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537CF-A435-169C-3ECA-35BC85473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E253E6-C2D6-0572-2220-9268E5C6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C87C9E-A7CE-2EBE-F4E2-573FF96F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87C713-BC9F-99DC-FC12-648B2A43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6B635-F82E-A22B-A39D-14DB31CF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8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2F77-0B6D-FAAD-3857-F8012172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4D1F2B-ACBA-9BFA-50B9-29C9E3F9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8AD5B7-1A9B-43D1-7BA5-FE93E64D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77DB7-A63B-E9BB-6434-234229D5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73F6A0-970B-6964-18D4-CE014333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19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1EE44C-7CA7-35DE-D817-4AE831A1C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19D5F1-D660-7F02-DD08-D83C18E22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E434F4-EB1F-BA0C-CDB5-ADE62291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05F813-891F-161C-1CEB-E6AFA458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738B9-99D7-EF92-B8A4-F27B85F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7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D9BF6-0CCA-5CA9-7841-0FE88489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C000E-A283-22A4-2CB4-F4464E34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A7CE1-7332-9E2E-0304-4C5B8B0A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3BFA5-DC7B-FAC8-3FD9-BD1276C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FB802-162C-BA78-523F-98FE8051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61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BD05F-AECF-E172-47AB-C6BAEDE3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F37911-1D4F-95C0-AD30-836A0F72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38474-11CD-EA4A-6DED-FE0A5F2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385810-384A-62EC-7BCC-7C488ACE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7830C-4E0D-C9D1-CEBB-0B64ACC6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9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F257-6322-FBFA-D776-F874C08A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24838-99A5-40F0-4EB1-6E02374D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873A77-AD60-CF40-AEB0-5ABA368F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67B16A-A23F-14DF-8DB4-F7DED69E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E5E112-0972-AA06-2B90-4320C82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16B17B-B76D-B5AD-7451-DE385732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91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D1052-5CBF-47D0-5CEA-20695919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A4474B-ABB2-3CE9-F3E4-DFB5EAA0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C221C9-F1A1-7F02-3F01-42D03AA2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481775-9520-0DE3-FDBB-712125E34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06AF1D-4392-3E72-3A66-B689E2D8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B399F6-9944-B158-50E3-E2A99EA5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CC90F1-3EF3-A782-C6F8-5DC96BCD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5D44D0-6E25-717A-652F-D91D2651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7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E192A-30D8-6BCF-500B-2172B396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E0CBDE-19BD-4EF1-1BC7-FF41DB7E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A2B05D-EAFE-B425-F343-FA79DCF1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0EFBFA-E059-35EA-811A-F0155924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CC5B27-7907-2DB1-55D9-F47DBEB2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A45271-C4C4-C766-A531-087DE5BE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2F90D0-49F0-B764-46B7-02B5FBC7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96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55090-7B2C-F491-78C8-152B11BD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5D804-0870-A8A7-A5BB-7AAAABCF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21E02A-A1CF-7F59-8A3F-6C651003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56327D-13A0-8E09-EAFF-3DAA91B3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7FB737-B9BE-48F9-39D0-BC528D50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DD7B0C-E0F9-32AB-A328-2E9B8D4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53DFF-5D52-3DB0-E519-9689ADBE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EC8E10-CE01-3D59-6D72-12E5CE7DD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B6B6AE-37E1-89F3-91C9-55352024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A35A8D-86CD-F903-03CF-AC5462A4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14111-002F-E768-20E2-3DDF1CDD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D48314-635C-B273-1FA8-B22F8F81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2AE755-69C9-C631-522F-1BE9FCF9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CEC965-9EC1-F323-4EF7-6CBAB1BA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EEFB33-B636-701B-0AF5-ABDE54EDA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F37A-2C90-4767-88AA-989F22031B5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8FA528-C22F-756A-3F98-DA7B5680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D0787-4C40-353D-CC01-1262BF09F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ADEC-7FDE-454D-B5A9-2D9223C93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7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9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55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28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8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9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9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2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9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0CD90-1579-D8D0-DDC3-B7F6D766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1047A-0273-BBD4-795F-9FD2C2C3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6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測試一下</dc:title>
  <dc:creator>林湘庭</dc:creator>
  <cp:lastModifiedBy>林湘庭</cp:lastModifiedBy>
  <cp:revision>2</cp:revision>
  <dcterms:created xsi:type="dcterms:W3CDTF">2023-08-18T03:11:56Z</dcterms:created>
  <dcterms:modified xsi:type="dcterms:W3CDTF">2023-08-18T06:45:06Z</dcterms:modified>
</cp:coreProperties>
</file>