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7D0D8-AA3C-52B1-542B-B501C54EE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81F2FFB-56EE-B1D5-4E43-BE16FECA1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6C9903-0C88-9372-D808-1598C2452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A09A-85B6-454D-AD08-10E5BB4FA2C6}" type="datetimeFigureOut">
              <a:rPr lang="zh-TW" altLang="en-US" smtClean="0"/>
              <a:t>2023/7/13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8E5F3E-5D5B-B5BD-FA4A-4B9571D1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0904E9-13F1-E5D8-AD69-5FE0A99D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CF673-F32E-4722-80EC-A04EFD61D1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38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742A90-05A7-3B66-9DD0-3DC05265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3832363-FE49-24E6-64D2-E8FBD5B00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830163-6267-08AE-A9C0-46457D611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A09A-85B6-454D-AD08-10E5BB4FA2C6}" type="datetimeFigureOut">
              <a:rPr lang="zh-TW" altLang="en-US" smtClean="0"/>
              <a:t>2023/7/13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A3BE8E-8F5C-FAEF-3D43-714AC341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1E43BC-A7A7-91D9-1189-E1BF805A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CF673-F32E-4722-80EC-A04EFD61D1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96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89F8436-0EDB-944C-A686-162F18004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F231138-8145-67E6-8950-B3F070AA2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C78849-139A-93BB-E910-A9D151A0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A09A-85B6-454D-AD08-10E5BB4FA2C6}" type="datetimeFigureOut">
              <a:rPr lang="zh-TW" altLang="en-US" smtClean="0"/>
              <a:t>2023/7/13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D946BE-11B4-C6F4-2929-101542A0A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CE25B0-E331-66D9-B335-24DC50163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CF673-F32E-4722-80EC-A04EFD61D1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32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60640C-EBB3-DB24-46B4-DCF0DEA5A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57A5A8-3FF2-7E9D-32E4-E528C2156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0E59E4-9EEB-BEE9-75A0-AF2A2449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A09A-85B6-454D-AD08-10E5BB4FA2C6}" type="datetimeFigureOut">
              <a:rPr lang="zh-TW" altLang="en-US" smtClean="0"/>
              <a:t>2023/7/13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A87DE1-2737-30D8-A26E-7ED3A347D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C1F3F8-36E2-3AAA-E2BD-9D2F3C84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CF673-F32E-4722-80EC-A04EFD61D1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98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6E6FC9-1D4F-1A36-981B-CB5089AF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711FAB-145B-9CA4-58AA-BF46278FC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A1D82B-C26F-B41B-3BAB-ACC7CFC8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A09A-85B6-454D-AD08-10E5BB4FA2C6}" type="datetimeFigureOut">
              <a:rPr lang="zh-TW" altLang="en-US" smtClean="0"/>
              <a:t>2023/7/13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9B4B89-A0E9-DC4C-A0AE-EE38EECA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95AF4D-B43E-6F75-A542-E079B661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CF673-F32E-4722-80EC-A04EFD61D1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14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DC8710-467D-0696-AF28-65021B8E2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36DDE5-5A0D-3A24-8C44-2E8FF59C1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0F0650-1CCE-3DBE-55A1-12C59484F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7BDB96-4F6E-0409-A77D-66AF658A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A09A-85B6-454D-AD08-10E5BB4FA2C6}" type="datetimeFigureOut">
              <a:rPr lang="zh-TW" altLang="en-US" smtClean="0"/>
              <a:t>2023/7/13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42F78D-9545-6BE6-1C6E-016A8E2D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92128E-1C62-573A-059D-3A847B04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CF673-F32E-4722-80EC-A04EFD61D1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62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2559E3-5940-BF65-BB91-9B481905F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E69099-A131-7DDF-D017-72783BEAC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76D1DB1-8CEA-B3EA-5EBB-7C80CE5A7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9DC1376-FFDF-7D5D-E86A-BFCE9A897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FC139C-AD61-F178-0631-F67E9B6F5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68C40E8-AF57-934F-B866-C108A5A19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A09A-85B6-454D-AD08-10E5BB4FA2C6}" type="datetimeFigureOut">
              <a:rPr lang="zh-TW" altLang="en-US" smtClean="0"/>
              <a:t>2023/7/13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80C6231-151F-E4DC-61C8-EFC02453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1A63AA3-5DB4-3FFE-99F1-FEED5A79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CF673-F32E-4722-80EC-A04EFD61D1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36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0CA53-F8FA-2614-C59B-41B14F1D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C991760-C2A5-05F5-5737-02B235B3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A09A-85B6-454D-AD08-10E5BB4FA2C6}" type="datetimeFigureOut">
              <a:rPr lang="zh-TW" altLang="en-US" smtClean="0"/>
              <a:t>2023/7/13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F1A6AE-3A37-364E-BF01-D6FF45E50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8C820B7-8699-0022-8D27-62E56D66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CF673-F32E-4722-80EC-A04EFD61D1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13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121C9C9-5C54-AD06-40BD-885C7E57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A09A-85B6-454D-AD08-10E5BB4FA2C6}" type="datetimeFigureOut">
              <a:rPr lang="zh-TW" altLang="en-US" smtClean="0"/>
              <a:t>2023/7/13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9D059F4-1CF7-AA5D-102E-AED8D00F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A7C55C-B36B-9CD8-ABCA-850C7B90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CF673-F32E-4722-80EC-A04EFD61D1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66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996359-0CD1-4ED8-1B4D-AB59C188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16B6B6-1113-3C3E-B06A-AD6D6EB38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1B5A7D-E4C9-731A-2B79-075751E8E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FD732F1-E151-7869-9934-B0E6030BA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A09A-85B6-454D-AD08-10E5BB4FA2C6}" type="datetimeFigureOut">
              <a:rPr lang="zh-TW" altLang="en-US" smtClean="0"/>
              <a:t>2023/7/13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E89351-6712-B930-91AB-09F29322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21AF25-A538-FB65-350D-07199455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CF673-F32E-4722-80EC-A04EFD61D1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35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004DAD-1A18-0D9B-E992-98E8BAD96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025DA29-B9A3-8B61-F365-A0383FD4F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74211EA-E207-1AED-6DF4-5FE57BBBA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D5053F-6338-AC56-F5C3-BCDF57DA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A09A-85B6-454D-AD08-10E5BB4FA2C6}" type="datetimeFigureOut">
              <a:rPr lang="zh-TW" altLang="en-US" smtClean="0"/>
              <a:t>2023/7/13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9BF752-E3D3-2EF5-A4A8-8EAEC491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820159-5B49-5430-8B73-D8EA8CBE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CF673-F32E-4722-80EC-A04EFD61D1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49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D7E70EA-B375-A948-0A57-6CA39BAB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DB42E8-AD8B-FD67-34D6-8C2EC36AA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B99655-9768-946D-181D-A1AE7DAF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BA09A-85B6-454D-AD08-10E5BB4FA2C6}" type="datetimeFigureOut">
              <a:rPr lang="zh-TW" altLang="en-US" smtClean="0"/>
              <a:t>2023/7/13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A810D7-008E-74F5-5E39-A00121724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12FD3A-DCD1-0BB3-7FE5-63EA65F24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CF673-F32E-4722-80EC-A04EFD61D1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33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AB7F6-C344-844F-119E-8F2756A96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test</a:t>
            </a:r>
            <a:r>
              <a:rPr lang="zh-TW" altLang="en-US" dirty="0"/>
              <a:t>的</a:t>
            </a:r>
            <a:r>
              <a:rPr lang="en-US" altLang="zh-TW" dirty="0"/>
              <a:t>30</a:t>
            </a:r>
            <a:r>
              <a:rPr lang="zh-TW" altLang="en-US" dirty="0"/>
              <a:t>號葉子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B5EC3F8-FDE0-CA85-A9A4-A048778CAB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14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test的30號葉子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test的30號葉子</dc:title>
  <dc:creator>林湘庭</dc:creator>
  <cp:lastModifiedBy>林湘庭</cp:lastModifiedBy>
  <cp:revision>1</cp:revision>
  <dcterms:created xsi:type="dcterms:W3CDTF">2023-07-13T02:45:51Z</dcterms:created>
  <dcterms:modified xsi:type="dcterms:W3CDTF">2023-07-13T02:45:58Z</dcterms:modified>
</cp:coreProperties>
</file>