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31" autoAdjust="0"/>
  </p:normalViewPr>
  <p:slideViewPr>
    <p:cSldViewPr>
      <p:cViewPr varScale="1">
        <p:scale>
          <a:sx n="85" d="100"/>
          <a:sy n="85" d="100"/>
        </p:scale>
        <p:origin x="137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4CC4-090F-4C3E-9C84-931A03F688D2}" type="datetimeFigureOut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5ED8-EBD1-4029-944A-2CF86184441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4CC4-090F-4C3E-9C84-931A03F688D2}" type="datetimeFigureOut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5ED8-EBD1-4029-944A-2CF861844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4CC4-090F-4C3E-9C84-931A03F688D2}" type="datetimeFigureOut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5ED8-EBD1-4029-944A-2CF861844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4CC4-090F-4C3E-9C84-931A03F688D2}" type="datetimeFigureOut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5ED8-EBD1-4029-944A-2CF861844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4CC4-090F-4C3E-9C84-931A03F688D2}" type="datetimeFigureOut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5ED8-EBD1-4029-944A-2CF86184441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4CC4-090F-4C3E-9C84-931A03F688D2}" type="datetimeFigureOut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5ED8-EBD1-4029-944A-2CF861844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4CC4-090F-4C3E-9C84-931A03F688D2}" type="datetimeFigureOut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5ED8-EBD1-4029-944A-2CF861844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4CC4-090F-4C3E-9C84-931A03F688D2}" type="datetimeFigureOut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5ED8-EBD1-4029-944A-2CF861844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4CC4-090F-4C3E-9C84-931A03F688D2}" type="datetimeFigureOut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5ED8-EBD1-4029-944A-2CF86184441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4CC4-090F-4C3E-9C84-931A03F688D2}" type="datetimeFigureOut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5ED8-EBD1-4029-944A-2CF861844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4CC4-090F-4C3E-9C84-931A03F688D2}" type="datetimeFigureOut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A5ED8-EBD1-4029-944A-2CF86184441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6B24CC4-090F-4C3E-9C84-931A03F688D2}" type="datetimeFigureOut">
              <a:rPr lang="zh-TW" altLang="en-US" smtClean="0"/>
              <a:pPr/>
              <a:t>2022/10/10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95A5ED8-EBD1-4029-944A-2CF86184441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solidFill>
                  <a:srgbClr val="FF0000"/>
                </a:solidFill>
              </a:rPr>
              <a:t>攝影設計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xmlns="" id="{08A50BCE-3CF1-432B-8364-3D7BF34D0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30" y="-109533"/>
            <a:ext cx="9693988" cy="6957392"/>
          </a:xfrm>
        </p:spPr>
      </p:pic>
      <p:sp>
        <p:nvSpPr>
          <p:cNvPr id="5" name="文字方塊 4"/>
          <p:cNvSpPr txBox="1"/>
          <p:nvPr/>
        </p:nvSpPr>
        <p:spPr>
          <a:xfrm>
            <a:off x="4476461" y="4725144"/>
            <a:ext cx="4680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rgbClr val="FFFF00"/>
                </a:solidFill>
              </a:rPr>
              <a:t> </a:t>
            </a:r>
            <a:r>
              <a:rPr lang="en-US" altLang="zh-TW" sz="4800">
                <a:solidFill>
                  <a:srgbClr val="FFFF00"/>
                </a:solidFill>
              </a:rPr>
              <a:t>2022</a:t>
            </a:r>
            <a:r>
              <a:rPr lang="zh-TW" altLang="en-US" sz="4800">
                <a:solidFill>
                  <a:srgbClr val="FFFF00"/>
                </a:solidFill>
              </a:rPr>
              <a:t>長庚</a:t>
            </a:r>
            <a:r>
              <a:rPr lang="zh-TW" altLang="en-US" sz="4800" dirty="0">
                <a:solidFill>
                  <a:srgbClr val="FFFF00"/>
                </a:solidFill>
              </a:rPr>
              <a:t>大學   商業攝影學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1228998"/>
          </a:xfrm>
        </p:spPr>
        <p:txBody>
          <a:bodyPr/>
          <a:lstStyle/>
          <a:p>
            <a:r>
              <a:rPr lang="zh-TW" altLang="en-US" dirty="0"/>
              <a:t>攝影作品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1268760"/>
            <a:ext cx="7498080" cy="4979640"/>
          </a:xfrm>
        </p:spPr>
        <p:txBody>
          <a:bodyPr>
            <a:normAutofit fontScale="55000" lnSpcReduction="20000"/>
          </a:bodyPr>
          <a:lstStyle/>
          <a:p>
            <a:r>
              <a:rPr lang="zh-TW" altLang="en-US" sz="3800" dirty="0"/>
              <a:t>圓形與方形質感商品</a:t>
            </a:r>
            <a:endParaRPr lang="en-US" altLang="zh-TW" sz="3800" dirty="0"/>
          </a:p>
          <a:p>
            <a:r>
              <a:rPr lang="zh-TW" altLang="en-US" sz="3800" dirty="0">
                <a:solidFill>
                  <a:srgbClr val="FF0000"/>
                </a:solidFill>
              </a:rPr>
              <a:t>攝影棚人像</a:t>
            </a:r>
            <a:endParaRPr lang="en-US" altLang="zh-TW" sz="3800" dirty="0">
              <a:solidFill>
                <a:srgbClr val="FF0000"/>
              </a:solidFill>
            </a:endParaRPr>
          </a:p>
          <a:p>
            <a:r>
              <a:rPr lang="zh-TW" altLang="en-US" sz="3800" dirty="0"/>
              <a:t>透明體商品</a:t>
            </a:r>
            <a:endParaRPr lang="en-US" altLang="zh-TW" sz="3800" dirty="0"/>
          </a:p>
          <a:p>
            <a:r>
              <a:rPr lang="zh-TW" altLang="en-US" sz="3800" dirty="0">
                <a:solidFill>
                  <a:srgbClr val="7030A0"/>
                </a:solidFill>
              </a:rPr>
              <a:t>金屬質感或反光商品</a:t>
            </a:r>
            <a:endParaRPr lang="en-US" altLang="zh-TW" sz="3800" dirty="0">
              <a:solidFill>
                <a:srgbClr val="7030A0"/>
              </a:solidFill>
            </a:endParaRPr>
          </a:p>
          <a:p>
            <a:r>
              <a:rPr lang="zh-TW" altLang="en-US" sz="3800" dirty="0"/>
              <a:t>皮革質感商品</a:t>
            </a:r>
            <a:endParaRPr lang="en-US" altLang="zh-TW" sz="3800" dirty="0"/>
          </a:p>
          <a:p>
            <a:r>
              <a:rPr lang="zh-TW" altLang="en-US" sz="3800" dirty="0">
                <a:solidFill>
                  <a:srgbClr val="C00000"/>
                </a:solidFill>
              </a:rPr>
              <a:t>織品與服飾</a:t>
            </a:r>
            <a:endParaRPr lang="en-US" altLang="zh-TW" sz="3800" dirty="0">
              <a:solidFill>
                <a:srgbClr val="C00000"/>
              </a:solidFill>
            </a:endParaRPr>
          </a:p>
          <a:p>
            <a:r>
              <a:rPr lang="zh-TW" altLang="en-US" sz="3800" dirty="0"/>
              <a:t>文具</a:t>
            </a:r>
            <a:endParaRPr lang="en-US" altLang="zh-TW" sz="3800" dirty="0"/>
          </a:p>
          <a:p>
            <a:r>
              <a:rPr lang="en-US" altLang="zh-TW" sz="3800" dirty="0">
                <a:solidFill>
                  <a:schemeClr val="accent2">
                    <a:lumMod val="50000"/>
                  </a:schemeClr>
                </a:solidFill>
              </a:rPr>
              <a:t>3C</a:t>
            </a:r>
            <a:r>
              <a:rPr lang="zh-TW" altLang="en-US" sz="3800" dirty="0">
                <a:solidFill>
                  <a:schemeClr val="accent2">
                    <a:lumMod val="50000"/>
                  </a:schemeClr>
                </a:solidFill>
              </a:rPr>
              <a:t>資訊商品</a:t>
            </a:r>
            <a:endParaRPr lang="en-US" altLang="zh-TW" sz="3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TW" altLang="en-US" sz="3800" dirty="0"/>
              <a:t>珠寶商品</a:t>
            </a:r>
            <a:endParaRPr lang="en-US" altLang="zh-TW" sz="3800" dirty="0"/>
          </a:p>
          <a:p>
            <a:r>
              <a:rPr lang="zh-TW" altLang="en-US" sz="3800" dirty="0">
                <a:solidFill>
                  <a:srgbClr val="00B0F0"/>
                </a:solidFill>
              </a:rPr>
              <a:t>不同材質商品</a:t>
            </a:r>
            <a:endParaRPr lang="en-US" altLang="zh-TW" sz="3800" dirty="0">
              <a:solidFill>
                <a:srgbClr val="00B0F0"/>
              </a:solidFill>
            </a:endParaRPr>
          </a:p>
          <a:p>
            <a:r>
              <a:rPr lang="zh-TW" altLang="en-US" sz="3800" dirty="0"/>
              <a:t>高調與低調商品</a:t>
            </a:r>
            <a:endParaRPr lang="en-US" altLang="zh-TW" sz="3800" dirty="0"/>
          </a:p>
          <a:p>
            <a:r>
              <a:rPr lang="zh-TW" altLang="en-US" sz="3800" dirty="0">
                <a:solidFill>
                  <a:srgbClr val="00B050"/>
                </a:solidFill>
              </a:rPr>
              <a:t>耶誕裝飾商品</a:t>
            </a:r>
            <a:endParaRPr lang="en-US" altLang="zh-TW" sz="3800" dirty="0">
              <a:solidFill>
                <a:srgbClr val="00B050"/>
              </a:solidFill>
            </a:endParaRPr>
          </a:p>
          <a:p>
            <a:r>
              <a:rPr lang="zh-TW" altLang="en-US" sz="3800" dirty="0"/>
              <a:t>春節賀年商品</a:t>
            </a:r>
            <a:endParaRPr lang="en-US" altLang="zh-TW" sz="3800" dirty="0"/>
          </a:p>
          <a:p>
            <a:r>
              <a:rPr lang="zh-TW" altLang="en-US" sz="3800" dirty="0"/>
              <a:t>大型商品</a:t>
            </a:r>
            <a:endParaRPr lang="en-US" altLang="zh-TW" sz="38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微軟正黑體" panose="020B0604030504040204" pitchFamily="34" charset="-120"/>
                <a:cs typeface="+mn-cs"/>
              </a:rPr>
              <a:t>平時報告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微軟正黑體" panose="020B0604030504040204" pitchFamily="34" charset="-120"/>
                <a:cs typeface="+mn-cs"/>
              </a:rPr>
              <a:t>20%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微軟正黑體" panose="020B0604030504040204" pitchFamily="34" charset="-120"/>
                <a:cs typeface="+mn-cs"/>
              </a:rPr>
              <a:t> 平時作業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微軟正黑體" panose="020B0604030504040204" pitchFamily="34" charset="-120"/>
                <a:cs typeface="+mn-cs"/>
              </a:rPr>
              <a:t>20%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微軟正黑體" panose="020B0604030504040204" pitchFamily="34" charset="-120"/>
                <a:cs typeface="+mn-cs"/>
              </a:rPr>
              <a:t> </a:t>
            </a:r>
            <a:r>
              <a:rPr lang="zh-TW" altLang="en-US" dirty="0"/>
              <a:t>期中作業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25% </a:t>
            </a:r>
            <a:r>
              <a:rPr lang="zh-TW" altLang="en-US" dirty="0"/>
              <a:t>期末作業</a:t>
            </a:r>
            <a:r>
              <a:rPr lang="en-US" altLang="zh-TW" dirty="0"/>
              <a:t>: 35%</a:t>
            </a:r>
          </a:p>
          <a:p>
            <a:r>
              <a:rPr lang="zh-TW" altLang="en-US" dirty="0"/>
              <a:t>像素 </a:t>
            </a:r>
            <a:r>
              <a:rPr lang="en-US" altLang="zh-TW" dirty="0"/>
              <a:t>: 1600</a:t>
            </a:r>
            <a:r>
              <a:rPr lang="zh-TW" altLang="en-US" dirty="0"/>
              <a:t>萬以上</a:t>
            </a:r>
            <a:endParaRPr lang="en-US" altLang="zh-TW" dirty="0"/>
          </a:p>
          <a:p>
            <a:r>
              <a:rPr lang="zh-TW" altLang="en-US" dirty="0"/>
              <a:t>保留</a:t>
            </a:r>
            <a:r>
              <a:rPr lang="en-US" altLang="zh-TW" dirty="0"/>
              <a:t>EXIF,</a:t>
            </a:r>
            <a:r>
              <a:rPr lang="zh-TW" altLang="en-US" dirty="0"/>
              <a:t> </a:t>
            </a:r>
            <a:r>
              <a:rPr lang="en-US" altLang="zh-TW" dirty="0"/>
              <a:t>12</a:t>
            </a:r>
            <a:r>
              <a:rPr lang="zh-TW" altLang="en-US" dirty="0"/>
              <a:t>張作品須</a:t>
            </a:r>
            <a:r>
              <a:rPr lang="zh-TW" altLang="en-US" dirty="0">
                <a:solidFill>
                  <a:srgbClr val="FF0000"/>
                </a:solidFill>
              </a:rPr>
              <a:t>同一部相機拍攝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每人一台</a:t>
            </a:r>
            <a:r>
              <a:rPr lang="en-US" altLang="zh-TW" dirty="0">
                <a:solidFill>
                  <a:srgbClr val="FF0000"/>
                </a:solidFill>
              </a:rPr>
              <a:t>) , </a:t>
            </a:r>
            <a:r>
              <a:rPr lang="zh-TW" altLang="en-US" dirty="0">
                <a:solidFill>
                  <a:srgbClr val="FF0000"/>
                </a:solidFill>
              </a:rPr>
              <a:t>不准共用相機 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</a:p>
          <a:p>
            <a:r>
              <a:rPr lang="zh-TW" altLang="en-US" dirty="0"/>
              <a:t>評分標準 </a:t>
            </a:r>
            <a:r>
              <a:rPr lang="en-US" altLang="zh-TW" dirty="0"/>
              <a:t>: </a:t>
            </a:r>
            <a:r>
              <a:rPr lang="zh-TW" altLang="en-US" dirty="0"/>
              <a:t>主題</a:t>
            </a:r>
            <a:r>
              <a:rPr lang="en-US" altLang="zh-TW" dirty="0"/>
              <a:t>,</a:t>
            </a:r>
            <a:r>
              <a:rPr lang="zh-TW" altLang="en-US" dirty="0"/>
              <a:t>創意</a:t>
            </a:r>
            <a:r>
              <a:rPr lang="en-US" altLang="zh-TW" dirty="0"/>
              <a:t>,</a:t>
            </a:r>
            <a:r>
              <a:rPr lang="zh-TW" altLang="en-US" dirty="0"/>
              <a:t>構圖</a:t>
            </a:r>
            <a:r>
              <a:rPr lang="en-US" altLang="zh-TW" dirty="0"/>
              <a:t>,</a:t>
            </a:r>
            <a:r>
              <a:rPr lang="zh-TW" altLang="en-US" dirty="0"/>
              <a:t>層次</a:t>
            </a:r>
            <a:r>
              <a:rPr lang="en-US" altLang="zh-TW" dirty="0"/>
              <a:t>,</a:t>
            </a:r>
            <a:r>
              <a:rPr lang="zh-TW" altLang="en-US" dirty="0"/>
              <a:t>色彩</a:t>
            </a:r>
            <a:r>
              <a:rPr lang="en-US" altLang="zh-TW" dirty="0"/>
              <a:t>,</a:t>
            </a:r>
            <a:r>
              <a:rPr lang="zh-TW" altLang="en-US" dirty="0"/>
              <a:t>採 光</a:t>
            </a:r>
            <a:r>
              <a:rPr lang="en-US" altLang="zh-TW" dirty="0"/>
              <a:t>(</a:t>
            </a:r>
            <a:r>
              <a:rPr lang="zh-TW" altLang="en-US" dirty="0"/>
              <a:t>光線</a:t>
            </a:r>
            <a:r>
              <a:rPr lang="en-US" altLang="zh-TW" dirty="0"/>
              <a:t>),</a:t>
            </a:r>
            <a:r>
              <a:rPr lang="zh-TW" altLang="en-US" dirty="0"/>
              <a:t>攝影技巧</a:t>
            </a:r>
            <a:r>
              <a:rPr lang="en-US" altLang="zh-TW" dirty="0"/>
              <a:t>,</a:t>
            </a:r>
            <a:r>
              <a:rPr lang="zh-TW" altLang="en-US" dirty="0"/>
              <a:t>趣味性</a:t>
            </a:r>
            <a:r>
              <a:rPr lang="en-US" altLang="zh-TW" dirty="0"/>
              <a:t>,</a:t>
            </a:r>
            <a:r>
              <a:rPr lang="zh-TW" altLang="en-US" dirty="0"/>
              <a:t>視覺效果</a:t>
            </a:r>
            <a:r>
              <a:rPr lang="en-US" altLang="zh-TW" dirty="0"/>
              <a:t>,</a:t>
            </a:r>
            <a:r>
              <a:rPr lang="zh-TW" altLang="en-US" dirty="0"/>
              <a:t>閱聽人之感受</a:t>
            </a:r>
            <a:r>
              <a:rPr lang="en-US" altLang="zh-TW" dirty="0"/>
              <a:t>(Feeling)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注意事項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每個主題繳一張作品</a:t>
            </a:r>
            <a:r>
              <a:rPr lang="en-US" altLang="zh-TW" dirty="0"/>
              <a:t>, 2022</a:t>
            </a:r>
            <a:r>
              <a:rPr lang="zh-TW" altLang="en-US" dirty="0"/>
              <a:t>年</a:t>
            </a:r>
            <a:r>
              <a:rPr lang="en-US" altLang="zh-TW" dirty="0"/>
              <a:t>10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19</a:t>
            </a:r>
            <a:r>
              <a:rPr lang="zh-TW" altLang="en-US" dirty="0" smtClean="0"/>
              <a:t>日前</a:t>
            </a:r>
            <a:r>
              <a:rPr lang="en-US" altLang="zh-TW" dirty="0"/>
              <a:t>,</a:t>
            </a:r>
            <a:r>
              <a:rPr lang="zh-TW" altLang="en-US" dirty="0"/>
              <a:t>繳平時作業及一份</a:t>
            </a:r>
            <a:r>
              <a:rPr lang="en-US" altLang="zh-TW" dirty="0"/>
              <a:t>300</a:t>
            </a:r>
            <a:r>
              <a:rPr lang="zh-TW" altLang="en-US" dirty="0"/>
              <a:t>字內平時報告</a:t>
            </a:r>
            <a:r>
              <a:rPr lang="en-US" altLang="zh-TW" dirty="0"/>
              <a:t>“</a:t>
            </a:r>
            <a:r>
              <a:rPr lang="zh-TW" altLang="en-US" dirty="0"/>
              <a:t>我對商業攝影的認知</a:t>
            </a:r>
            <a:r>
              <a:rPr lang="en-US" altLang="zh-TW" dirty="0"/>
              <a:t>”.2022</a:t>
            </a:r>
            <a:r>
              <a:rPr lang="zh-TW" altLang="en-US" dirty="0"/>
              <a:t>年</a:t>
            </a:r>
            <a:r>
              <a:rPr lang="en-US" altLang="zh-TW" dirty="0"/>
              <a:t>11</a:t>
            </a:r>
            <a:r>
              <a:rPr lang="zh-TW" altLang="en-US" dirty="0"/>
              <a:t>月</a:t>
            </a:r>
            <a:r>
              <a:rPr lang="en-US" altLang="zh-TW" dirty="0"/>
              <a:t>15</a:t>
            </a:r>
            <a:r>
              <a:rPr lang="zh-TW" altLang="en-US" dirty="0"/>
              <a:t>日前繳期中作業</a:t>
            </a:r>
            <a:r>
              <a:rPr lang="en-US" altLang="zh-TW" dirty="0"/>
              <a:t>,2023</a:t>
            </a:r>
            <a:r>
              <a:rPr lang="zh-TW" altLang="en-US" dirty="0"/>
              <a:t>年</a:t>
            </a:r>
            <a:r>
              <a:rPr lang="en-US" altLang="zh-TW" dirty="0"/>
              <a:t>1</a:t>
            </a:r>
            <a:r>
              <a:rPr lang="zh-TW" altLang="en-US" dirty="0"/>
              <a:t>月</a:t>
            </a:r>
            <a:r>
              <a:rPr lang="en-US" altLang="zh-TW" dirty="0"/>
              <a:t>3</a:t>
            </a:r>
            <a:r>
              <a:rPr lang="zh-TW" altLang="en-US" dirty="0"/>
              <a:t>日繳期末作業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739</TotalTime>
  <Words>188</Words>
  <Application>Microsoft Office PowerPoint</Application>
  <PresentationFormat>如螢幕大小 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Gill Sans MT</vt:lpstr>
      <vt:lpstr>Verdana</vt:lpstr>
      <vt:lpstr>Wingdings 2</vt:lpstr>
      <vt:lpstr>夏至</vt:lpstr>
      <vt:lpstr>攝影設計</vt:lpstr>
      <vt:lpstr>攝影作品</vt:lpstr>
      <vt:lpstr>評分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攝影設計</dc:title>
  <dc:creator>koweimin</dc:creator>
  <cp:lastModifiedBy>Koweiming</cp:lastModifiedBy>
  <cp:revision>54</cp:revision>
  <dcterms:created xsi:type="dcterms:W3CDTF">2012-02-18T14:14:09Z</dcterms:created>
  <dcterms:modified xsi:type="dcterms:W3CDTF">2022-10-10T06:25:35Z</dcterms:modified>
</cp:coreProperties>
</file>