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89AAA-BDF9-3ABF-F36D-11DBF221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0A93E-D209-4D56-9C58-7C075B808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6DAA5-A14B-756B-41B8-04E0DF79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685B29-AB4A-8AA7-798F-7FCDD16D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E5C36-E8E8-4BEA-73CD-3EE661EB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8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EC4C1-FEFA-F984-F8DB-A3A1AB67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87AAFD-E519-32F2-E00C-2687CD81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1A11C-EDE7-6ABF-C0E6-07E5F588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8179BD-B905-F479-4852-39EA5563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12EC04-993B-C35D-10D4-477E9B84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772A78-8AC2-B912-4409-A235FA7A8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A9FCBB-ECDD-9F60-61E1-ACDA39F53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239B6-7298-8ED0-B296-6A73C3DC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51E632-FF89-A205-6074-2D22183D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174046-BCFB-4209-0CD1-CBDCD807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61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FA4C1-1095-9203-5C6A-8F69EF5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C8F25-E003-1FD7-3724-DF410B46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48DC52-98EE-2155-683C-850643D1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71F238-FB4A-5E82-480F-9D4D176B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7F00C-8F12-FED9-0460-26765D5E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2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7BEB-6B13-7FFE-5121-50AA79AB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FCA358-7985-7CDF-6413-51E8F587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F2E59-DDE6-A822-1B9E-7449C8EF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2A57D8-C510-FB37-4D50-DCF8FEA2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9777B-EC38-2918-C7C4-740B8DD2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8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BA756-687C-55FC-7A0C-5AA48A00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C1940-A510-1244-8377-B462A6526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9513F6-DA36-8D21-6035-544354EA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55EDAC-8E19-BA5A-E530-3B52940B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B6653F-6A60-BF1A-7DFE-075E0A89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2FB4AA-D461-7D9B-469B-30998708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7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C273B-100A-84C6-3F1B-A5843CA7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1A3CBF-51BB-2976-F802-5EAFF2E3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F16570-D6B7-A58B-8044-E196D02E1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5B3E8D-448A-A984-23C5-3D9DE104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32EA78-0B53-1176-1700-16B989F79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429EE2-D96B-D28F-5E12-7895FEC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109E52-8E16-BA6A-1FCE-5E4FE24F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803435-4BDA-31B6-BB0F-1301847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1E3F0-F3D8-E416-8CDD-669D0142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A29E5D-A099-F2CE-4150-4D0D01B6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282EF9-396E-BF9F-FDD0-C5E4655B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DAA52C-3CEE-0083-2E60-C2162473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3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CBCA8A-C091-2824-C9F7-49218268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526B48-D449-2EEE-1C1F-5C19F09D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6AEB7-3D22-DF61-448A-601A5467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03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9D758-7897-A77B-DBBF-B5ADDC45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3CD55-DA02-3EA9-A730-63FC9DCA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19D783-8615-B130-B1DC-1FE45737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6E2D8B-B2F8-A4DE-9392-6977279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7891F2-42A6-5EB9-7FDD-96260CA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2C567-C527-5473-8AEE-DA0EE924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5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B5E68-DE33-51AD-D278-720730C0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2ADCFB-E04C-0ACA-4912-B0D42EEFB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326197-8992-6CA8-C743-43588F34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3BA99A-6412-F6D6-7936-871C0F36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9FBDD7-62B3-9A3E-8E6B-72CAD061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6186A9-FFEE-C0E4-EAB6-691BCE3D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3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49D762-79F3-3698-6A9E-F5E8FFCF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CAFBE6-AFA6-801E-D046-05F90568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A3F57-95B4-D991-472F-EF787084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00E7-5C10-4B84-AB31-7DFE41CCBC35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0D7A1-EE9F-D9CB-C030-3FD8A8813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F5E58D-378D-8066-563D-3212F09D8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1E48-15D1-448A-A4C0-7C31DA45E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5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66456-7C57-5BB9-1306-7FBCD984B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EEE262-8FC5-3C55-6E1E-8CB7A37D6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7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幹</dc:title>
  <dc:creator>張意苹</dc:creator>
  <cp:lastModifiedBy>張意苹</cp:lastModifiedBy>
  <cp:revision>1</cp:revision>
  <dcterms:created xsi:type="dcterms:W3CDTF">2023-07-11T08:18:35Z</dcterms:created>
  <dcterms:modified xsi:type="dcterms:W3CDTF">2023-07-11T08:18:48Z</dcterms:modified>
</cp:coreProperties>
</file>