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2" d="100"/>
          <a:sy n="102" d="100"/>
        </p:scale>
        <p:origin x="1162"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2759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a:solidFill>
                  <a:schemeClr val="tx1"/>
                </a:solidFill>
              </a:rPr>
              <a:t>Chavva</a:t>
            </a:r>
            <a:r>
              <a:rPr lang="en-US" sz="1100" dirty="0">
                <a:solidFill>
                  <a:schemeClr val="tx1"/>
                </a:solidFill>
              </a:rPr>
              <a:t> </a:t>
            </a:r>
            <a:r>
              <a:rPr lang="en-US" sz="1100" dirty="0" err="1">
                <a:solidFill>
                  <a:schemeClr val="tx1"/>
                </a:solidFill>
              </a:rPr>
              <a:t>Anitha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:720921104021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10</cp:revision>
  <dcterms:modified xsi:type="dcterms:W3CDTF">2024-04-06T06:56:22Z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