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课程的目标及主要任务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计算机系 张帆</a:t>
            </a:r>
            <a:endParaRPr lang="zh-CN" altLang="en-US"/>
          </a:p>
          <a:p>
            <a:r>
              <a:rPr lang="zh-CN" altLang="en-US"/>
              <a:t>2022年2月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基本目标</a:t>
            </a:r>
            <a:endParaRPr lang="zh-CN" altLang="en-US" sz="2400"/>
          </a:p>
          <a:p>
            <a:pPr lvl="1"/>
            <a:r>
              <a:rPr lang="zh-CN" altLang="en-US" sz="2130"/>
              <a:t>学习和掌握经典数据模型相关知识；</a:t>
            </a:r>
            <a:endParaRPr lang="zh-CN" altLang="en-US" sz="2130"/>
          </a:p>
          <a:p>
            <a:pPr lvl="1"/>
            <a:r>
              <a:rPr lang="zh-CN" altLang="en-US" sz="2130"/>
              <a:t>能初步应用模型解决一些常见的问题；</a:t>
            </a:r>
            <a:endParaRPr lang="zh-CN" altLang="en-US" sz="2130"/>
          </a:p>
          <a:p>
            <a:pPr lvl="1"/>
            <a:r>
              <a:rPr lang="zh-CN" altLang="en-US" sz="2130"/>
              <a:t>初步形成数据建模的基本思维过程；</a:t>
            </a:r>
            <a:endParaRPr lang="zh-CN" altLang="en-US" sz="2130"/>
          </a:p>
          <a:p>
            <a:r>
              <a:rPr lang="zh-CN" altLang="en-US" sz="2400"/>
              <a:t>中级目标</a:t>
            </a:r>
            <a:endParaRPr lang="zh-CN" altLang="en-US" sz="2400"/>
          </a:p>
          <a:p>
            <a:pPr lvl="1"/>
            <a:r>
              <a:rPr lang="zh-CN" altLang="en-US" sz="2130"/>
              <a:t>熟练掌握</a:t>
            </a:r>
            <a:r>
              <a:rPr lang="zh-CN" altLang="en-US" sz="2130"/>
              <a:t>不同数据模型的特点，并能科学的应用；</a:t>
            </a:r>
            <a:endParaRPr lang="zh-CN" altLang="en-US" sz="2130"/>
          </a:p>
          <a:p>
            <a:pPr lvl="1"/>
            <a:r>
              <a:rPr lang="zh-CN" altLang="en-US" sz="2130"/>
              <a:t>根据问题不同，改进和优化相关数据模型；</a:t>
            </a:r>
            <a:endParaRPr lang="zh-CN" altLang="en-US" sz="2130"/>
          </a:p>
          <a:p>
            <a:pPr lvl="1"/>
            <a:r>
              <a:rPr lang="zh-CN" altLang="en-US" sz="2130"/>
              <a:t>初步建立数据科学视野，了解数据采集、处理、分析、应用的相关技术路线；</a:t>
            </a:r>
            <a:endParaRPr lang="zh-CN" altLang="en-US" sz="213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高级目标</a:t>
            </a:r>
            <a:endParaRPr lang="zh-CN" altLang="en-US" sz="2400"/>
          </a:p>
          <a:p>
            <a:pPr lvl="1"/>
            <a:r>
              <a:rPr lang="zh-CN" altLang="en-US" sz="2130"/>
              <a:t>形成科学的数据建模思维过程，并能指导实际工程应用；</a:t>
            </a:r>
            <a:endParaRPr lang="zh-CN" altLang="en-US" sz="2130"/>
          </a:p>
          <a:p>
            <a:pPr lvl="1"/>
            <a:r>
              <a:rPr lang="zh-CN" altLang="en-US" sz="2130"/>
              <a:t>很好的融合数学模型和数据模型解决问题；</a:t>
            </a:r>
            <a:endParaRPr lang="zh-CN" altLang="en-US" sz="2130"/>
          </a:p>
          <a:p>
            <a:pPr lvl="1"/>
            <a:r>
              <a:rPr lang="zh-CN" altLang="en-US" sz="2130"/>
              <a:t>具备较高的数据科学视野，能深度分析和应用数据；</a:t>
            </a:r>
            <a:endParaRPr lang="zh-CN" altLang="en-US" sz="2130"/>
          </a:p>
          <a:p>
            <a:r>
              <a:rPr lang="zh-CN" altLang="en-US" sz="2400"/>
              <a:t>终极目标</a:t>
            </a:r>
            <a:endParaRPr lang="zh-CN" altLang="en-US" sz="2400"/>
          </a:p>
          <a:p>
            <a:pPr lvl="1"/>
            <a:r>
              <a:rPr lang="zh-CN" altLang="en-US" sz="2130"/>
              <a:t>创新性建模和改进算法，并有较好的市场应用前景，促进某领域的发展。</a:t>
            </a:r>
            <a:endParaRPr lang="zh-CN" altLang="en-US" sz="213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有质量的完成基本的教学活动；</a:t>
            </a:r>
            <a:endParaRPr lang="zh-CN" altLang="en-US" sz="2400"/>
          </a:p>
          <a:p>
            <a:r>
              <a:rPr lang="zh-CN" altLang="en-US" sz="2400"/>
              <a:t>自学IBM在线课程《Data Science》和《Design Thinking》，并拿到相应badge</a:t>
            </a:r>
            <a:endParaRPr lang="zh-CN" altLang="en-US" sz="2400"/>
          </a:p>
          <a:p>
            <a:r>
              <a:rPr lang="zh-CN" altLang="en-US" sz="2400"/>
              <a:t>结合上述两个内容，完成2周的课程设计任务。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如何注册和学习IBM课程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前提：保持校内邮箱畅通；</a:t>
            </a:r>
            <a:endParaRPr lang="zh-CN" altLang="en-US" sz="2400"/>
          </a:p>
          <a:p>
            <a:r>
              <a:rPr lang="zh-CN" altLang="en-US" sz="2400"/>
              <a:t>参照“IBM Skills Academy使用手册2021”；</a:t>
            </a:r>
            <a:endParaRPr lang="zh-CN" altLang="en-US" sz="2400"/>
          </a:p>
          <a:p>
            <a:r>
              <a:rPr lang="zh-CN" altLang="en-US" sz="2400"/>
              <a:t>珍惜学习资源，合理安排学习时间和进度。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张帆</cp:lastModifiedBy>
  <cp:revision>173</cp:revision>
  <dcterms:created xsi:type="dcterms:W3CDTF">2019-06-19T02:08:00Z</dcterms:created>
  <dcterms:modified xsi:type="dcterms:W3CDTF">2022-03-01T01:36:34Z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1A74E76074DA4772A7FDB32F6DF7A714</vt:lpwstr>
  </property>
</Properties>
</file>