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3556000" cy="2673350"/>
  <p:notesSz cx="3556000" cy="267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9" d="100"/>
          <a:sy n="279" d="100"/>
        </p:scale>
        <p:origin x="675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0:26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0:27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0:28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0:28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1:1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24575,'66'0'0,"68"1"0,-123 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1:1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3:51:1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014538" y="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E0841-0A5F-4DB3-BEFA-918991A2DF0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334963"/>
            <a:ext cx="1200150" cy="90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55600" y="1285875"/>
            <a:ext cx="2844800" cy="1054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54000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014538" y="254000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F9C6-1BF1-45EA-8D8D-E7C1A5E21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5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Attendant </a:t>
            </a:r>
            <a:r>
              <a:rPr lang="zh-CN" altLang="en-US"/>
              <a:t>乘务员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6F9C6-1BF1-45EA-8D8D-E7C1A5E21C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2249" cy="26725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4389" y="237558"/>
            <a:ext cx="2018664" cy="742950"/>
          </a:xfrm>
          <a:custGeom>
            <a:avLst/>
            <a:gdLst/>
            <a:ahLst/>
            <a:cxnLst/>
            <a:rect l="l" t="t" r="r" b="b"/>
            <a:pathLst>
              <a:path w="2018664" h="742950">
                <a:moveTo>
                  <a:pt x="1647427" y="0"/>
                </a:moveTo>
                <a:lnTo>
                  <a:pt x="371041" y="0"/>
                </a:lnTo>
                <a:lnTo>
                  <a:pt x="324498" y="2892"/>
                </a:lnTo>
                <a:lnTo>
                  <a:pt x="279681" y="11336"/>
                </a:lnTo>
                <a:lnTo>
                  <a:pt x="236936" y="24985"/>
                </a:lnTo>
                <a:lnTo>
                  <a:pt x="196612" y="43490"/>
                </a:lnTo>
                <a:lnTo>
                  <a:pt x="159057" y="66504"/>
                </a:lnTo>
                <a:lnTo>
                  <a:pt x="124617" y="93679"/>
                </a:lnTo>
                <a:lnTo>
                  <a:pt x="93642" y="124666"/>
                </a:lnTo>
                <a:lnTo>
                  <a:pt x="66478" y="159119"/>
                </a:lnTo>
                <a:lnTo>
                  <a:pt x="43473" y="196689"/>
                </a:lnTo>
                <a:lnTo>
                  <a:pt x="24975" y="237029"/>
                </a:lnTo>
                <a:lnTo>
                  <a:pt x="11331" y="279790"/>
                </a:lnTo>
                <a:lnTo>
                  <a:pt x="2890" y="324625"/>
                </a:lnTo>
                <a:lnTo>
                  <a:pt x="0" y="371186"/>
                </a:lnTo>
                <a:lnTo>
                  <a:pt x="2890" y="417747"/>
                </a:lnTo>
                <a:lnTo>
                  <a:pt x="11331" y="462582"/>
                </a:lnTo>
                <a:lnTo>
                  <a:pt x="24975" y="505343"/>
                </a:lnTo>
                <a:lnTo>
                  <a:pt x="43473" y="545683"/>
                </a:lnTo>
                <a:lnTo>
                  <a:pt x="66478" y="583253"/>
                </a:lnTo>
                <a:lnTo>
                  <a:pt x="93642" y="617706"/>
                </a:lnTo>
                <a:lnTo>
                  <a:pt x="124617" y="648694"/>
                </a:lnTo>
                <a:lnTo>
                  <a:pt x="159057" y="675869"/>
                </a:lnTo>
                <a:lnTo>
                  <a:pt x="196612" y="698883"/>
                </a:lnTo>
                <a:lnTo>
                  <a:pt x="236936" y="717388"/>
                </a:lnTo>
                <a:lnTo>
                  <a:pt x="279681" y="731037"/>
                </a:lnTo>
                <a:lnTo>
                  <a:pt x="324498" y="739481"/>
                </a:lnTo>
                <a:lnTo>
                  <a:pt x="371041" y="742373"/>
                </a:lnTo>
                <a:lnTo>
                  <a:pt x="1647427" y="742373"/>
                </a:lnTo>
                <a:lnTo>
                  <a:pt x="1693969" y="739481"/>
                </a:lnTo>
                <a:lnTo>
                  <a:pt x="1738787" y="731037"/>
                </a:lnTo>
                <a:lnTo>
                  <a:pt x="1781531" y="717388"/>
                </a:lnTo>
                <a:lnTo>
                  <a:pt x="1821855" y="698883"/>
                </a:lnTo>
                <a:lnTo>
                  <a:pt x="1859411" y="675869"/>
                </a:lnTo>
                <a:lnTo>
                  <a:pt x="1893850" y="648694"/>
                </a:lnTo>
                <a:lnTo>
                  <a:pt x="1924826" y="617706"/>
                </a:lnTo>
                <a:lnTo>
                  <a:pt x="1951990" y="583253"/>
                </a:lnTo>
                <a:lnTo>
                  <a:pt x="1974995" y="545683"/>
                </a:lnTo>
                <a:lnTo>
                  <a:pt x="1993493" y="505343"/>
                </a:lnTo>
                <a:lnTo>
                  <a:pt x="2007137" y="462582"/>
                </a:lnTo>
                <a:lnTo>
                  <a:pt x="2015578" y="417747"/>
                </a:lnTo>
                <a:lnTo>
                  <a:pt x="2018469" y="371186"/>
                </a:lnTo>
                <a:lnTo>
                  <a:pt x="2015578" y="324625"/>
                </a:lnTo>
                <a:lnTo>
                  <a:pt x="2007137" y="279790"/>
                </a:lnTo>
                <a:lnTo>
                  <a:pt x="1993493" y="237029"/>
                </a:lnTo>
                <a:lnTo>
                  <a:pt x="1974995" y="196689"/>
                </a:lnTo>
                <a:lnTo>
                  <a:pt x="1951990" y="159119"/>
                </a:lnTo>
                <a:lnTo>
                  <a:pt x="1924826" y="124666"/>
                </a:lnTo>
                <a:lnTo>
                  <a:pt x="1893850" y="93679"/>
                </a:lnTo>
                <a:lnTo>
                  <a:pt x="1859411" y="66504"/>
                </a:lnTo>
                <a:lnTo>
                  <a:pt x="1821855" y="43490"/>
                </a:lnTo>
                <a:lnTo>
                  <a:pt x="1781531" y="24985"/>
                </a:lnTo>
                <a:lnTo>
                  <a:pt x="1738787" y="11336"/>
                </a:lnTo>
                <a:lnTo>
                  <a:pt x="1693969" y="2892"/>
                </a:lnTo>
                <a:lnTo>
                  <a:pt x="1647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55" y="2175151"/>
            <a:ext cx="1501482" cy="4268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779759" y="2175154"/>
            <a:ext cx="1620520" cy="43180"/>
          </a:xfrm>
          <a:custGeom>
            <a:avLst/>
            <a:gdLst/>
            <a:ahLst/>
            <a:cxnLst/>
            <a:rect l="l" t="t" r="r" b="b"/>
            <a:pathLst>
              <a:path w="1620520" h="43180">
                <a:moveTo>
                  <a:pt x="1620215" y="21348"/>
                </a:moveTo>
                <a:lnTo>
                  <a:pt x="1618538" y="13042"/>
                </a:lnTo>
                <a:lnTo>
                  <a:pt x="1613966" y="6261"/>
                </a:lnTo>
                <a:lnTo>
                  <a:pt x="1607185" y="1676"/>
                </a:lnTo>
                <a:lnTo>
                  <a:pt x="1598879" y="0"/>
                </a:lnTo>
                <a:lnTo>
                  <a:pt x="1583105" y="0"/>
                </a:lnTo>
                <a:lnTo>
                  <a:pt x="1577543" y="0"/>
                </a:lnTo>
                <a:lnTo>
                  <a:pt x="0" y="0"/>
                </a:lnTo>
                <a:lnTo>
                  <a:pt x="0" y="42684"/>
                </a:lnTo>
                <a:lnTo>
                  <a:pt x="1577543" y="42684"/>
                </a:lnTo>
                <a:lnTo>
                  <a:pt x="1583105" y="42684"/>
                </a:lnTo>
                <a:lnTo>
                  <a:pt x="1598879" y="42684"/>
                </a:lnTo>
                <a:lnTo>
                  <a:pt x="1607185" y="41008"/>
                </a:lnTo>
                <a:lnTo>
                  <a:pt x="1613966" y="36436"/>
                </a:lnTo>
                <a:lnTo>
                  <a:pt x="1618538" y="29654"/>
                </a:lnTo>
                <a:lnTo>
                  <a:pt x="1620215" y="21348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6078" y="493102"/>
            <a:ext cx="1510193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4352" y="1497076"/>
            <a:ext cx="2493645" cy="668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96610" cy="26725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117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4610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53" y="90390"/>
            <a:ext cx="147955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16" y="498795"/>
            <a:ext cx="3377516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1199" y="2486215"/>
            <a:ext cx="1139952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117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4892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6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5.png"/><Relationship Id="rId7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4.png"/><Relationship Id="rId7" Type="http://schemas.openxmlformats.org/officeDocument/2006/relationships/image" Target="../media/image7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customXml" Target="../ink/ink4.xml"/><Relationship Id="rId3" Type="http://schemas.openxmlformats.org/officeDocument/2006/relationships/image" Target="../media/image24.png"/><Relationship Id="rId21" Type="http://schemas.openxmlformats.org/officeDocument/2006/relationships/customXml" Target="../ink/ink6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customXml" Target="../ink/ink3.xml"/><Relationship Id="rId2" Type="http://schemas.openxmlformats.org/officeDocument/2006/relationships/image" Target="../media/image23.png"/><Relationship Id="rId16" Type="http://schemas.openxmlformats.org/officeDocument/2006/relationships/customXml" Target="../ink/ink2.xml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customXml" Target="../ink/ink7.xml"/><Relationship Id="rId10" Type="http://schemas.openxmlformats.org/officeDocument/2006/relationships/image" Target="../media/image40.png"/><Relationship Id="rId19" Type="http://schemas.openxmlformats.org/officeDocument/2006/relationships/customXml" Target="../ink/ink5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customXml" Target="../ink/ink1.xml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6400" y="493102"/>
            <a:ext cx="3124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b="1" spc="-40" dirty="0">
                <a:solidFill>
                  <a:srgbClr val="FF0000"/>
                </a:solidFill>
              </a:rPr>
              <a:t>U204206B-</a:t>
            </a:r>
            <a:r>
              <a:rPr lang="en-US" altLang="zh-CN" sz="1100" b="1" dirty="0">
                <a:solidFill>
                  <a:srgbClr val="FF0000"/>
                </a:solidFill>
              </a:rPr>
              <a:t>Digital</a:t>
            </a:r>
            <a:r>
              <a:rPr lang="en-US" altLang="zh-CN" sz="1100" b="1" spc="-40" dirty="0">
                <a:solidFill>
                  <a:srgbClr val="FF0000"/>
                </a:solidFill>
              </a:rPr>
              <a:t> Electronics</a:t>
            </a:r>
            <a:r>
              <a:rPr lang="en-US" altLang="zh-CN" sz="1100" b="1" spc="-35" dirty="0">
                <a:solidFill>
                  <a:srgbClr val="FF0000"/>
                </a:solidFill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</a:rPr>
              <a:t>–</a:t>
            </a:r>
            <a:r>
              <a:rPr lang="en-US" altLang="zh-CN" sz="1100" b="1" spc="-40" dirty="0">
                <a:solidFill>
                  <a:srgbClr val="FF0000"/>
                </a:solidFill>
              </a:rPr>
              <a:t> </a:t>
            </a:r>
            <a:r>
              <a:rPr lang="en-US" altLang="zh-CN" sz="1100" b="1" dirty="0">
                <a:solidFill>
                  <a:srgbClr val="FF0000"/>
                </a:solidFill>
              </a:rPr>
              <a:t>Spring</a:t>
            </a:r>
            <a:r>
              <a:rPr lang="en-US" altLang="zh-CN" sz="1100" b="1" spc="-40" dirty="0">
                <a:solidFill>
                  <a:srgbClr val="FF0000"/>
                </a:solidFill>
              </a:rPr>
              <a:t> </a:t>
            </a:r>
            <a:r>
              <a:rPr lang="en-US" altLang="zh-CN" sz="1100" b="1" spc="-20" dirty="0">
                <a:solidFill>
                  <a:srgbClr val="FF0000"/>
                </a:solidFill>
              </a:rPr>
              <a:t>2022</a:t>
            </a:r>
            <a:endParaRPr sz="11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93499" y="972675"/>
            <a:ext cx="2374900" cy="1214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4479"/>
                </a:solidFill>
                <a:latin typeface="Tahoma"/>
                <a:cs typeface="Tahoma"/>
              </a:rPr>
              <a:t>Introduction</a:t>
            </a:r>
            <a:r>
              <a:rPr sz="1100" spc="-1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4479"/>
                </a:solidFill>
                <a:latin typeface="Tahoma"/>
                <a:cs typeface="Tahoma"/>
              </a:rPr>
              <a:t>Sequential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Logic,</a:t>
            </a:r>
            <a:r>
              <a:rPr sz="1100" spc="-1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4479"/>
                </a:solidFill>
                <a:latin typeface="Tahoma"/>
                <a:cs typeface="Tahoma"/>
              </a:rPr>
              <a:t>Basic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Storage</a:t>
            </a:r>
            <a:r>
              <a:rPr sz="1100" spc="-7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4479"/>
                </a:solidFill>
                <a:latin typeface="Tahoma"/>
                <a:cs typeface="Tahoma"/>
              </a:rPr>
              <a:t>Element</a:t>
            </a:r>
            <a:endParaRPr lang="en-US" sz="1100" spc="-10" dirty="0">
              <a:solidFill>
                <a:srgbClr val="004479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endParaRPr lang="en-US" sz="1100" spc="-10" dirty="0">
              <a:solidFill>
                <a:srgbClr val="004479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004479"/>
                </a:solidFill>
                <a:latin typeface="Tahoma"/>
                <a:cs typeface="Tahoma"/>
              </a:rPr>
              <a:t>dd_vahid_slides_ch3</a:t>
            </a:r>
          </a:p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Digital-Electronics-Module-05</a:t>
            </a:r>
          </a:p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lang="zh-CN" altLang="en-US" sz="1100" dirty="0">
                <a:latin typeface="Tahoma"/>
                <a:cs typeface="Tahoma"/>
              </a:rPr>
              <a:t>教材第</a:t>
            </a:r>
            <a:r>
              <a:rPr lang="en-US" altLang="zh-CN" sz="1100" dirty="0">
                <a:latin typeface="Tahoma"/>
                <a:cs typeface="Tahoma"/>
              </a:rPr>
              <a:t>5</a:t>
            </a:r>
            <a:r>
              <a:rPr lang="zh-CN" altLang="en-US" sz="1100" dirty="0">
                <a:latin typeface="Tahoma"/>
                <a:cs typeface="Tahoma"/>
              </a:rPr>
              <a:t>章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endParaRPr sz="8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0391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spc="-10" dirty="0">
                <a:latin typeface="Tahoma"/>
                <a:cs typeface="Tahoma"/>
              </a:rPr>
              <a:t>Clock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Signals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for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535" y="1080939"/>
            <a:ext cx="2270125" cy="1282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ts val="9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How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know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when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it’s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safe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C=1?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ts val="840"/>
              </a:lnSpc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Most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common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solution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–make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pulse</a:t>
            </a:r>
            <a:r>
              <a:rPr sz="700" spc="-10" dirty="0">
                <a:latin typeface="Tahoma"/>
                <a:cs typeface="Tahoma"/>
              </a:rPr>
              <a:t> up/down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ts val="705"/>
              </a:lnSpc>
              <a:spcBef>
                <a:spcPts val="3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C=0: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Safe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change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X,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50" dirty="0">
                <a:latin typeface="Tahoma"/>
                <a:cs typeface="Tahoma"/>
              </a:rPr>
              <a:t>Y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ts val="765"/>
              </a:lnSpc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C=1: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Must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50" i="1" spc="-10" dirty="0">
                <a:latin typeface="Tahoma"/>
                <a:cs typeface="Tahoma"/>
              </a:rPr>
              <a:t>not</a:t>
            </a:r>
            <a:r>
              <a:rPr sz="650" i="1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change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X,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50" dirty="0">
                <a:latin typeface="Tahoma"/>
                <a:cs typeface="Tahoma"/>
              </a:rPr>
              <a:t>Y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We’ll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see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how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ensure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that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later</a:t>
            </a:r>
            <a:endParaRPr sz="600">
              <a:latin typeface="Tahoma"/>
              <a:cs typeface="Tahoma"/>
            </a:endParaRPr>
          </a:p>
          <a:p>
            <a:pPr marL="304165" marR="205740" lvl="1" indent="-114300">
              <a:lnSpc>
                <a:spcPts val="690"/>
              </a:lnSpc>
              <a:spcBef>
                <a:spcPts val="15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b="1" i="1" dirty="0">
                <a:solidFill>
                  <a:srgbClr val="00A9D6"/>
                </a:solidFill>
                <a:latin typeface="Tahoma"/>
                <a:cs typeface="Tahoma"/>
              </a:rPr>
              <a:t>Clock </a:t>
            </a:r>
            <a:r>
              <a:rPr sz="700" dirty="0">
                <a:latin typeface="Tahoma"/>
                <a:cs typeface="Tahoma"/>
              </a:rPr>
              <a:t>signal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Pulsing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signal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used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0" dirty="0">
                <a:latin typeface="Tahoma"/>
                <a:cs typeface="Tahoma"/>
              </a:rPr>
              <a:t> enable latches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Because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ticks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like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clock</a:t>
            </a:r>
            <a:endParaRPr sz="600">
              <a:latin typeface="Tahoma"/>
              <a:cs typeface="Tahoma"/>
            </a:endParaRPr>
          </a:p>
          <a:p>
            <a:pPr marL="304165" marR="69850" lvl="1" indent="-114300">
              <a:lnSpc>
                <a:spcPts val="690"/>
              </a:lnSpc>
              <a:spcBef>
                <a:spcPts val="15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Sequential</a:t>
            </a:r>
            <a:r>
              <a:rPr sz="700" spc="-3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circuit</a:t>
            </a:r>
            <a:r>
              <a:rPr sz="700" spc="-3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whose</a:t>
            </a:r>
            <a:r>
              <a:rPr sz="700" spc="-3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storage</a:t>
            </a:r>
            <a:r>
              <a:rPr sz="700" spc="-3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components</a:t>
            </a:r>
            <a:r>
              <a:rPr sz="700" spc="-3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all</a:t>
            </a:r>
            <a:r>
              <a:rPr sz="700" dirty="0">
                <a:latin typeface="Tahoma"/>
                <a:cs typeface="Tahoma"/>
              </a:rPr>
              <a:t> use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clock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signals: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b="1" i="1" dirty="0">
                <a:latin typeface="Tahoma"/>
                <a:cs typeface="Tahoma"/>
              </a:rPr>
              <a:t>synchronous </a:t>
            </a:r>
            <a:r>
              <a:rPr sz="700" spc="-10" dirty="0">
                <a:latin typeface="Tahoma"/>
                <a:cs typeface="Tahoma"/>
              </a:rPr>
              <a:t>circuit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Most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common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type</a:t>
            </a:r>
            <a:endParaRPr sz="600">
              <a:latin typeface="Tahoma"/>
              <a:cs typeface="Tahoma"/>
            </a:endParaRPr>
          </a:p>
          <a:p>
            <a:pPr marL="457834" marR="5080" lvl="2" indent="-89535">
              <a:lnSpc>
                <a:spcPts val="590"/>
              </a:lnSpc>
              <a:spcBef>
                <a:spcPts val="18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Asynchronous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circuits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–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important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topic,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but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left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for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advanced</a:t>
            </a:r>
            <a:r>
              <a:rPr sz="600" spc="8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course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73246" y="1337141"/>
            <a:ext cx="987425" cy="676910"/>
            <a:chOff x="2473246" y="1337141"/>
            <a:chExt cx="987425" cy="676910"/>
          </a:xfrm>
        </p:grpSpPr>
        <p:sp>
          <p:nvSpPr>
            <p:cNvPr id="13" name="object 13"/>
            <p:cNvSpPr/>
            <p:nvPr/>
          </p:nvSpPr>
          <p:spPr>
            <a:xfrm>
              <a:off x="2709843" y="1339364"/>
              <a:ext cx="688340" cy="672465"/>
            </a:xfrm>
            <a:custGeom>
              <a:avLst/>
              <a:gdLst/>
              <a:ahLst/>
              <a:cxnLst/>
              <a:rect l="l" t="t" r="r" b="b"/>
              <a:pathLst>
                <a:path w="688339" h="672464">
                  <a:moveTo>
                    <a:pt x="0" y="0"/>
                  </a:moveTo>
                  <a:lnTo>
                    <a:pt x="688283" y="0"/>
                  </a:lnTo>
                  <a:lnTo>
                    <a:pt x="688283" y="672466"/>
                  </a:lnTo>
                  <a:lnTo>
                    <a:pt x="0" y="672466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2183" y="1567643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29">
                  <a:moveTo>
                    <a:pt x="0" y="0"/>
                  </a:moveTo>
                  <a:lnTo>
                    <a:pt x="87195" y="0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2273" y="1557126"/>
              <a:ext cx="18415" cy="22225"/>
            </a:xfrm>
            <a:custGeom>
              <a:avLst/>
              <a:gdLst/>
              <a:ahLst/>
              <a:cxnLst/>
              <a:rect l="l" t="t" r="r" b="b"/>
              <a:pathLst>
                <a:path w="18414" h="22225">
                  <a:moveTo>
                    <a:pt x="13919" y="0"/>
                  </a:moveTo>
                  <a:lnTo>
                    <a:pt x="4015" y="0"/>
                  </a:lnTo>
                  <a:lnTo>
                    <a:pt x="0" y="4847"/>
                  </a:lnTo>
                  <a:lnTo>
                    <a:pt x="0" y="10826"/>
                  </a:lnTo>
                  <a:lnTo>
                    <a:pt x="0" y="16805"/>
                  </a:lnTo>
                  <a:lnTo>
                    <a:pt x="4015" y="21653"/>
                  </a:lnTo>
                  <a:lnTo>
                    <a:pt x="13919" y="21653"/>
                  </a:lnTo>
                  <a:lnTo>
                    <a:pt x="17933" y="16805"/>
                  </a:lnTo>
                  <a:lnTo>
                    <a:pt x="17933" y="4847"/>
                  </a:lnTo>
                  <a:lnTo>
                    <a:pt x="13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2273" y="1557127"/>
              <a:ext cx="18415" cy="22225"/>
            </a:xfrm>
            <a:custGeom>
              <a:avLst/>
              <a:gdLst/>
              <a:ahLst/>
              <a:cxnLst/>
              <a:rect l="l" t="t" r="r" b="b"/>
              <a:pathLst>
                <a:path w="18414" h="22225">
                  <a:moveTo>
                    <a:pt x="0" y="10826"/>
                  </a:moveTo>
                  <a:lnTo>
                    <a:pt x="0" y="4847"/>
                  </a:lnTo>
                  <a:lnTo>
                    <a:pt x="4014" y="0"/>
                  </a:lnTo>
                  <a:lnTo>
                    <a:pt x="8966" y="0"/>
                  </a:lnTo>
                  <a:lnTo>
                    <a:pt x="13919" y="0"/>
                  </a:lnTo>
                  <a:lnTo>
                    <a:pt x="17933" y="4847"/>
                  </a:lnTo>
                  <a:lnTo>
                    <a:pt x="17933" y="10826"/>
                  </a:lnTo>
                  <a:lnTo>
                    <a:pt x="17933" y="16806"/>
                  </a:lnTo>
                  <a:lnTo>
                    <a:pt x="13919" y="21653"/>
                  </a:lnTo>
                  <a:lnTo>
                    <a:pt x="4014" y="21653"/>
                  </a:lnTo>
                  <a:lnTo>
                    <a:pt x="0" y="16806"/>
                  </a:lnTo>
                  <a:lnTo>
                    <a:pt x="0" y="1082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2273" y="1852838"/>
              <a:ext cx="18415" cy="22225"/>
            </a:xfrm>
            <a:custGeom>
              <a:avLst/>
              <a:gdLst/>
              <a:ahLst/>
              <a:cxnLst/>
              <a:rect l="l" t="t" r="r" b="b"/>
              <a:pathLst>
                <a:path w="18414" h="22225">
                  <a:moveTo>
                    <a:pt x="13919" y="0"/>
                  </a:moveTo>
                  <a:lnTo>
                    <a:pt x="4015" y="0"/>
                  </a:lnTo>
                  <a:lnTo>
                    <a:pt x="0" y="4847"/>
                  </a:lnTo>
                  <a:lnTo>
                    <a:pt x="0" y="10826"/>
                  </a:lnTo>
                  <a:lnTo>
                    <a:pt x="0" y="16805"/>
                  </a:lnTo>
                  <a:lnTo>
                    <a:pt x="4015" y="21653"/>
                  </a:lnTo>
                  <a:lnTo>
                    <a:pt x="13919" y="21653"/>
                  </a:lnTo>
                  <a:lnTo>
                    <a:pt x="17933" y="16805"/>
                  </a:lnTo>
                  <a:lnTo>
                    <a:pt x="17933" y="4847"/>
                  </a:lnTo>
                  <a:lnTo>
                    <a:pt x="13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2273" y="1852839"/>
              <a:ext cx="18415" cy="22225"/>
            </a:xfrm>
            <a:custGeom>
              <a:avLst/>
              <a:gdLst/>
              <a:ahLst/>
              <a:cxnLst/>
              <a:rect l="l" t="t" r="r" b="b"/>
              <a:pathLst>
                <a:path w="18414" h="22225">
                  <a:moveTo>
                    <a:pt x="0" y="10826"/>
                  </a:moveTo>
                  <a:lnTo>
                    <a:pt x="0" y="4847"/>
                  </a:lnTo>
                  <a:lnTo>
                    <a:pt x="4014" y="0"/>
                  </a:lnTo>
                  <a:lnTo>
                    <a:pt x="8966" y="0"/>
                  </a:lnTo>
                  <a:lnTo>
                    <a:pt x="13919" y="0"/>
                  </a:lnTo>
                  <a:lnTo>
                    <a:pt x="17933" y="4847"/>
                  </a:lnTo>
                  <a:lnTo>
                    <a:pt x="17933" y="10826"/>
                  </a:lnTo>
                  <a:lnTo>
                    <a:pt x="17933" y="16805"/>
                  </a:lnTo>
                  <a:lnTo>
                    <a:pt x="13919" y="21653"/>
                  </a:lnTo>
                  <a:lnTo>
                    <a:pt x="4014" y="21653"/>
                  </a:lnTo>
                  <a:lnTo>
                    <a:pt x="0" y="16805"/>
                  </a:lnTo>
                  <a:lnTo>
                    <a:pt x="0" y="1082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5288" y="1704364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13919" y="0"/>
                  </a:moveTo>
                  <a:lnTo>
                    <a:pt x="4014" y="0"/>
                  </a:lnTo>
                  <a:lnTo>
                    <a:pt x="0" y="4709"/>
                  </a:lnTo>
                  <a:lnTo>
                    <a:pt x="0" y="10516"/>
                  </a:lnTo>
                  <a:lnTo>
                    <a:pt x="0" y="16325"/>
                  </a:lnTo>
                  <a:lnTo>
                    <a:pt x="4014" y="21035"/>
                  </a:lnTo>
                  <a:lnTo>
                    <a:pt x="13919" y="21035"/>
                  </a:lnTo>
                  <a:lnTo>
                    <a:pt x="17933" y="16325"/>
                  </a:lnTo>
                  <a:lnTo>
                    <a:pt x="17933" y="4709"/>
                  </a:lnTo>
                  <a:lnTo>
                    <a:pt x="13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5288" y="1704364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0" y="10517"/>
                  </a:moveTo>
                  <a:lnTo>
                    <a:pt x="0" y="4708"/>
                  </a:lnTo>
                  <a:lnTo>
                    <a:pt x="4014" y="0"/>
                  </a:lnTo>
                  <a:lnTo>
                    <a:pt x="8966" y="0"/>
                  </a:lnTo>
                  <a:lnTo>
                    <a:pt x="13919" y="0"/>
                  </a:lnTo>
                  <a:lnTo>
                    <a:pt x="17933" y="4708"/>
                  </a:lnTo>
                  <a:lnTo>
                    <a:pt x="17933" y="10517"/>
                  </a:lnTo>
                  <a:lnTo>
                    <a:pt x="17933" y="16325"/>
                  </a:lnTo>
                  <a:lnTo>
                    <a:pt x="13919" y="21034"/>
                  </a:lnTo>
                  <a:lnTo>
                    <a:pt x="4014" y="21034"/>
                  </a:lnTo>
                  <a:lnTo>
                    <a:pt x="0" y="16325"/>
                  </a:lnTo>
                  <a:lnTo>
                    <a:pt x="0" y="1051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5469" y="1480414"/>
              <a:ext cx="17780" cy="22225"/>
            </a:xfrm>
            <a:custGeom>
              <a:avLst/>
              <a:gdLst/>
              <a:ahLst/>
              <a:cxnLst/>
              <a:rect l="l" t="t" r="r" b="b"/>
              <a:pathLst>
                <a:path w="17780" h="22225">
                  <a:moveTo>
                    <a:pt x="13439" y="0"/>
                  </a:moveTo>
                  <a:lnTo>
                    <a:pt x="3876" y="0"/>
                  </a:lnTo>
                  <a:lnTo>
                    <a:pt x="0" y="4847"/>
                  </a:lnTo>
                  <a:lnTo>
                    <a:pt x="0" y="10826"/>
                  </a:lnTo>
                  <a:lnTo>
                    <a:pt x="0" y="16805"/>
                  </a:lnTo>
                  <a:lnTo>
                    <a:pt x="3876" y="21653"/>
                  </a:lnTo>
                  <a:lnTo>
                    <a:pt x="13439" y="21653"/>
                  </a:lnTo>
                  <a:lnTo>
                    <a:pt x="17315" y="16805"/>
                  </a:lnTo>
                  <a:lnTo>
                    <a:pt x="17315" y="4847"/>
                  </a:lnTo>
                  <a:lnTo>
                    <a:pt x="13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5468" y="1480415"/>
              <a:ext cx="17780" cy="22225"/>
            </a:xfrm>
            <a:custGeom>
              <a:avLst/>
              <a:gdLst/>
              <a:ahLst/>
              <a:cxnLst/>
              <a:rect l="l" t="t" r="r" b="b"/>
              <a:pathLst>
                <a:path w="17780" h="22225">
                  <a:moveTo>
                    <a:pt x="0" y="10826"/>
                  </a:moveTo>
                  <a:lnTo>
                    <a:pt x="0" y="4847"/>
                  </a:lnTo>
                  <a:lnTo>
                    <a:pt x="3876" y="0"/>
                  </a:lnTo>
                  <a:lnTo>
                    <a:pt x="8657" y="0"/>
                  </a:lnTo>
                  <a:lnTo>
                    <a:pt x="13438" y="0"/>
                  </a:lnTo>
                  <a:lnTo>
                    <a:pt x="17315" y="4847"/>
                  </a:lnTo>
                  <a:lnTo>
                    <a:pt x="17315" y="10826"/>
                  </a:lnTo>
                  <a:lnTo>
                    <a:pt x="17315" y="16806"/>
                  </a:lnTo>
                  <a:lnTo>
                    <a:pt x="13438" y="21653"/>
                  </a:lnTo>
                  <a:lnTo>
                    <a:pt x="3876" y="21653"/>
                  </a:lnTo>
                  <a:lnTo>
                    <a:pt x="0" y="16806"/>
                  </a:lnTo>
                  <a:lnTo>
                    <a:pt x="0" y="10826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33631" y="1557127"/>
              <a:ext cx="17780" cy="22225"/>
            </a:xfrm>
            <a:custGeom>
              <a:avLst/>
              <a:gdLst/>
              <a:ahLst/>
              <a:cxnLst/>
              <a:rect l="l" t="t" r="r" b="b"/>
              <a:pathLst>
                <a:path w="17779" h="22225">
                  <a:moveTo>
                    <a:pt x="0" y="10826"/>
                  </a:moveTo>
                  <a:lnTo>
                    <a:pt x="0" y="4847"/>
                  </a:lnTo>
                  <a:lnTo>
                    <a:pt x="3876" y="0"/>
                  </a:lnTo>
                  <a:lnTo>
                    <a:pt x="8657" y="0"/>
                  </a:lnTo>
                  <a:lnTo>
                    <a:pt x="13438" y="0"/>
                  </a:lnTo>
                  <a:lnTo>
                    <a:pt x="17315" y="4847"/>
                  </a:lnTo>
                  <a:lnTo>
                    <a:pt x="17315" y="10826"/>
                  </a:lnTo>
                  <a:lnTo>
                    <a:pt x="17315" y="16806"/>
                  </a:lnTo>
                  <a:lnTo>
                    <a:pt x="13438" y="21653"/>
                  </a:lnTo>
                  <a:lnTo>
                    <a:pt x="3876" y="21653"/>
                  </a:lnTo>
                  <a:lnTo>
                    <a:pt x="0" y="16806"/>
                  </a:lnTo>
                  <a:lnTo>
                    <a:pt x="0" y="10826"/>
                  </a:lnTo>
                  <a:close/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26284" y="1863355"/>
              <a:ext cx="531495" cy="38735"/>
            </a:xfrm>
            <a:custGeom>
              <a:avLst/>
              <a:gdLst/>
              <a:ahLst/>
              <a:cxnLst/>
              <a:rect l="l" t="t" r="r" b="b"/>
              <a:pathLst>
                <a:path w="531495" h="38735">
                  <a:moveTo>
                    <a:pt x="0" y="37737"/>
                  </a:moveTo>
                  <a:lnTo>
                    <a:pt x="196651" y="38356"/>
                  </a:lnTo>
                </a:path>
                <a:path w="531495" h="38735">
                  <a:moveTo>
                    <a:pt x="325898" y="0"/>
                  </a:moveTo>
                  <a:lnTo>
                    <a:pt x="531208" y="618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3631" y="1851601"/>
              <a:ext cx="17780" cy="23495"/>
            </a:xfrm>
            <a:custGeom>
              <a:avLst/>
              <a:gdLst/>
              <a:ahLst/>
              <a:cxnLst/>
              <a:rect l="l" t="t" r="r" b="b"/>
              <a:pathLst>
                <a:path w="17779" h="23494">
                  <a:moveTo>
                    <a:pt x="0" y="11445"/>
                  </a:moveTo>
                  <a:lnTo>
                    <a:pt x="0" y="5124"/>
                  </a:lnTo>
                  <a:lnTo>
                    <a:pt x="3876" y="0"/>
                  </a:lnTo>
                  <a:lnTo>
                    <a:pt x="8657" y="0"/>
                  </a:lnTo>
                  <a:lnTo>
                    <a:pt x="13438" y="0"/>
                  </a:lnTo>
                  <a:lnTo>
                    <a:pt x="17315" y="5124"/>
                  </a:lnTo>
                  <a:lnTo>
                    <a:pt x="17315" y="11445"/>
                  </a:lnTo>
                  <a:lnTo>
                    <a:pt x="17315" y="17766"/>
                  </a:lnTo>
                  <a:lnTo>
                    <a:pt x="13438" y="22890"/>
                  </a:lnTo>
                  <a:lnTo>
                    <a:pt x="3876" y="22890"/>
                  </a:lnTo>
                  <a:lnTo>
                    <a:pt x="0" y="17766"/>
                  </a:lnTo>
                  <a:lnTo>
                    <a:pt x="0" y="11445"/>
                  </a:lnTo>
                  <a:close/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992" y="1568262"/>
              <a:ext cx="287655" cy="292100"/>
            </a:xfrm>
            <a:custGeom>
              <a:avLst/>
              <a:gdLst/>
              <a:ahLst/>
              <a:cxnLst/>
              <a:rect l="l" t="t" r="r" b="b"/>
              <a:pathLst>
                <a:path w="287654" h="292100">
                  <a:moveTo>
                    <a:pt x="287557" y="0"/>
                  </a:moveTo>
                  <a:lnTo>
                    <a:pt x="287557" y="98081"/>
                  </a:lnTo>
                  <a:lnTo>
                    <a:pt x="0" y="195652"/>
                  </a:lnTo>
                  <a:lnTo>
                    <a:pt x="0" y="257975"/>
                  </a:lnTo>
                  <a:lnTo>
                    <a:pt x="99270" y="257975"/>
                  </a:lnTo>
                </a:path>
                <a:path w="287654" h="292100">
                  <a:moveTo>
                    <a:pt x="99270" y="37118"/>
                  </a:moveTo>
                  <a:lnTo>
                    <a:pt x="0" y="37118"/>
                  </a:lnTo>
                  <a:lnTo>
                    <a:pt x="0" y="97902"/>
                  </a:lnTo>
                  <a:lnTo>
                    <a:pt x="287557" y="194440"/>
                  </a:lnTo>
                  <a:lnTo>
                    <a:pt x="287557" y="292000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10673" y="1893342"/>
            <a:ext cx="952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R1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1651" y="1453485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X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2888" y="1940977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09511" y="1639079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4291" y="1677435"/>
            <a:ext cx="10413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Clk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9511" y="1854367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R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8020" y="1771469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32097" y="1452267"/>
            <a:ext cx="802640" cy="565785"/>
            <a:chOff x="2432097" y="1452267"/>
            <a:chExt cx="802640" cy="565785"/>
          </a:xfrm>
        </p:grpSpPr>
        <p:sp>
          <p:nvSpPr>
            <p:cNvPr id="35" name="object 35"/>
            <p:cNvSpPr/>
            <p:nvPr/>
          </p:nvSpPr>
          <p:spPr>
            <a:xfrm>
              <a:off x="2435272" y="1490932"/>
              <a:ext cx="687705" cy="440690"/>
            </a:xfrm>
            <a:custGeom>
              <a:avLst/>
              <a:gdLst/>
              <a:ahLst/>
              <a:cxnLst/>
              <a:rect l="l" t="t" r="r" b="b"/>
              <a:pathLst>
                <a:path w="687705" h="440689">
                  <a:moveTo>
                    <a:pt x="543576" y="38974"/>
                  </a:moveTo>
                  <a:lnTo>
                    <a:pt x="687664" y="39593"/>
                  </a:lnTo>
                </a:path>
                <a:path w="687705" h="440689">
                  <a:moveTo>
                    <a:pt x="232519" y="440474"/>
                  </a:moveTo>
                  <a:lnTo>
                    <a:pt x="398251" y="440474"/>
                  </a:lnTo>
                </a:path>
                <a:path w="687705" h="440689">
                  <a:moveTo>
                    <a:pt x="234992" y="224567"/>
                  </a:moveTo>
                  <a:lnTo>
                    <a:pt x="359292" y="225186"/>
                  </a:lnTo>
                </a:path>
                <a:path w="687705" h="440689">
                  <a:moveTo>
                    <a:pt x="398251" y="0"/>
                  </a:moveTo>
                  <a:lnTo>
                    <a:pt x="0" y="618"/>
                  </a:lnTo>
                </a:path>
                <a:path w="687705" h="440689">
                  <a:moveTo>
                    <a:pt x="398251" y="372423"/>
                  </a:moveTo>
                  <a:lnTo>
                    <a:pt x="359292" y="372423"/>
                  </a:lnTo>
                  <a:lnTo>
                    <a:pt x="359292" y="92007"/>
                  </a:lnTo>
                  <a:lnTo>
                    <a:pt x="359292" y="76711"/>
                  </a:lnTo>
                  <a:lnTo>
                    <a:pt x="398251" y="76711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4693" y="1490004"/>
              <a:ext cx="129865" cy="15527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4693" y="1785716"/>
              <a:ext cx="129865" cy="1546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1359" y="1824072"/>
              <a:ext cx="147181" cy="15527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435272" y="1490932"/>
              <a:ext cx="89535" cy="487045"/>
            </a:xfrm>
            <a:custGeom>
              <a:avLst/>
              <a:gdLst/>
              <a:ahLst/>
              <a:cxnLst/>
              <a:rect l="l" t="t" r="r" b="b"/>
              <a:pathLst>
                <a:path w="89535" h="487044">
                  <a:moveTo>
                    <a:pt x="0" y="486254"/>
                  </a:moveTo>
                  <a:lnTo>
                    <a:pt x="89049" y="486872"/>
                  </a:lnTo>
                </a:path>
                <a:path w="89535" h="487044">
                  <a:moveTo>
                    <a:pt x="89049" y="410161"/>
                  </a:moveTo>
                  <a:lnTo>
                    <a:pt x="49471" y="410161"/>
                  </a:lnTo>
                  <a:lnTo>
                    <a:pt x="49471" y="0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157" y="1861809"/>
              <a:ext cx="147799" cy="15589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1359" y="1452267"/>
              <a:ext cx="147181" cy="1552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5581" y="1658275"/>
              <a:ext cx="98945" cy="11931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712008" y="1337924"/>
            <a:ext cx="684530" cy="210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" marR="64135" indent="20955">
              <a:lnSpc>
                <a:spcPts val="56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Level-sensitive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SR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latch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  <a:p>
            <a:pPr marL="311150">
              <a:lnSpc>
                <a:spcPts val="305"/>
              </a:lnSpc>
            </a:pPr>
            <a:r>
              <a:rPr sz="400" spc="-25" dirty="0">
                <a:latin typeface="Arial"/>
                <a:cs typeface="Arial"/>
              </a:rPr>
              <a:t>S1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667" y="415729"/>
              <a:ext cx="2344985" cy="6594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0391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spc="-10" dirty="0">
                <a:latin typeface="Tahoma"/>
                <a:cs typeface="Tahoma"/>
              </a:rPr>
              <a:t>Clock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Signal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Terminology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1187099"/>
            <a:ext cx="2098675" cy="1291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1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Clock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period</a:t>
            </a:r>
            <a:endParaRPr sz="750">
              <a:latin typeface="Tahoma"/>
              <a:cs typeface="Tahoma"/>
            </a:endParaRPr>
          </a:p>
          <a:p>
            <a:pPr marL="111125" marR="638175" lvl="1" indent="-111760" algn="r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11760" algn="l"/>
              </a:tabLst>
            </a:pPr>
            <a:r>
              <a:rPr sz="700" dirty="0">
                <a:latin typeface="Tahoma"/>
                <a:cs typeface="Tahoma"/>
              </a:rPr>
              <a:t>Time interval between </a:t>
            </a:r>
            <a:r>
              <a:rPr sz="700" spc="-10" dirty="0">
                <a:latin typeface="Tahoma"/>
                <a:cs typeface="Tahoma"/>
              </a:rPr>
              <a:t>pulses</a:t>
            </a:r>
            <a:endParaRPr sz="700">
              <a:latin typeface="Tahoma"/>
              <a:cs typeface="Tahoma"/>
            </a:endParaRPr>
          </a:p>
          <a:p>
            <a:pPr marL="88900" marR="621665" lvl="2" indent="-89535" algn="r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89535" algn="l"/>
              </a:tabLst>
            </a:pPr>
            <a:r>
              <a:rPr sz="600" dirty="0">
                <a:latin typeface="Tahoma"/>
                <a:cs typeface="Tahoma"/>
              </a:rPr>
              <a:t>Above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signal: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period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20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ns</a:t>
            </a:r>
            <a:endParaRPr sz="6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2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Clock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cycle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Oone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such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time</a:t>
            </a:r>
            <a:r>
              <a:rPr sz="700" spc="-10" dirty="0">
                <a:latin typeface="Tahoma"/>
                <a:cs typeface="Tahoma"/>
              </a:rPr>
              <a:t> interval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Above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signal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shows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3.5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clock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cycles</a:t>
            </a:r>
            <a:endParaRPr sz="6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2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Clock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frequency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spc="-10" dirty="0">
                <a:latin typeface="Tahoma"/>
                <a:cs typeface="Tahoma"/>
              </a:rPr>
              <a:t>1/period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3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Above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signal: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frequency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1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/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20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ns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50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MHz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1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Hz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1/s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667" y="415729"/>
            <a:ext cx="2344985" cy="659474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566992" y="1275643"/>
          <a:ext cx="893444" cy="73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Freq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8CCC"/>
                      </a:solidFill>
                      <a:prstDash val="solid"/>
                    </a:lnR>
                    <a:lnB w="1270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Period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8CCC"/>
                      </a:solidFill>
                      <a:prstDash val="solid"/>
                    </a:lnL>
                    <a:lnB w="1270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GHz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8CCC"/>
                      </a:solidFill>
                      <a:prstDash val="solid"/>
                    </a:lnR>
                    <a:lnT w="1270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0.01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8CCC"/>
                      </a:solidFill>
                      <a:prstDash val="solid"/>
                    </a:lnL>
                    <a:lnT w="1270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marR="29209" algn="r">
                        <a:lnSpc>
                          <a:spcPts val="715"/>
                        </a:lnSpc>
                        <a:spcBef>
                          <a:spcPts val="5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GHz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715"/>
                        </a:lnSpc>
                        <a:spcBef>
                          <a:spcPts val="5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0.1</a:t>
                      </a:r>
                      <a:r>
                        <a:rPr sz="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R="32384" algn="r">
                        <a:lnSpc>
                          <a:spcPts val="715"/>
                        </a:lnSpc>
                        <a:spcBef>
                          <a:spcPts val="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GHz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715"/>
                        </a:lnSpc>
                        <a:spcBef>
                          <a:spcPts val="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R="34925" algn="r">
                        <a:lnSpc>
                          <a:spcPts val="715"/>
                        </a:lnSpc>
                        <a:spcBef>
                          <a:spcPts val="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MHz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715"/>
                        </a:lnSpc>
                        <a:spcBef>
                          <a:spcPts val="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MHz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0390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spc="-20" dirty="0">
                <a:latin typeface="Tahoma"/>
                <a:cs typeface="Tahoma"/>
              </a:rPr>
              <a:t>Level-</a:t>
            </a:r>
            <a:r>
              <a:rPr sz="800" i="1" spc="-10" dirty="0">
                <a:latin typeface="Tahoma"/>
                <a:cs typeface="Tahoma"/>
              </a:rPr>
              <a:t>Sensitive</a:t>
            </a:r>
            <a:r>
              <a:rPr sz="800" i="1" spc="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10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08692"/>
            <a:ext cx="1954530" cy="8870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latch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requires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careful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design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to </a:t>
            </a:r>
            <a:r>
              <a:rPr sz="900" dirty="0">
                <a:latin typeface="Tahoma"/>
                <a:cs typeface="Tahoma"/>
              </a:rPr>
              <a:t>ensure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SR=11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never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occurs</a:t>
            </a:r>
            <a:endParaRPr sz="900">
              <a:latin typeface="Tahoma"/>
              <a:cs typeface="Tahoma"/>
            </a:endParaRPr>
          </a:p>
          <a:p>
            <a:pPr marL="146050" marR="131445" indent="-133985">
              <a:lnSpc>
                <a:spcPct val="101899"/>
              </a:lnSpc>
              <a:spcBef>
                <a:spcPts val="254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D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latch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relieves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designer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that </a:t>
            </a:r>
            <a:r>
              <a:rPr sz="900" spc="-10" dirty="0">
                <a:latin typeface="Tahoma"/>
                <a:cs typeface="Tahoma"/>
              </a:rPr>
              <a:t>burden</a:t>
            </a:r>
            <a:endParaRPr sz="900">
              <a:latin typeface="Tahoma"/>
              <a:cs typeface="Tahoma"/>
            </a:endParaRPr>
          </a:p>
          <a:p>
            <a:pPr marL="304165" marR="127635" indent="-114300">
              <a:lnSpc>
                <a:spcPct val="104800"/>
              </a:lnSpc>
              <a:spcBef>
                <a:spcPts val="185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Inserted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inverter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ensures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always </a:t>
            </a:r>
            <a:r>
              <a:rPr sz="750" dirty="0">
                <a:latin typeface="Tahoma"/>
                <a:cs typeface="Tahoma"/>
              </a:rPr>
              <a:t>opposite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S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45657" y="540931"/>
            <a:ext cx="1148715" cy="789940"/>
            <a:chOff x="2245657" y="540931"/>
            <a:chExt cx="1148715" cy="789940"/>
          </a:xfrm>
        </p:grpSpPr>
        <p:sp>
          <p:nvSpPr>
            <p:cNvPr id="13" name="object 13"/>
            <p:cNvSpPr/>
            <p:nvPr/>
          </p:nvSpPr>
          <p:spPr>
            <a:xfrm>
              <a:off x="2248514" y="543788"/>
              <a:ext cx="1076960" cy="784225"/>
            </a:xfrm>
            <a:custGeom>
              <a:avLst/>
              <a:gdLst/>
              <a:ahLst/>
              <a:cxnLst/>
              <a:rect l="l" t="t" r="r" b="b"/>
              <a:pathLst>
                <a:path w="1076960" h="784225">
                  <a:moveTo>
                    <a:pt x="0" y="0"/>
                  </a:moveTo>
                  <a:lnTo>
                    <a:pt x="1076640" y="0"/>
                  </a:lnTo>
                  <a:lnTo>
                    <a:pt x="1076640" y="783821"/>
                  </a:lnTo>
                  <a:lnTo>
                    <a:pt x="0" y="783821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6541" y="781966"/>
              <a:ext cx="139065" cy="635"/>
            </a:xfrm>
            <a:custGeom>
              <a:avLst/>
              <a:gdLst/>
              <a:ahLst/>
              <a:cxnLst/>
              <a:rect l="l" t="t" r="r" b="b"/>
              <a:pathLst>
                <a:path w="139064" h="634">
                  <a:moveTo>
                    <a:pt x="0" y="0"/>
                  </a:moveTo>
                  <a:lnTo>
                    <a:pt x="138522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6316" y="769592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70">
                  <a:moveTo>
                    <a:pt x="21598" y="0"/>
                  </a:moveTo>
                  <a:lnTo>
                    <a:pt x="6229" y="0"/>
                  </a:lnTo>
                  <a:lnTo>
                    <a:pt x="0" y="5955"/>
                  </a:lnTo>
                  <a:lnTo>
                    <a:pt x="0" y="13300"/>
                  </a:lnTo>
                  <a:lnTo>
                    <a:pt x="0" y="20646"/>
                  </a:lnTo>
                  <a:lnTo>
                    <a:pt x="6229" y="26601"/>
                  </a:lnTo>
                  <a:lnTo>
                    <a:pt x="21598" y="26601"/>
                  </a:lnTo>
                  <a:lnTo>
                    <a:pt x="27828" y="20646"/>
                  </a:lnTo>
                  <a:lnTo>
                    <a:pt x="27828" y="5955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6316" y="769593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70">
                  <a:moveTo>
                    <a:pt x="0" y="13300"/>
                  </a:moveTo>
                  <a:lnTo>
                    <a:pt x="0" y="5954"/>
                  </a:lnTo>
                  <a:lnTo>
                    <a:pt x="6229" y="0"/>
                  </a:lnTo>
                  <a:lnTo>
                    <a:pt x="13914" y="0"/>
                  </a:lnTo>
                  <a:lnTo>
                    <a:pt x="21598" y="0"/>
                  </a:lnTo>
                  <a:lnTo>
                    <a:pt x="27828" y="5954"/>
                  </a:lnTo>
                  <a:lnTo>
                    <a:pt x="27828" y="13300"/>
                  </a:lnTo>
                  <a:lnTo>
                    <a:pt x="27828" y="20646"/>
                  </a:lnTo>
                  <a:lnTo>
                    <a:pt x="21598" y="26601"/>
                  </a:lnTo>
                  <a:lnTo>
                    <a:pt x="6229" y="26601"/>
                  </a:lnTo>
                  <a:lnTo>
                    <a:pt x="0" y="20646"/>
                  </a:lnTo>
                  <a:lnTo>
                    <a:pt x="0" y="1330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6316" y="1132737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69">
                  <a:moveTo>
                    <a:pt x="21598" y="0"/>
                  </a:moveTo>
                  <a:lnTo>
                    <a:pt x="6229" y="0"/>
                  </a:lnTo>
                  <a:lnTo>
                    <a:pt x="0" y="5955"/>
                  </a:lnTo>
                  <a:lnTo>
                    <a:pt x="0" y="13300"/>
                  </a:lnTo>
                  <a:lnTo>
                    <a:pt x="0" y="20646"/>
                  </a:lnTo>
                  <a:lnTo>
                    <a:pt x="6229" y="26601"/>
                  </a:lnTo>
                  <a:lnTo>
                    <a:pt x="21598" y="26601"/>
                  </a:lnTo>
                  <a:lnTo>
                    <a:pt x="27828" y="20646"/>
                  </a:lnTo>
                  <a:lnTo>
                    <a:pt x="27828" y="5955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6316" y="1132737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69">
                  <a:moveTo>
                    <a:pt x="0" y="13300"/>
                  </a:moveTo>
                  <a:lnTo>
                    <a:pt x="0" y="5954"/>
                  </a:lnTo>
                  <a:lnTo>
                    <a:pt x="6229" y="0"/>
                  </a:lnTo>
                  <a:lnTo>
                    <a:pt x="13914" y="0"/>
                  </a:lnTo>
                  <a:lnTo>
                    <a:pt x="21598" y="0"/>
                  </a:lnTo>
                  <a:lnTo>
                    <a:pt x="27828" y="5954"/>
                  </a:lnTo>
                  <a:lnTo>
                    <a:pt x="27828" y="13300"/>
                  </a:lnTo>
                  <a:lnTo>
                    <a:pt x="27828" y="20646"/>
                  </a:lnTo>
                  <a:lnTo>
                    <a:pt x="21598" y="26601"/>
                  </a:lnTo>
                  <a:lnTo>
                    <a:pt x="6229" y="26601"/>
                  </a:lnTo>
                  <a:lnTo>
                    <a:pt x="0" y="20646"/>
                  </a:lnTo>
                  <a:lnTo>
                    <a:pt x="0" y="1330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8983" y="950237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69">
                  <a:moveTo>
                    <a:pt x="21597" y="0"/>
                  </a:moveTo>
                  <a:lnTo>
                    <a:pt x="6229" y="0"/>
                  </a:lnTo>
                  <a:lnTo>
                    <a:pt x="0" y="5955"/>
                  </a:lnTo>
                  <a:lnTo>
                    <a:pt x="0" y="13300"/>
                  </a:lnTo>
                  <a:lnTo>
                    <a:pt x="0" y="20646"/>
                  </a:lnTo>
                  <a:lnTo>
                    <a:pt x="6229" y="26601"/>
                  </a:lnTo>
                  <a:lnTo>
                    <a:pt x="21597" y="26601"/>
                  </a:lnTo>
                  <a:lnTo>
                    <a:pt x="27828" y="20646"/>
                  </a:lnTo>
                  <a:lnTo>
                    <a:pt x="27828" y="5955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982" y="950237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69">
                  <a:moveTo>
                    <a:pt x="0" y="13300"/>
                  </a:moveTo>
                  <a:lnTo>
                    <a:pt x="0" y="5954"/>
                  </a:lnTo>
                  <a:lnTo>
                    <a:pt x="6229" y="0"/>
                  </a:lnTo>
                  <a:lnTo>
                    <a:pt x="13914" y="0"/>
                  </a:lnTo>
                  <a:lnTo>
                    <a:pt x="21598" y="0"/>
                  </a:lnTo>
                  <a:lnTo>
                    <a:pt x="27828" y="5954"/>
                  </a:lnTo>
                  <a:lnTo>
                    <a:pt x="27828" y="13300"/>
                  </a:lnTo>
                  <a:lnTo>
                    <a:pt x="27828" y="20646"/>
                  </a:lnTo>
                  <a:lnTo>
                    <a:pt x="21598" y="26601"/>
                  </a:lnTo>
                  <a:lnTo>
                    <a:pt x="6229" y="26601"/>
                  </a:lnTo>
                  <a:lnTo>
                    <a:pt x="0" y="20646"/>
                  </a:lnTo>
                  <a:lnTo>
                    <a:pt x="0" y="1330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5091" y="675559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4">
                  <a:moveTo>
                    <a:pt x="21598" y="0"/>
                  </a:moveTo>
                  <a:lnTo>
                    <a:pt x="6229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7"/>
                  </a:lnTo>
                  <a:lnTo>
                    <a:pt x="6229" y="25982"/>
                  </a:lnTo>
                  <a:lnTo>
                    <a:pt x="21598" y="25982"/>
                  </a:lnTo>
                  <a:lnTo>
                    <a:pt x="27828" y="20167"/>
                  </a:lnTo>
                  <a:lnTo>
                    <a:pt x="27828" y="5816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5091" y="675559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4">
                  <a:moveTo>
                    <a:pt x="0" y="12992"/>
                  </a:moveTo>
                  <a:lnTo>
                    <a:pt x="0" y="5816"/>
                  </a:lnTo>
                  <a:lnTo>
                    <a:pt x="6229" y="0"/>
                  </a:lnTo>
                  <a:lnTo>
                    <a:pt x="13914" y="0"/>
                  </a:lnTo>
                  <a:lnTo>
                    <a:pt x="21598" y="0"/>
                  </a:lnTo>
                  <a:lnTo>
                    <a:pt x="27828" y="5816"/>
                  </a:lnTo>
                  <a:lnTo>
                    <a:pt x="27828" y="12992"/>
                  </a:lnTo>
                  <a:lnTo>
                    <a:pt x="27828" y="20167"/>
                  </a:lnTo>
                  <a:lnTo>
                    <a:pt x="21598" y="25983"/>
                  </a:lnTo>
                  <a:lnTo>
                    <a:pt x="6229" y="25983"/>
                  </a:lnTo>
                  <a:lnTo>
                    <a:pt x="0" y="20167"/>
                  </a:lnTo>
                  <a:lnTo>
                    <a:pt x="0" y="1299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6858" y="769593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70">
                  <a:moveTo>
                    <a:pt x="0" y="13300"/>
                  </a:moveTo>
                  <a:lnTo>
                    <a:pt x="0" y="5954"/>
                  </a:lnTo>
                  <a:lnTo>
                    <a:pt x="6229" y="0"/>
                  </a:lnTo>
                  <a:lnTo>
                    <a:pt x="13913" y="0"/>
                  </a:lnTo>
                  <a:lnTo>
                    <a:pt x="21598" y="0"/>
                  </a:lnTo>
                  <a:lnTo>
                    <a:pt x="27828" y="5954"/>
                  </a:lnTo>
                  <a:lnTo>
                    <a:pt x="27828" y="13300"/>
                  </a:lnTo>
                  <a:lnTo>
                    <a:pt x="27828" y="20646"/>
                  </a:lnTo>
                  <a:lnTo>
                    <a:pt x="21598" y="26601"/>
                  </a:lnTo>
                  <a:lnTo>
                    <a:pt x="6229" y="26601"/>
                  </a:lnTo>
                  <a:lnTo>
                    <a:pt x="0" y="20646"/>
                  </a:lnTo>
                  <a:lnTo>
                    <a:pt x="0" y="13300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2844" y="1145110"/>
              <a:ext cx="727710" cy="48260"/>
            </a:xfrm>
            <a:custGeom>
              <a:avLst/>
              <a:gdLst/>
              <a:ahLst/>
              <a:cxnLst/>
              <a:rect l="l" t="t" r="r" b="b"/>
              <a:pathLst>
                <a:path w="727710" h="48259">
                  <a:moveTo>
                    <a:pt x="0" y="47016"/>
                  </a:moveTo>
                  <a:lnTo>
                    <a:pt x="268387" y="47635"/>
                  </a:lnTo>
                </a:path>
                <a:path w="727710" h="48259">
                  <a:moveTo>
                    <a:pt x="473697" y="0"/>
                  </a:moveTo>
                  <a:lnTo>
                    <a:pt x="727242" y="61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6858" y="1131500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0" y="13919"/>
                  </a:moveTo>
                  <a:lnTo>
                    <a:pt x="0" y="6232"/>
                  </a:lnTo>
                  <a:lnTo>
                    <a:pt x="6229" y="0"/>
                  </a:lnTo>
                  <a:lnTo>
                    <a:pt x="13913" y="0"/>
                  </a:lnTo>
                  <a:lnTo>
                    <a:pt x="21598" y="0"/>
                  </a:lnTo>
                  <a:lnTo>
                    <a:pt x="27828" y="6232"/>
                  </a:lnTo>
                  <a:lnTo>
                    <a:pt x="27828" y="13919"/>
                  </a:lnTo>
                  <a:lnTo>
                    <a:pt x="27828" y="21607"/>
                  </a:lnTo>
                  <a:lnTo>
                    <a:pt x="21598" y="27839"/>
                  </a:lnTo>
                  <a:lnTo>
                    <a:pt x="6229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74157" y="783822"/>
              <a:ext cx="457200" cy="358140"/>
            </a:xfrm>
            <a:custGeom>
              <a:avLst/>
              <a:gdLst/>
              <a:ahLst/>
              <a:cxnLst/>
              <a:rect l="l" t="t" r="r" b="b"/>
              <a:pathLst>
                <a:path w="457200" h="358140">
                  <a:moveTo>
                    <a:pt x="457000" y="0"/>
                  </a:moveTo>
                  <a:lnTo>
                    <a:pt x="457000" y="119709"/>
                  </a:lnTo>
                  <a:lnTo>
                    <a:pt x="0" y="240000"/>
                  </a:lnTo>
                  <a:lnTo>
                    <a:pt x="0" y="316126"/>
                  </a:lnTo>
                  <a:lnTo>
                    <a:pt x="157074" y="316126"/>
                  </a:lnTo>
                </a:path>
                <a:path w="457200" h="358140">
                  <a:moveTo>
                    <a:pt x="157074" y="45160"/>
                  </a:moveTo>
                  <a:lnTo>
                    <a:pt x="0" y="45160"/>
                  </a:lnTo>
                  <a:lnTo>
                    <a:pt x="0" y="119490"/>
                  </a:lnTo>
                  <a:lnTo>
                    <a:pt x="457000" y="237952"/>
                  </a:lnTo>
                  <a:lnTo>
                    <a:pt x="457000" y="357575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92995" y="1185614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2995" y="660385"/>
            <a:ext cx="654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6221" y="607181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1298" y="883096"/>
            <a:ext cx="933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00342" y="552741"/>
            <a:ext cx="21018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latch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8759" y="1056316"/>
            <a:ext cx="7175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Q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3927" y="640606"/>
            <a:ext cx="2294255" cy="1758950"/>
            <a:chOff x="813927" y="640606"/>
            <a:chExt cx="2294255" cy="1758950"/>
          </a:xfrm>
        </p:grpSpPr>
        <p:sp>
          <p:nvSpPr>
            <p:cNvPr id="34" name="object 34"/>
            <p:cNvSpPr/>
            <p:nvPr/>
          </p:nvSpPr>
          <p:spPr>
            <a:xfrm>
              <a:off x="2185437" y="687932"/>
              <a:ext cx="746125" cy="457200"/>
            </a:xfrm>
            <a:custGeom>
              <a:avLst/>
              <a:gdLst/>
              <a:ahLst/>
              <a:cxnLst/>
              <a:rect l="l" t="t" r="r" b="b"/>
              <a:pathLst>
                <a:path w="746125" h="457200">
                  <a:moveTo>
                    <a:pt x="559037" y="48873"/>
                  </a:moveTo>
                  <a:lnTo>
                    <a:pt x="745794" y="49491"/>
                  </a:lnTo>
                </a:path>
                <a:path w="746125" h="457200">
                  <a:moveTo>
                    <a:pt x="0" y="276534"/>
                  </a:moveTo>
                  <a:lnTo>
                    <a:pt x="268387" y="277152"/>
                  </a:lnTo>
                </a:path>
                <a:path w="746125" h="457200">
                  <a:moveTo>
                    <a:pt x="329609" y="0"/>
                  </a:moveTo>
                  <a:lnTo>
                    <a:pt x="3710" y="618"/>
                  </a:lnTo>
                </a:path>
                <a:path w="746125" h="457200">
                  <a:moveTo>
                    <a:pt x="329609" y="457177"/>
                  </a:moveTo>
                  <a:lnTo>
                    <a:pt x="266532" y="457177"/>
                  </a:lnTo>
                  <a:lnTo>
                    <a:pt x="266532" y="113207"/>
                  </a:lnTo>
                  <a:lnTo>
                    <a:pt x="266532" y="94033"/>
                  </a:lnTo>
                  <a:lnTo>
                    <a:pt x="329609" y="9403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475" y="687004"/>
              <a:ext cx="205311" cy="1911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2475" y="1050148"/>
              <a:ext cx="205311" cy="1893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15046" y="1099948"/>
              <a:ext cx="227965" cy="186055"/>
            </a:xfrm>
            <a:custGeom>
              <a:avLst/>
              <a:gdLst/>
              <a:ahLst/>
              <a:cxnLst/>
              <a:rect l="l" t="t" r="r" b="b"/>
              <a:pathLst>
                <a:path w="227964" h="186055">
                  <a:moveTo>
                    <a:pt x="127662" y="0"/>
                  </a:moveTo>
                  <a:lnTo>
                    <a:pt x="0" y="0"/>
                  </a:lnTo>
                  <a:lnTo>
                    <a:pt x="0" y="185593"/>
                  </a:lnTo>
                  <a:lnTo>
                    <a:pt x="127662" y="185593"/>
                  </a:lnTo>
                  <a:lnTo>
                    <a:pt x="166690" y="178276"/>
                  </a:lnTo>
                  <a:lnTo>
                    <a:pt x="198432" y="158274"/>
                  </a:lnTo>
                  <a:lnTo>
                    <a:pt x="219767" y="128516"/>
                  </a:lnTo>
                  <a:lnTo>
                    <a:pt x="227572" y="91928"/>
                  </a:lnTo>
                  <a:lnTo>
                    <a:pt x="219767" y="56344"/>
                  </a:lnTo>
                  <a:lnTo>
                    <a:pt x="198432" y="27101"/>
                  </a:lnTo>
                  <a:lnTo>
                    <a:pt x="166690" y="7290"/>
                  </a:lnTo>
                  <a:lnTo>
                    <a:pt x="127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5046" y="1099949"/>
              <a:ext cx="227965" cy="186055"/>
            </a:xfrm>
            <a:custGeom>
              <a:avLst/>
              <a:gdLst/>
              <a:ahLst/>
              <a:cxnLst/>
              <a:rect l="l" t="t" r="r" b="b"/>
              <a:pathLst>
                <a:path w="227964" h="186055">
                  <a:moveTo>
                    <a:pt x="0" y="185593"/>
                  </a:moveTo>
                  <a:lnTo>
                    <a:pt x="73804" y="185593"/>
                  </a:lnTo>
                  <a:lnTo>
                    <a:pt x="111704" y="185593"/>
                  </a:lnTo>
                  <a:lnTo>
                    <a:pt x="125667" y="185593"/>
                  </a:lnTo>
                  <a:lnTo>
                    <a:pt x="127662" y="185593"/>
                  </a:lnTo>
                  <a:lnTo>
                    <a:pt x="166689" y="178276"/>
                  </a:lnTo>
                  <a:lnTo>
                    <a:pt x="198431" y="158274"/>
                  </a:lnTo>
                  <a:lnTo>
                    <a:pt x="219766" y="128516"/>
                  </a:lnTo>
                  <a:lnTo>
                    <a:pt x="227572" y="91929"/>
                  </a:lnTo>
                  <a:lnTo>
                    <a:pt x="219766" y="56344"/>
                  </a:lnTo>
                  <a:lnTo>
                    <a:pt x="198431" y="27101"/>
                  </a:lnTo>
                  <a:lnTo>
                    <a:pt x="166689" y="7290"/>
                  </a:lnTo>
                  <a:lnTo>
                    <a:pt x="127662" y="0"/>
                  </a:lnTo>
                  <a:lnTo>
                    <a:pt x="53857" y="0"/>
                  </a:lnTo>
                  <a:lnTo>
                    <a:pt x="15957" y="0"/>
                  </a:lnTo>
                  <a:lnTo>
                    <a:pt x="1994" y="0"/>
                  </a:lnTo>
                  <a:lnTo>
                    <a:pt x="0" y="0"/>
                  </a:lnTo>
                  <a:lnTo>
                    <a:pt x="0" y="185593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2263" y="640606"/>
              <a:ext cx="233139" cy="19115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348077" y="689788"/>
              <a:ext cx="167005" cy="549275"/>
            </a:xfrm>
            <a:custGeom>
              <a:avLst/>
              <a:gdLst/>
              <a:ahLst/>
              <a:cxnLst/>
              <a:rect l="l" t="t" r="r" b="b"/>
              <a:pathLst>
                <a:path w="167005" h="549275">
                  <a:moveTo>
                    <a:pt x="0" y="476355"/>
                  </a:moveTo>
                  <a:lnTo>
                    <a:pt x="0" y="541788"/>
                  </a:lnTo>
                  <a:lnTo>
                    <a:pt x="0" y="548737"/>
                  </a:lnTo>
                  <a:lnTo>
                    <a:pt x="166968" y="548737"/>
                  </a:lnTo>
                </a:path>
                <a:path w="167005" h="549275">
                  <a:moveTo>
                    <a:pt x="0" y="0"/>
                  </a:moveTo>
                  <a:lnTo>
                    <a:pt x="618" y="352627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9848" y="1041487"/>
              <a:ext cx="157075" cy="14591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29592" y="1409493"/>
              <a:ext cx="935990" cy="965200"/>
            </a:xfrm>
            <a:custGeom>
              <a:avLst/>
              <a:gdLst/>
              <a:ahLst/>
              <a:cxnLst/>
              <a:rect l="l" t="t" r="r" b="b"/>
              <a:pathLst>
                <a:path w="935989" h="965200">
                  <a:moveTo>
                    <a:pt x="935973" y="102387"/>
                  </a:moveTo>
                  <a:lnTo>
                    <a:pt x="422514" y="102387"/>
                  </a:lnTo>
                  <a:lnTo>
                    <a:pt x="422514" y="0"/>
                  </a:lnTo>
                  <a:lnTo>
                    <a:pt x="75787" y="0"/>
                  </a:lnTo>
                  <a:lnTo>
                    <a:pt x="75787" y="102387"/>
                  </a:lnTo>
                  <a:lnTo>
                    <a:pt x="0" y="102387"/>
                  </a:lnTo>
                </a:path>
                <a:path w="935989" h="965200">
                  <a:moveTo>
                    <a:pt x="935973" y="316642"/>
                  </a:moveTo>
                  <a:lnTo>
                    <a:pt x="577878" y="316642"/>
                  </a:lnTo>
                  <a:lnTo>
                    <a:pt x="577878" y="214254"/>
                  </a:lnTo>
                  <a:lnTo>
                    <a:pt x="460407" y="214254"/>
                  </a:lnTo>
                  <a:lnTo>
                    <a:pt x="460407" y="316642"/>
                  </a:lnTo>
                  <a:lnTo>
                    <a:pt x="253887" y="316642"/>
                  </a:lnTo>
                  <a:lnTo>
                    <a:pt x="253887" y="214254"/>
                  </a:lnTo>
                  <a:lnTo>
                    <a:pt x="136417" y="214254"/>
                  </a:lnTo>
                  <a:lnTo>
                    <a:pt x="136417" y="316642"/>
                  </a:lnTo>
                  <a:lnTo>
                    <a:pt x="0" y="316642"/>
                  </a:lnTo>
                </a:path>
                <a:path w="935989" h="965200">
                  <a:moveTo>
                    <a:pt x="935973" y="532793"/>
                  </a:moveTo>
                  <a:lnTo>
                    <a:pt x="322096" y="532793"/>
                  </a:lnTo>
                  <a:lnTo>
                    <a:pt x="322096" y="430405"/>
                  </a:lnTo>
                  <a:lnTo>
                    <a:pt x="204625" y="430405"/>
                  </a:lnTo>
                  <a:lnTo>
                    <a:pt x="204625" y="532793"/>
                  </a:lnTo>
                  <a:lnTo>
                    <a:pt x="0" y="532793"/>
                  </a:lnTo>
                </a:path>
                <a:path w="935989" h="965200">
                  <a:moveTo>
                    <a:pt x="935973" y="965094"/>
                  </a:moveTo>
                  <a:lnTo>
                    <a:pt x="574088" y="965094"/>
                  </a:lnTo>
                  <a:lnTo>
                    <a:pt x="574088" y="862707"/>
                  </a:lnTo>
                  <a:lnTo>
                    <a:pt x="267150" y="862707"/>
                  </a:lnTo>
                  <a:lnTo>
                    <a:pt x="267150" y="965094"/>
                  </a:lnTo>
                  <a:lnTo>
                    <a:pt x="0" y="965094"/>
                  </a:lnTo>
                </a:path>
              </a:pathLst>
            </a:custGeom>
            <a:ln w="758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3924" y="1382953"/>
              <a:ext cx="109220" cy="1016635"/>
            </a:xfrm>
            <a:custGeom>
              <a:avLst/>
              <a:gdLst/>
              <a:ahLst/>
              <a:cxnLst/>
              <a:rect l="l" t="t" r="r" b="b"/>
              <a:pathLst>
                <a:path w="109219" h="1016635">
                  <a:moveTo>
                    <a:pt x="39281" y="72669"/>
                  </a:moveTo>
                  <a:lnTo>
                    <a:pt x="38468" y="68503"/>
                  </a:lnTo>
                  <a:lnTo>
                    <a:pt x="35191" y="61671"/>
                  </a:lnTo>
                  <a:lnTo>
                    <a:pt x="33604" y="59905"/>
                  </a:lnTo>
                  <a:lnTo>
                    <a:pt x="33604" y="74129"/>
                  </a:lnTo>
                  <a:lnTo>
                    <a:pt x="33604" y="82473"/>
                  </a:lnTo>
                  <a:lnTo>
                    <a:pt x="20916" y="96697"/>
                  </a:lnTo>
                  <a:lnTo>
                    <a:pt x="8966" y="96697"/>
                  </a:lnTo>
                  <a:lnTo>
                    <a:pt x="8966" y="58775"/>
                  </a:lnTo>
                  <a:lnTo>
                    <a:pt x="21120" y="58775"/>
                  </a:lnTo>
                  <a:lnTo>
                    <a:pt x="33604" y="74129"/>
                  </a:lnTo>
                  <a:lnTo>
                    <a:pt x="33604" y="59905"/>
                  </a:lnTo>
                  <a:lnTo>
                    <a:pt x="32918" y="59131"/>
                  </a:lnTo>
                  <a:lnTo>
                    <a:pt x="32283" y="58775"/>
                  </a:lnTo>
                  <a:lnTo>
                    <a:pt x="27089" y="55816"/>
                  </a:lnTo>
                  <a:lnTo>
                    <a:pt x="22491" y="54991"/>
                  </a:lnTo>
                  <a:lnTo>
                    <a:pt x="3289" y="54991"/>
                  </a:lnTo>
                  <a:lnTo>
                    <a:pt x="3289" y="100495"/>
                  </a:lnTo>
                  <a:lnTo>
                    <a:pt x="22936" y="100495"/>
                  </a:lnTo>
                  <a:lnTo>
                    <a:pt x="27368" y="99504"/>
                  </a:lnTo>
                  <a:lnTo>
                    <a:pt x="31610" y="96697"/>
                  </a:lnTo>
                  <a:lnTo>
                    <a:pt x="33350" y="95554"/>
                  </a:lnTo>
                  <a:lnTo>
                    <a:pt x="35585" y="92887"/>
                  </a:lnTo>
                  <a:lnTo>
                    <a:pt x="38544" y="86144"/>
                  </a:lnTo>
                  <a:lnTo>
                    <a:pt x="39230" y="82473"/>
                  </a:lnTo>
                  <a:lnTo>
                    <a:pt x="39281" y="72669"/>
                  </a:lnTo>
                  <a:close/>
                </a:path>
                <a:path w="109219" h="1016635">
                  <a:moveTo>
                    <a:pt x="42303" y="745159"/>
                  </a:moveTo>
                  <a:lnTo>
                    <a:pt x="33959" y="729145"/>
                  </a:lnTo>
                  <a:lnTo>
                    <a:pt x="32715" y="726605"/>
                  </a:lnTo>
                  <a:lnTo>
                    <a:pt x="32270" y="725830"/>
                  </a:lnTo>
                  <a:lnTo>
                    <a:pt x="31445" y="724750"/>
                  </a:lnTo>
                  <a:lnTo>
                    <a:pt x="30962" y="724293"/>
                  </a:lnTo>
                  <a:lnTo>
                    <a:pt x="30822" y="724166"/>
                  </a:lnTo>
                  <a:lnTo>
                    <a:pt x="29997" y="723557"/>
                  </a:lnTo>
                  <a:lnTo>
                    <a:pt x="32740" y="722566"/>
                  </a:lnTo>
                  <a:lnTo>
                    <a:pt x="39420" y="713003"/>
                  </a:lnTo>
                  <a:lnTo>
                    <a:pt x="39370" y="708609"/>
                  </a:lnTo>
                  <a:lnTo>
                    <a:pt x="38938" y="707009"/>
                  </a:lnTo>
                  <a:lnTo>
                    <a:pt x="36880" y="703440"/>
                  </a:lnTo>
                  <a:lnTo>
                    <a:pt x="35433" y="702017"/>
                  </a:lnTo>
                  <a:lnTo>
                    <a:pt x="33782" y="701154"/>
                  </a:lnTo>
                  <a:lnTo>
                    <a:pt x="33782" y="709904"/>
                  </a:lnTo>
                  <a:lnTo>
                    <a:pt x="33782" y="713003"/>
                  </a:lnTo>
                  <a:lnTo>
                    <a:pt x="25806" y="720509"/>
                  </a:lnTo>
                  <a:lnTo>
                    <a:pt x="16725" y="720509"/>
                  </a:lnTo>
                  <a:lnTo>
                    <a:pt x="16725" y="703440"/>
                  </a:lnTo>
                  <a:lnTo>
                    <a:pt x="26593" y="703440"/>
                  </a:lnTo>
                  <a:lnTo>
                    <a:pt x="33782" y="709904"/>
                  </a:lnTo>
                  <a:lnTo>
                    <a:pt x="33782" y="701154"/>
                  </a:lnTo>
                  <a:lnTo>
                    <a:pt x="31838" y="700125"/>
                  </a:lnTo>
                  <a:lnTo>
                    <a:pt x="29159" y="699643"/>
                  </a:lnTo>
                  <a:lnTo>
                    <a:pt x="11049" y="699643"/>
                  </a:lnTo>
                  <a:lnTo>
                    <a:pt x="11049" y="745159"/>
                  </a:lnTo>
                  <a:lnTo>
                    <a:pt x="16725" y="745159"/>
                  </a:lnTo>
                  <a:lnTo>
                    <a:pt x="16725" y="724293"/>
                  </a:lnTo>
                  <a:lnTo>
                    <a:pt x="24307" y="724293"/>
                  </a:lnTo>
                  <a:lnTo>
                    <a:pt x="26365" y="726605"/>
                  </a:lnTo>
                  <a:lnTo>
                    <a:pt x="28232" y="729310"/>
                  </a:lnTo>
                  <a:lnTo>
                    <a:pt x="29908" y="732409"/>
                  </a:lnTo>
                  <a:lnTo>
                    <a:pt x="36563" y="745159"/>
                  </a:lnTo>
                  <a:lnTo>
                    <a:pt x="42303" y="745159"/>
                  </a:lnTo>
                  <a:close/>
                </a:path>
                <a:path w="109219" h="1016635">
                  <a:moveTo>
                    <a:pt x="42608" y="276644"/>
                  </a:moveTo>
                  <a:lnTo>
                    <a:pt x="30441" y="267347"/>
                  </a:lnTo>
                  <a:lnTo>
                    <a:pt x="21259" y="267347"/>
                  </a:lnTo>
                  <a:lnTo>
                    <a:pt x="16256" y="269252"/>
                  </a:lnTo>
                  <a:lnTo>
                    <a:pt x="8534" y="276872"/>
                  </a:lnTo>
                  <a:lnTo>
                    <a:pt x="6604" y="282549"/>
                  </a:lnTo>
                  <a:lnTo>
                    <a:pt x="6604" y="297688"/>
                  </a:lnTo>
                  <a:lnTo>
                    <a:pt x="8547" y="303364"/>
                  </a:lnTo>
                  <a:lnTo>
                    <a:pt x="16306" y="310959"/>
                  </a:lnTo>
                  <a:lnTo>
                    <a:pt x="21285" y="312851"/>
                  </a:lnTo>
                  <a:lnTo>
                    <a:pt x="30429" y="312851"/>
                  </a:lnTo>
                  <a:lnTo>
                    <a:pt x="42608" y="303606"/>
                  </a:lnTo>
                  <a:lnTo>
                    <a:pt x="42608" y="301472"/>
                  </a:lnTo>
                  <a:lnTo>
                    <a:pt x="36918" y="301472"/>
                  </a:lnTo>
                  <a:lnTo>
                    <a:pt x="36918" y="301802"/>
                  </a:lnTo>
                  <a:lnTo>
                    <a:pt x="36918" y="303644"/>
                  </a:lnTo>
                  <a:lnTo>
                    <a:pt x="36195" y="305308"/>
                  </a:lnTo>
                  <a:lnTo>
                    <a:pt x="33299" y="308305"/>
                  </a:lnTo>
                  <a:lnTo>
                    <a:pt x="30835" y="309054"/>
                  </a:lnTo>
                  <a:lnTo>
                    <a:pt x="22326" y="309054"/>
                  </a:lnTo>
                  <a:lnTo>
                    <a:pt x="18554" y="307289"/>
                  </a:lnTo>
                  <a:lnTo>
                    <a:pt x="13538" y="300202"/>
                  </a:lnTo>
                  <a:lnTo>
                    <a:pt x="12293" y="295643"/>
                  </a:lnTo>
                  <a:lnTo>
                    <a:pt x="12293" y="284594"/>
                  </a:lnTo>
                  <a:lnTo>
                    <a:pt x="13538" y="280047"/>
                  </a:lnTo>
                  <a:lnTo>
                    <a:pt x="18503" y="272923"/>
                  </a:lnTo>
                  <a:lnTo>
                    <a:pt x="22301" y="271132"/>
                  </a:lnTo>
                  <a:lnTo>
                    <a:pt x="29387" y="271132"/>
                  </a:lnTo>
                  <a:lnTo>
                    <a:pt x="36918" y="277114"/>
                  </a:lnTo>
                  <a:lnTo>
                    <a:pt x="36918" y="278726"/>
                  </a:lnTo>
                  <a:lnTo>
                    <a:pt x="42608" y="278726"/>
                  </a:lnTo>
                  <a:lnTo>
                    <a:pt x="42608" y="276644"/>
                  </a:lnTo>
                  <a:close/>
                </a:path>
                <a:path w="109219" h="1016635">
                  <a:moveTo>
                    <a:pt x="44081" y="519912"/>
                  </a:moveTo>
                  <a:lnTo>
                    <a:pt x="43370" y="517740"/>
                  </a:lnTo>
                  <a:lnTo>
                    <a:pt x="40487" y="513715"/>
                  </a:lnTo>
                  <a:lnTo>
                    <a:pt x="37617" y="511784"/>
                  </a:lnTo>
                  <a:lnTo>
                    <a:pt x="27965" y="507606"/>
                  </a:lnTo>
                  <a:lnTo>
                    <a:pt x="26085" y="506666"/>
                  </a:lnTo>
                  <a:lnTo>
                    <a:pt x="23837" y="505269"/>
                  </a:lnTo>
                  <a:lnTo>
                    <a:pt x="22948" y="504380"/>
                  </a:lnTo>
                  <a:lnTo>
                    <a:pt x="21666" y="502246"/>
                  </a:lnTo>
                  <a:lnTo>
                    <a:pt x="21348" y="501116"/>
                  </a:lnTo>
                  <a:lnTo>
                    <a:pt x="21348" y="498106"/>
                  </a:lnTo>
                  <a:lnTo>
                    <a:pt x="22009" y="496506"/>
                  </a:lnTo>
                  <a:lnTo>
                    <a:pt x="24650" y="493687"/>
                  </a:lnTo>
                  <a:lnTo>
                    <a:pt x="26682" y="492975"/>
                  </a:lnTo>
                  <a:lnTo>
                    <a:pt x="30772" y="492975"/>
                  </a:lnTo>
                  <a:lnTo>
                    <a:pt x="36512" y="495896"/>
                  </a:lnTo>
                  <a:lnTo>
                    <a:pt x="36512" y="496773"/>
                  </a:lnTo>
                  <a:lnTo>
                    <a:pt x="42189" y="496773"/>
                  </a:lnTo>
                  <a:lnTo>
                    <a:pt x="42189" y="494576"/>
                  </a:lnTo>
                  <a:lnTo>
                    <a:pt x="41275" y="492861"/>
                  </a:lnTo>
                  <a:lnTo>
                    <a:pt x="37604" y="489915"/>
                  </a:lnTo>
                  <a:lnTo>
                    <a:pt x="34429" y="489191"/>
                  </a:lnTo>
                  <a:lnTo>
                    <a:pt x="25044" y="489191"/>
                  </a:lnTo>
                  <a:lnTo>
                    <a:pt x="21437" y="490296"/>
                  </a:lnTo>
                  <a:lnTo>
                    <a:pt x="16814" y="494766"/>
                  </a:lnTo>
                  <a:lnTo>
                    <a:pt x="15671" y="497509"/>
                  </a:lnTo>
                  <a:lnTo>
                    <a:pt x="15671" y="502602"/>
                  </a:lnTo>
                  <a:lnTo>
                    <a:pt x="32537" y="515747"/>
                  </a:lnTo>
                  <a:lnTo>
                    <a:pt x="34747" y="516966"/>
                  </a:lnTo>
                  <a:lnTo>
                    <a:pt x="37668" y="519417"/>
                  </a:lnTo>
                  <a:lnTo>
                    <a:pt x="38404" y="520992"/>
                  </a:lnTo>
                  <a:lnTo>
                    <a:pt x="38404" y="525322"/>
                  </a:lnTo>
                  <a:lnTo>
                    <a:pt x="37528" y="527240"/>
                  </a:lnTo>
                  <a:lnTo>
                    <a:pt x="34010" y="530161"/>
                  </a:lnTo>
                  <a:lnTo>
                    <a:pt x="31838" y="530898"/>
                  </a:lnTo>
                  <a:lnTo>
                    <a:pt x="26289" y="530898"/>
                  </a:lnTo>
                  <a:lnTo>
                    <a:pt x="23914" y="530364"/>
                  </a:lnTo>
                  <a:lnTo>
                    <a:pt x="20345" y="528231"/>
                  </a:lnTo>
                  <a:lnTo>
                    <a:pt x="19456" y="526351"/>
                  </a:lnTo>
                  <a:lnTo>
                    <a:pt x="19456" y="523316"/>
                  </a:lnTo>
                  <a:lnTo>
                    <a:pt x="13766" y="523316"/>
                  </a:lnTo>
                  <a:lnTo>
                    <a:pt x="13766" y="523608"/>
                  </a:lnTo>
                  <a:lnTo>
                    <a:pt x="13766" y="525767"/>
                  </a:lnTo>
                  <a:lnTo>
                    <a:pt x="14351" y="527748"/>
                  </a:lnTo>
                  <a:lnTo>
                    <a:pt x="16662" y="531406"/>
                  </a:lnTo>
                  <a:lnTo>
                    <a:pt x="18351" y="532714"/>
                  </a:lnTo>
                  <a:lnTo>
                    <a:pt x="22834" y="534301"/>
                  </a:lnTo>
                  <a:lnTo>
                    <a:pt x="25615" y="534695"/>
                  </a:lnTo>
                  <a:lnTo>
                    <a:pt x="32435" y="534695"/>
                  </a:lnTo>
                  <a:lnTo>
                    <a:pt x="44081" y="524395"/>
                  </a:lnTo>
                  <a:lnTo>
                    <a:pt x="44081" y="519912"/>
                  </a:lnTo>
                  <a:close/>
                </a:path>
                <a:path w="109219" h="1016635">
                  <a:moveTo>
                    <a:pt x="47358" y="967968"/>
                  </a:moveTo>
                  <a:lnTo>
                    <a:pt x="45377" y="968578"/>
                  </a:lnTo>
                  <a:lnTo>
                    <a:pt x="43307" y="968883"/>
                  </a:lnTo>
                  <a:lnTo>
                    <a:pt x="38430" y="968883"/>
                  </a:lnTo>
                  <a:lnTo>
                    <a:pt x="35839" y="968578"/>
                  </a:lnTo>
                  <a:lnTo>
                    <a:pt x="30962" y="967308"/>
                  </a:lnTo>
                  <a:lnTo>
                    <a:pt x="28676" y="966355"/>
                  </a:lnTo>
                  <a:lnTo>
                    <a:pt x="26517" y="965098"/>
                  </a:lnTo>
                  <a:lnTo>
                    <a:pt x="30391" y="963930"/>
                  </a:lnTo>
                  <a:lnTo>
                    <a:pt x="33413" y="962240"/>
                  </a:lnTo>
                  <a:lnTo>
                    <a:pt x="34340" y="961301"/>
                  </a:lnTo>
                  <a:lnTo>
                    <a:pt x="37757" y="957846"/>
                  </a:lnTo>
                  <a:lnTo>
                    <a:pt x="39306" y="955332"/>
                  </a:lnTo>
                  <a:lnTo>
                    <a:pt x="41211" y="949680"/>
                  </a:lnTo>
                  <a:lnTo>
                    <a:pt x="41579" y="947089"/>
                  </a:lnTo>
                  <a:lnTo>
                    <a:pt x="41567" y="934999"/>
                  </a:lnTo>
                  <a:lnTo>
                    <a:pt x="39738" y="929614"/>
                  </a:lnTo>
                  <a:lnTo>
                    <a:pt x="35991" y="925741"/>
                  </a:lnTo>
                  <a:lnTo>
                    <a:pt x="35991" y="936637"/>
                  </a:lnTo>
                  <a:lnTo>
                    <a:pt x="35991" y="948067"/>
                  </a:lnTo>
                  <a:lnTo>
                    <a:pt x="34658" y="952665"/>
                  </a:lnTo>
                  <a:lnTo>
                    <a:pt x="29311" y="959573"/>
                  </a:lnTo>
                  <a:lnTo>
                    <a:pt x="25603" y="961301"/>
                  </a:lnTo>
                  <a:lnTo>
                    <a:pt x="16116" y="961301"/>
                  </a:lnTo>
                  <a:lnTo>
                    <a:pt x="12395" y="959573"/>
                  </a:lnTo>
                  <a:lnTo>
                    <a:pt x="7023" y="952665"/>
                  </a:lnTo>
                  <a:lnTo>
                    <a:pt x="5676" y="948067"/>
                  </a:lnTo>
                  <a:lnTo>
                    <a:pt x="5676" y="936637"/>
                  </a:lnTo>
                  <a:lnTo>
                    <a:pt x="7023" y="932053"/>
                  </a:lnTo>
                  <a:lnTo>
                    <a:pt x="12395" y="925118"/>
                  </a:lnTo>
                  <a:lnTo>
                    <a:pt x="16116" y="923378"/>
                  </a:lnTo>
                  <a:lnTo>
                    <a:pt x="25603" y="923378"/>
                  </a:lnTo>
                  <a:lnTo>
                    <a:pt x="29311" y="925118"/>
                  </a:lnTo>
                  <a:lnTo>
                    <a:pt x="34658" y="932053"/>
                  </a:lnTo>
                  <a:lnTo>
                    <a:pt x="35991" y="936637"/>
                  </a:lnTo>
                  <a:lnTo>
                    <a:pt x="35991" y="925741"/>
                  </a:lnTo>
                  <a:lnTo>
                    <a:pt x="33718" y="923378"/>
                  </a:lnTo>
                  <a:lnTo>
                    <a:pt x="31991" y="921600"/>
                  </a:lnTo>
                  <a:lnTo>
                    <a:pt x="26987" y="919594"/>
                  </a:lnTo>
                  <a:lnTo>
                    <a:pt x="14706" y="919594"/>
                  </a:lnTo>
                  <a:lnTo>
                    <a:pt x="9690" y="921550"/>
                  </a:lnTo>
                  <a:lnTo>
                    <a:pt x="1930" y="929386"/>
                  </a:lnTo>
                  <a:lnTo>
                    <a:pt x="0" y="934999"/>
                  </a:lnTo>
                  <a:lnTo>
                    <a:pt x="0" y="947089"/>
                  </a:lnTo>
                  <a:lnTo>
                    <a:pt x="20840" y="965098"/>
                  </a:lnTo>
                  <a:lnTo>
                    <a:pt x="25285" y="969162"/>
                  </a:lnTo>
                  <a:lnTo>
                    <a:pt x="28994" y="971765"/>
                  </a:lnTo>
                  <a:lnTo>
                    <a:pt x="34975" y="974013"/>
                  </a:lnTo>
                  <a:lnTo>
                    <a:pt x="38023" y="974572"/>
                  </a:lnTo>
                  <a:lnTo>
                    <a:pt x="43294" y="974572"/>
                  </a:lnTo>
                  <a:lnTo>
                    <a:pt x="45377" y="974242"/>
                  </a:lnTo>
                  <a:lnTo>
                    <a:pt x="47358" y="973569"/>
                  </a:lnTo>
                  <a:lnTo>
                    <a:pt x="47358" y="968883"/>
                  </a:lnTo>
                  <a:lnTo>
                    <a:pt x="47358" y="967968"/>
                  </a:lnTo>
                  <a:close/>
                </a:path>
                <a:path w="109219" h="1016635">
                  <a:moveTo>
                    <a:pt x="95923" y="866495"/>
                  </a:moveTo>
                  <a:lnTo>
                    <a:pt x="91186" y="866495"/>
                  </a:lnTo>
                  <a:lnTo>
                    <a:pt x="80772" y="870292"/>
                  </a:lnTo>
                  <a:lnTo>
                    <a:pt x="80772" y="875868"/>
                  </a:lnTo>
                  <a:lnTo>
                    <a:pt x="90233" y="872807"/>
                  </a:lnTo>
                  <a:lnTo>
                    <a:pt x="90233" y="912012"/>
                  </a:lnTo>
                  <a:lnTo>
                    <a:pt x="95923" y="912012"/>
                  </a:lnTo>
                  <a:lnTo>
                    <a:pt x="95923" y="866495"/>
                  </a:lnTo>
                  <a:close/>
                </a:path>
                <a:path w="109219" h="1016635">
                  <a:moveTo>
                    <a:pt x="95923" y="644664"/>
                  </a:moveTo>
                  <a:lnTo>
                    <a:pt x="91186" y="644664"/>
                  </a:lnTo>
                  <a:lnTo>
                    <a:pt x="80772" y="648449"/>
                  </a:lnTo>
                  <a:lnTo>
                    <a:pt x="80772" y="654024"/>
                  </a:lnTo>
                  <a:lnTo>
                    <a:pt x="90233" y="650976"/>
                  </a:lnTo>
                  <a:lnTo>
                    <a:pt x="90233" y="690168"/>
                  </a:lnTo>
                  <a:lnTo>
                    <a:pt x="95923" y="690168"/>
                  </a:lnTo>
                  <a:lnTo>
                    <a:pt x="95923" y="644664"/>
                  </a:lnTo>
                  <a:close/>
                </a:path>
                <a:path w="109219" h="1016635">
                  <a:moveTo>
                    <a:pt x="95923" y="432308"/>
                  </a:moveTo>
                  <a:lnTo>
                    <a:pt x="91186" y="432308"/>
                  </a:lnTo>
                  <a:lnTo>
                    <a:pt x="80772" y="436092"/>
                  </a:lnTo>
                  <a:lnTo>
                    <a:pt x="80772" y="441667"/>
                  </a:lnTo>
                  <a:lnTo>
                    <a:pt x="90233" y="438619"/>
                  </a:lnTo>
                  <a:lnTo>
                    <a:pt x="90233" y="477812"/>
                  </a:lnTo>
                  <a:lnTo>
                    <a:pt x="95923" y="477812"/>
                  </a:lnTo>
                  <a:lnTo>
                    <a:pt x="95923" y="432308"/>
                  </a:lnTo>
                  <a:close/>
                </a:path>
                <a:path w="109219" h="1016635">
                  <a:moveTo>
                    <a:pt x="95923" y="214261"/>
                  </a:moveTo>
                  <a:lnTo>
                    <a:pt x="91186" y="214261"/>
                  </a:lnTo>
                  <a:lnTo>
                    <a:pt x="80772" y="218046"/>
                  </a:lnTo>
                  <a:lnTo>
                    <a:pt x="80772" y="223621"/>
                  </a:lnTo>
                  <a:lnTo>
                    <a:pt x="90233" y="220560"/>
                  </a:lnTo>
                  <a:lnTo>
                    <a:pt x="90233" y="259765"/>
                  </a:lnTo>
                  <a:lnTo>
                    <a:pt x="95923" y="259765"/>
                  </a:lnTo>
                  <a:lnTo>
                    <a:pt x="95923" y="214261"/>
                  </a:lnTo>
                  <a:close/>
                </a:path>
                <a:path w="109219" h="1016635">
                  <a:moveTo>
                    <a:pt x="95923" y="0"/>
                  </a:moveTo>
                  <a:lnTo>
                    <a:pt x="91186" y="0"/>
                  </a:lnTo>
                  <a:lnTo>
                    <a:pt x="80772" y="3797"/>
                  </a:lnTo>
                  <a:lnTo>
                    <a:pt x="80772" y="9359"/>
                  </a:lnTo>
                  <a:lnTo>
                    <a:pt x="90233" y="6311"/>
                  </a:lnTo>
                  <a:lnTo>
                    <a:pt x="90233" y="45504"/>
                  </a:lnTo>
                  <a:lnTo>
                    <a:pt x="95923" y="45504"/>
                  </a:lnTo>
                  <a:lnTo>
                    <a:pt x="95923" y="0"/>
                  </a:lnTo>
                  <a:close/>
                </a:path>
                <a:path w="109219" h="1016635">
                  <a:moveTo>
                    <a:pt x="109181" y="986523"/>
                  </a:moveTo>
                  <a:lnTo>
                    <a:pt x="107619" y="980986"/>
                  </a:lnTo>
                  <a:lnTo>
                    <a:pt x="103505" y="975639"/>
                  </a:lnTo>
                  <a:lnTo>
                    <a:pt x="103505" y="988593"/>
                  </a:lnTo>
                  <a:lnTo>
                    <a:pt x="103505" y="998499"/>
                  </a:lnTo>
                  <a:lnTo>
                    <a:pt x="102603" y="1002893"/>
                  </a:lnTo>
                  <a:lnTo>
                    <a:pt x="99034" y="1010577"/>
                  </a:lnTo>
                  <a:lnTo>
                    <a:pt x="96126" y="1012494"/>
                  </a:lnTo>
                  <a:lnTo>
                    <a:pt x="88112" y="1012494"/>
                  </a:lnTo>
                  <a:lnTo>
                    <a:pt x="85229" y="1010577"/>
                  </a:lnTo>
                  <a:lnTo>
                    <a:pt x="81661" y="1002893"/>
                  </a:lnTo>
                  <a:lnTo>
                    <a:pt x="80772" y="998499"/>
                  </a:lnTo>
                  <a:lnTo>
                    <a:pt x="80772" y="988593"/>
                  </a:lnTo>
                  <a:lnTo>
                    <a:pt x="81661" y="984199"/>
                  </a:lnTo>
                  <a:lnTo>
                    <a:pt x="85229" y="976503"/>
                  </a:lnTo>
                  <a:lnTo>
                    <a:pt x="88112" y="974572"/>
                  </a:lnTo>
                  <a:lnTo>
                    <a:pt x="96126" y="974572"/>
                  </a:lnTo>
                  <a:lnTo>
                    <a:pt x="99034" y="976503"/>
                  </a:lnTo>
                  <a:lnTo>
                    <a:pt x="102603" y="984199"/>
                  </a:lnTo>
                  <a:lnTo>
                    <a:pt x="103505" y="988593"/>
                  </a:lnTo>
                  <a:lnTo>
                    <a:pt x="103505" y="975639"/>
                  </a:lnTo>
                  <a:lnTo>
                    <a:pt x="102692" y="974572"/>
                  </a:lnTo>
                  <a:lnTo>
                    <a:pt x="101346" y="972820"/>
                  </a:lnTo>
                  <a:lnTo>
                    <a:pt x="97218" y="970788"/>
                  </a:lnTo>
                  <a:lnTo>
                    <a:pt x="87033" y="970788"/>
                  </a:lnTo>
                  <a:lnTo>
                    <a:pt x="82931" y="972820"/>
                  </a:lnTo>
                  <a:lnTo>
                    <a:pt x="76644" y="980986"/>
                  </a:lnTo>
                  <a:lnTo>
                    <a:pt x="75082" y="986523"/>
                  </a:lnTo>
                  <a:lnTo>
                    <a:pt x="75082" y="1000531"/>
                  </a:lnTo>
                  <a:lnTo>
                    <a:pt x="76644" y="1006068"/>
                  </a:lnTo>
                  <a:lnTo>
                    <a:pt x="82931" y="1014247"/>
                  </a:lnTo>
                  <a:lnTo>
                    <a:pt x="87033" y="1016292"/>
                  </a:lnTo>
                  <a:lnTo>
                    <a:pt x="97218" y="1016292"/>
                  </a:lnTo>
                  <a:lnTo>
                    <a:pt x="101346" y="1014247"/>
                  </a:lnTo>
                  <a:lnTo>
                    <a:pt x="102679" y="1012494"/>
                  </a:lnTo>
                  <a:lnTo>
                    <a:pt x="107619" y="1006068"/>
                  </a:lnTo>
                  <a:lnTo>
                    <a:pt x="109181" y="1000531"/>
                  </a:lnTo>
                  <a:lnTo>
                    <a:pt x="109181" y="986523"/>
                  </a:lnTo>
                  <a:close/>
                </a:path>
                <a:path w="109219" h="1016635">
                  <a:moveTo>
                    <a:pt x="109181" y="764692"/>
                  </a:moveTo>
                  <a:lnTo>
                    <a:pt x="107619" y="759142"/>
                  </a:lnTo>
                  <a:lnTo>
                    <a:pt x="103505" y="753808"/>
                  </a:lnTo>
                  <a:lnTo>
                    <a:pt x="103505" y="766762"/>
                  </a:lnTo>
                  <a:lnTo>
                    <a:pt x="103505" y="776655"/>
                  </a:lnTo>
                  <a:lnTo>
                    <a:pt x="102603" y="781050"/>
                  </a:lnTo>
                  <a:lnTo>
                    <a:pt x="99034" y="788733"/>
                  </a:lnTo>
                  <a:lnTo>
                    <a:pt x="96126" y="790663"/>
                  </a:lnTo>
                  <a:lnTo>
                    <a:pt x="88112" y="790663"/>
                  </a:lnTo>
                  <a:lnTo>
                    <a:pt x="85229" y="788733"/>
                  </a:lnTo>
                  <a:lnTo>
                    <a:pt x="81661" y="781050"/>
                  </a:lnTo>
                  <a:lnTo>
                    <a:pt x="80772" y="776655"/>
                  </a:lnTo>
                  <a:lnTo>
                    <a:pt x="80772" y="766762"/>
                  </a:lnTo>
                  <a:lnTo>
                    <a:pt x="81661" y="762368"/>
                  </a:lnTo>
                  <a:lnTo>
                    <a:pt x="85229" y="754659"/>
                  </a:lnTo>
                  <a:lnTo>
                    <a:pt x="88112" y="752741"/>
                  </a:lnTo>
                  <a:lnTo>
                    <a:pt x="96126" y="752741"/>
                  </a:lnTo>
                  <a:lnTo>
                    <a:pt x="99034" y="754659"/>
                  </a:lnTo>
                  <a:lnTo>
                    <a:pt x="102603" y="762368"/>
                  </a:lnTo>
                  <a:lnTo>
                    <a:pt x="103505" y="766762"/>
                  </a:lnTo>
                  <a:lnTo>
                    <a:pt x="103505" y="753808"/>
                  </a:lnTo>
                  <a:lnTo>
                    <a:pt x="102692" y="752741"/>
                  </a:lnTo>
                  <a:lnTo>
                    <a:pt x="101346" y="750989"/>
                  </a:lnTo>
                  <a:lnTo>
                    <a:pt x="97218" y="748944"/>
                  </a:lnTo>
                  <a:lnTo>
                    <a:pt x="87033" y="748944"/>
                  </a:lnTo>
                  <a:lnTo>
                    <a:pt x="82931" y="750989"/>
                  </a:lnTo>
                  <a:lnTo>
                    <a:pt x="76644" y="759142"/>
                  </a:lnTo>
                  <a:lnTo>
                    <a:pt x="75082" y="764692"/>
                  </a:lnTo>
                  <a:lnTo>
                    <a:pt x="75082" y="778687"/>
                  </a:lnTo>
                  <a:lnTo>
                    <a:pt x="76644" y="784225"/>
                  </a:lnTo>
                  <a:lnTo>
                    <a:pt x="82931" y="792403"/>
                  </a:lnTo>
                  <a:lnTo>
                    <a:pt x="87033" y="794448"/>
                  </a:lnTo>
                  <a:lnTo>
                    <a:pt x="97218" y="794448"/>
                  </a:lnTo>
                  <a:lnTo>
                    <a:pt x="101346" y="792403"/>
                  </a:lnTo>
                  <a:lnTo>
                    <a:pt x="102679" y="790663"/>
                  </a:lnTo>
                  <a:lnTo>
                    <a:pt x="107619" y="784225"/>
                  </a:lnTo>
                  <a:lnTo>
                    <a:pt x="109181" y="778687"/>
                  </a:lnTo>
                  <a:lnTo>
                    <a:pt x="109181" y="764692"/>
                  </a:lnTo>
                  <a:close/>
                </a:path>
                <a:path w="109219" h="1016635">
                  <a:moveTo>
                    <a:pt x="109181" y="552323"/>
                  </a:moveTo>
                  <a:lnTo>
                    <a:pt x="107619" y="546785"/>
                  </a:lnTo>
                  <a:lnTo>
                    <a:pt x="103505" y="541451"/>
                  </a:lnTo>
                  <a:lnTo>
                    <a:pt x="103505" y="554405"/>
                  </a:lnTo>
                  <a:lnTo>
                    <a:pt x="103505" y="564299"/>
                  </a:lnTo>
                  <a:lnTo>
                    <a:pt x="102603" y="568693"/>
                  </a:lnTo>
                  <a:lnTo>
                    <a:pt x="99034" y="576376"/>
                  </a:lnTo>
                  <a:lnTo>
                    <a:pt x="96126" y="578294"/>
                  </a:lnTo>
                  <a:lnTo>
                    <a:pt x="88112" y="578294"/>
                  </a:lnTo>
                  <a:lnTo>
                    <a:pt x="85229" y="576376"/>
                  </a:lnTo>
                  <a:lnTo>
                    <a:pt x="81661" y="568693"/>
                  </a:lnTo>
                  <a:lnTo>
                    <a:pt x="80772" y="564299"/>
                  </a:lnTo>
                  <a:lnTo>
                    <a:pt x="80772" y="554405"/>
                  </a:lnTo>
                  <a:lnTo>
                    <a:pt x="81661" y="550011"/>
                  </a:lnTo>
                  <a:lnTo>
                    <a:pt x="85229" y="542302"/>
                  </a:lnTo>
                  <a:lnTo>
                    <a:pt x="88112" y="540385"/>
                  </a:lnTo>
                  <a:lnTo>
                    <a:pt x="96126" y="540385"/>
                  </a:lnTo>
                  <a:lnTo>
                    <a:pt x="99034" y="542302"/>
                  </a:lnTo>
                  <a:lnTo>
                    <a:pt x="102603" y="550011"/>
                  </a:lnTo>
                  <a:lnTo>
                    <a:pt x="103505" y="554405"/>
                  </a:lnTo>
                  <a:lnTo>
                    <a:pt x="103505" y="541451"/>
                  </a:lnTo>
                  <a:lnTo>
                    <a:pt x="102692" y="540385"/>
                  </a:lnTo>
                  <a:lnTo>
                    <a:pt x="101346" y="538632"/>
                  </a:lnTo>
                  <a:lnTo>
                    <a:pt x="97218" y="536587"/>
                  </a:lnTo>
                  <a:lnTo>
                    <a:pt x="87033" y="536587"/>
                  </a:lnTo>
                  <a:lnTo>
                    <a:pt x="82931" y="538632"/>
                  </a:lnTo>
                  <a:lnTo>
                    <a:pt x="76644" y="546785"/>
                  </a:lnTo>
                  <a:lnTo>
                    <a:pt x="75082" y="552323"/>
                  </a:lnTo>
                  <a:lnTo>
                    <a:pt x="75082" y="566331"/>
                  </a:lnTo>
                  <a:lnTo>
                    <a:pt x="76644" y="571868"/>
                  </a:lnTo>
                  <a:lnTo>
                    <a:pt x="82931" y="580047"/>
                  </a:lnTo>
                  <a:lnTo>
                    <a:pt x="87033" y="582091"/>
                  </a:lnTo>
                  <a:lnTo>
                    <a:pt x="97218" y="582091"/>
                  </a:lnTo>
                  <a:lnTo>
                    <a:pt x="101346" y="580047"/>
                  </a:lnTo>
                  <a:lnTo>
                    <a:pt x="102679" y="578294"/>
                  </a:lnTo>
                  <a:lnTo>
                    <a:pt x="107619" y="571868"/>
                  </a:lnTo>
                  <a:lnTo>
                    <a:pt x="109181" y="566331"/>
                  </a:lnTo>
                  <a:lnTo>
                    <a:pt x="109181" y="552323"/>
                  </a:lnTo>
                  <a:close/>
                </a:path>
                <a:path w="109219" h="1016635">
                  <a:moveTo>
                    <a:pt x="109181" y="334276"/>
                  </a:moveTo>
                  <a:lnTo>
                    <a:pt x="107619" y="328739"/>
                  </a:lnTo>
                  <a:lnTo>
                    <a:pt x="103505" y="323392"/>
                  </a:lnTo>
                  <a:lnTo>
                    <a:pt x="103505" y="336359"/>
                  </a:lnTo>
                  <a:lnTo>
                    <a:pt x="103505" y="346252"/>
                  </a:lnTo>
                  <a:lnTo>
                    <a:pt x="102603" y="350647"/>
                  </a:lnTo>
                  <a:lnTo>
                    <a:pt x="99034" y="358330"/>
                  </a:lnTo>
                  <a:lnTo>
                    <a:pt x="96126" y="360248"/>
                  </a:lnTo>
                  <a:lnTo>
                    <a:pt x="88112" y="360248"/>
                  </a:lnTo>
                  <a:lnTo>
                    <a:pt x="85229" y="358330"/>
                  </a:lnTo>
                  <a:lnTo>
                    <a:pt x="81661" y="350647"/>
                  </a:lnTo>
                  <a:lnTo>
                    <a:pt x="80772" y="346252"/>
                  </a:lnTo>
                  <a:lnTo>
                    <a:pt x="80772" y="336359"/>
                  </a:lnTo>
                  <a:lnTo>
                    <a:pt x="81661" y="331965"/>
                  </a:lnTo>
                  <a:lnTo>
                    <a:pt x="85229" y="324256"/>
                  </a:lnTo>
                  <a:lnTo>
                    <a:pt x="88112" y="322326"/>
                  </a:lnTo>
                  <a:lnTo>
                    <a:pt x="96126" y="322326"/>
                  </a:lnTo>
                  <a:lnTo>
                    <a:pt x="99034" y="324256"/>
                  </a:lnTo>
                  <a:lnTo>
                    <a:pt x="102603" y="331965"/>
                  </a:lnTo>
                  <a:lnTo>
                    <a:pt x="103505" y="336359"/>
                  </a:lnTo>
                  <a:lnTo>
                    <a:pt x="103505" y="323392"/>
                  </a:lnTo>
                  <a:lnTo>
                    <a:pt x="102692" y="322326"/>
                  </a:lnTo>
                  <a:lnTo>
                    <a:pt x="101346" y="320573"/>
                  </a:lnTo>
                  <a:lnTo>
                    <a:pt x="97218" y="318541"/>
                  </a:lnTo>
                  <a:lnTo>
                    <a:pt x="87033" y="318541"/>
                  </a:lnTo>
                  <a:lnTo>
                    <a:pt x="82931" y="320573"/>
                  </a:lnTo>
                  <a:lnTo>
                    <a:pt x="76644" y="328739"/>
                  </a:lnTo>
                  <a:lnTo>
                    <a:pt x="75082" y="334276"/>
                  </a:lnTo>
                  <a:lnTo>
                    <a:pt x="75082" y="348284"/>
                  </a:lnTo>
                  <a:lnTo>
                    <a:pt x="76644" y="353822"/>
                  </a:lnTo>
                  <a:lnTo>
                    <a:pt x="82931" y="362000"/>
                  </a:lnTo>
                  <a:lnTo>
                    <a:pt x="87033" y="364045"/>
                  </a:lnTo>
                  <a:lnTo>
                    <a:pt x="97218" y="364045"/>
                  </a:lnTo>
                  <a:lnTo>
                    <a:pt x="101346" y="362000"/>
                  </a:lnTo>
                  <a:lnTo>
                    <a:pt x="102679" y="360248"/>
                  </a:lnTo>
                  <a:lnTo>
                    <a:pt x="107619" y="353822"/>
                  </a:lnTo>
                  <a:lnTo>
                    <a:pt x="109181" y="348284"/>
                  </a:lnTo>
                  <a:lnTo>
                    <a:pt x="109181" y="334276"/>
                  </a:lnTo>
                  <a:close/>
                </a:path>
                <a:path w="109219" h="1016635">
                  <a:moveTo>
                    <a:pt x="109181" y="120027"/>
                  </a:moveTo>
                  <a:lnTo>
                    <a:pt x="107619" y="114477"/>
                  </a:lnTo>
                  <a:lnTo>
                    <a:pt x="103505" y="109143"/>
                  </a:lnTo>
                  <a:lnTo>
                    <a:pt x="103505" y="122097"/>
                  </a:lnTo>
                  <a:lnTo>
                    <a:pt x="103505" y="131991"/>
                  </a:lnTo>
                  <a:lnTo>
                    <a:pt x="102603" y="136398"/>
                  </a:lnTo>
                  <a:lnTo>
                    <a:pt x="99034" y="144081"/>
                  </a:lnTo>
                  <a:lnTo>
                    <a:pt x="96126" y="145999"/>
                  </a:lnTo>
                  <a:lnTo>
                    <a:pt x="88112" y="145999"/>
                  </a:lnTo>
                  <a:lnTo>
                    <a:pt x="85229" y="144081"/>
                  </a:lnTo>
                  <a:lnTo>
                    <a:pt x="81661" y="136398"/>
                  </a:lnTo>
                  <a:lnTo>
                    <a:pt x="80772" y="131991"/>
                  </a:lnTo>
                  <a:lnTo>
                    <a:pt x="80772" y="122097"/>
                  </a:lnTo>
                  <a:lnTo>
                    <a:pt x="81661" y="117703"/>
                  </a:lnTo>
                  <a:lnTo>
                    <a:pt x="85229" y="110007"/>
                  </a:lnTo>
                  <a:lnTo>
                    <a:pt x="88112" y="108077"/>
                  </a:lnTo>
                  <a:lnTo>
                    <a:pt x="96126" y="108077"/>
                  </a:lnTo>
                  <a:lnTo>
                    <a:pt x="99034" y="110007"/>
                  </a:lnTo>
                  <a:lnTo>
                    <a:pt x="102603" y="117703"/>
                  </a:lnTo>
                  <a:lnTo>
                    <a:pt x="103505" y="122097"/>
                  </a:lnTo>
                  <a:lnTo>
                    <a:pt x="103505" y="109143"/>
                  </a:lnTo>
                  <a:lnTo>
                    <a:pt x="102692" y="108077"/>
                  </a:lnTo>
                  <a:lnTo>
                    <a:pt x="101346" y="106324"/>
                  </a:lnTo>
                  <a:lnTo>
                    <a:pt x="97218" y="104279"/>
                  </a:lnTo>
                  <a:lnTo>
                    <a:pt x="87033" y="104279"/>
                  </a:lnTo>
                  <a:lnTo>
                    <a:pt x="82931" y="106324"/>
                  </a:lnTo>
                  <a:lnTo>
                    <a:pt x="76644" y="114477"/>
                  </a:lnTo>
                  <a:lnTo>
                    <a:pt x="75082" y="120027"/>
                  </a:lnTo>
                  <a:lnTo>
                    <a:pt x="75082" y="134035"/>
                  </a:lnTo>
                  <a:lnTo>
                    <a:pt x="76644" y="139573"/>
                  </a:lnTo>
                  <a:lnTo>
                    <a:pt x="82931" y="147751"/>
                  </a:lnTo>
                  <a:lnTo>
                    <a:pt x="87033" y="149796"/>
                  </a:lnTo>
                  <a:lnTo>
                    <a:pt x="97218" y="149796"/>
                  </a:lnTo>
                  <a:lnTo>
                    <a:pt x="101346" y="147751"/>
                  </a:lnTo>
                  <a:lnTo>
                    <a:pt x="102679" y="145999"/>
                  </a:lnTo>
                  <a:lnTo>
                    <a:pt x="107619" y="139573"/>
                  </a:lnTo>
                  <a:lnTo>
                    <a:pt x="109181" y="134035"/>
                  </a:lnTo>
                  <a:lnTo>
                    <a:pt x="109181" y="120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1693" y="1830419"/>
              <a:ext cx="57150" cy="51435"/>
            </a:xfrm>
            <a:custGeom>
              <a:avLst/>
              <a:gdLst/>
              <a:ahLst/>
              <a:cxnLst/>
              <a:rect l="l" t="t" r="r" b="b"/>
              <a:pathLst>
                <a:path w="57150" h="51435">
                  <a:moveTo>
                    <a:pt x="56840" y="51193"/>
                  </a:moveTo>
                  <a:lnTo>
                    <a:pt x="0" y="24648"/>
                  </a:lnTo>
                  <a:lnTo>
                    <a:pt x="20841" y="0"/>
                  </a:lnTo>
                  <a:lnTo>
                    <a:pt x="56840" y="51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71693" y="1830419"/>
              <a:ext cx="57150" cy="51435"/>
            </a:xfrm>
            <a:custGeom>
              <a:avLst/>
              <a:gdLst/>
              <a:ahLst/>
              <a:cxnLst/>
              <a:rect l="l" t="t" r="r" b="b"/>
              <a:pathLst>
                <a:path w="57150" h="51435">
                  <a:moveTo>
                    <a:pt x="56840" y="51193"/>
                  </a:moveTo>
                  <a:lnTo>
                    <a:pt x="20841" y="0"/>
                  </a:lnTo>
                  <a:lnTo>
                    <a:pt x="0" y="24648"/>
                  </a:lnTo>
                  <a:lnTo>
                    <a:pt x="56840" y="511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91894" y="201812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40" h="55244">
                  <a:moveTo>
                    <a:pt x="53051" y="54985"/>
                  </a:moveTo>
                  <a:lnTo>
                    <a:pt x="0" y="22752"/>
                  </a:lnTo>
                  <a:lnTo>
                    <a:pt x="20841" y="0"/>
                  </a:lnTo>
                  <a:lnTo>
                    <a:pt x="53051" y="54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91894" y="201812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40" h="55244">
                  <a:moveTo>
                    <a:pt x="53051" y="54985"/>
                  </a:moveTo>
                  <a:lnTo>
                    <a:pt x="20841" y="0"/>
                  </a:lnTo>
                  <a:lnTo>
                    <a:pt x="0" y="22752"/>
                  </a:lnTo>
                  <a:lnTo>
                    <a:pt x="53051" y="549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37366" y="2266513"/>
              <a:ext cx="60960" cy="45720"/>
            </a:xfrm>
            <a:custGeom>
              <a:avLst/>
              <a:gdLst/>
              <a:ahLst/>
              <a:cxnLst/>
              <a:rect l="l" t="t" r="r" b="b"/>
              <a:pathLst>
                <a:path w="60959" h="45719">
                  <a:moveTo>
                    <a:pt x="60629" y="45505"/>
                  </a:moveTo>
                  <a:lnTo>
                    <a:pt x="0" y="26544"/>
                  </a:lnTo>
                  <a:lnTo>
                    <a:pt x="15157" y="0"/>
                  </a:lnTo>
                  <a:lnTo>
                    <a:pt x="60629" y="45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7366" y="2266513"/>
              <a:ext cx="60960" cy="45720"/>
            </a:xfrm>
            <a:custGeom>
              <a:avLst/>
              <a:gdLst/>
              <a:ahLst/>
              <a:cxnLst/>
              <a:rect l="l" t="t" r="r" b="b"/>
              <a:pathLst>
                <a:path w="60959" h="45719">
                  <a:moveTo>
                    <a:pt x="60629" y="45505"/>
                  </a:moveTo>
                  <a:lnTo>
                    <a:pt x="15157" y="0"/>
                  </a:lnTo>
                  <a:lnTo>
                    <a:pt x="0" y="26544"/>
                  </a:lnTo>
                  <a:lnTo>
                    <a:pt x="60629" y="455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43691" y="2234280"/>
              <a:ext cx="49530" cy="57150"/>
            </a:xfrm>
            <a:custGeom>
              <a:avLst/>
              <a:gdLst/>
              <a:ahLst/>
              <a:cxnLst/>
              <a:rect l="l" t="t" r="r" b="b"/>
              <a:pathLst>
                <a:path w="49530" h="57150">
                  <a:moveTo>
                    <a:pt x="49261" y="56881"/>
                  </a:moveTo>
                  <a:lnTo>
                    <a:pt x="0" y="18960"/>
                  </a:lnTo>
                  <a:lnTo>
                    <a:pt x="22736" y="0"/>
                  </a:lnTo>
                  <a:lnTo>
                    <a:pt x="49261" y="56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43691" y="2234280"/>
              <a:ext cx="49530" cy="57150"/>
            </a:xfrm>
            <a:custGeom>
              <a:avLst/>
              <a:gdLst/>
              <a:ahLst/>
              <a:cxnLst/>
              <a:rect l="l" t="t" r="r" b="b"/>
              <a:pathLst>
                <a:path w="49530" h="57150">
                  <a:moveTo>
                    <a:pt x="49261" y="56881"/>
                  </a:moveTo>
                  <a:lnTo>
                    <a:pt x="22736" y="0"/>
                  </a:lnTo>
                  <a:lnTo>
                    <a:pt x="0" y="18960"/>
                  </a:lnTo>
                  <a:lnTo>
                    <a:pt x="49261" y="568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9168" y="1453103"/>
              <a:ext cx="457200" cy="821055"/>
            </a:xfrm>
            <a:custGeom>
              <a:avLst/>
              <a:gdLst/>
              <a:ahLst/>
              <a:cxnLst/>
              <a:rect l="l" t="t" r="r" b="b"/>
              <a:pathLst>
                <a:path w="457200" h="821055">
                  <a:moveTo>
                    <a:pt x="0" y="0"/>
                  </a:moveTo>
                  <a:lnTo>
                    <a:pt x="62998" y="9480"/>
                  </a:lnTo>
                  <a:lnTo>
                    <a:pt x="110306" y="38395"/>
                  </a:lnTo>
                  <a:lnTo>
                    <a:pt x="140206" y="98595"/>
                  </a:lnTo>
                  <a:lnTo>
                    <a:pt x="143759" y="151921"/>
                  </a:lnTo>
                  <a:lnTo>
                    <a:pt x="133012" y="203382"/>
                  </a:lnTo>
                  <a:lnTo>
                    <a:pt x="100418" y="257864"/>
                  </a:lnTo>
                  <a:lnTo>
                    <a:pt x="87214" y="276617"/>
                  </a:lnTo>
                  <a:lnTo>
                    <a:pt x="65840" y="321145"/>
                  </a:lnTo>
                  <a:lnTo>
                    <a:pt x="63649" y="373849"/>
                  </a:lnTo>
                  <a:lnTo>
                    <a:pt x="107996" y="417133"/>
                  </a:lnTo>
                </a:path>
                <a:path w="457200" h="821055">
                  <a:moveTo>
                    <a:pt x="60629" y="225631"/>
                  </a:moveTo>
                  <a:lnTo>
                    <a:pt x="90500" y="232356"/>
                  </a:lnTo>
                  <a:lnTo>
                    <a:pt x="99233" y="246724"/>
                  </a:lnTo>
                  <a:lnTo>
                    <a:pt x="97664" y="260026"/>
                  </a:lnTo>
                  <a:lnTo>
                    <a:pt x="96628" y="263552"/>
                  </a:lnTo>
                </a:path>
                <a:path w="457200" h="821055">
                  <a:moveTo>
                    <a:pt x="126943" y="455054"/>
                  </a:moveTo>
                  <a:lnTo>
                    <a:pt x="139910" y="461809"/>
                  </a:lnTo>
                  <a:lnTo>
                    <a:pt x="165311" y="484917"/>
                  </a:lnTo>
                  <a:lnTo>
                    <a:pt x="182896" y="528645"/>
                  </a:lnTo>
                  <a:lnTo>
                    <a:pt x="172416" y="597259"/>
                  </a:lnTo>
                  <a:lnTo>
                    <a:pt x="160692" y="623952"/>
                  </a:lnTo>
                  <a:lnTo>
                    <a:pt x="141153" y="687084"/>
                  </a:lnTo>
                  <a:lnTo>
                    <a:pt x="137246" y="761238"/>
                  </a:lnTo>
                  <a:lnTo>
                    <a:pt x="172416" y="820994"/>
                  </a:lnTo>
                </a:path>
                <a:path w="457200" h="821055">
                  <a:moveTo>
                    <a:pt x="342937" y="5688"/>
                  </a:moveTo>
                  <a:lnTo>
                    <a:pt x="360433" y="12235"/>
                  </a:lnTo>
                  <a:lnTo>
                    <a:pt x="399067" y="36736"/>
                  </a:lnTo>
                  <a:lnTo>
                    <a:pt x="438056" y="86478"/>
                  </a:lnTo>
                  <a:lnTo>
                    <a:pt x="456618" y="168749"/>
                  </a:lnTo>
                  <a:lnTo>
                    <a:pt x="454931" y="191324"/>
                  </a:lnTo>
                  <a:lnTo>
                    <a:pt x="448802" y="246961"/>
                  </a:lnTo>
                  <a:lnTo>
                    <a:pt x="436635" y="317530"/>
                  </a:lnTo>
                  <a:lnTo>
                    <a:pt x="416830" y="384900"/>
                  </a:lnTo>
                  <a:lnTo>
                    <a:pt x="406557" y="413459"/>
                  </a:lnTo>
                  <a:lnTo>
                    <a:pt x="390067" y="479703"/>
                  </a:lnTo>
                  <a:lnTo>
                    <a:pt x="388853" y="554479"/>
                  </a:lnTo>
                  <a:lnTo>
                    <a:pt x="424408" y="608635"/>
                  </a:lnTo>
                </a:path>
                <a:path w="457200" h="821055">
                  <a:moveTo>
                    <a:pt x="384620" y="218046"/>
                  </a:moveTo>
                  <a:lnTo>
                    <a:pt x="391932" y="227556"/>
                  </a:lnTo>
                  <a:lnTo>
                    <a:pt x="404751" y="255731"/>
                  </a:lnTo>
                  <a:lnTo>
                    <a:pt x="409399" y="302036"/>
                  </a:lnTo>
                  <a:lnTo>
                    <a:pt x="392199" y="365939"/>
                  </a:lnTo>
                  <a:lnTo>
                    <a:pt x="380298" y="392810"/>
                  </a:lnTo>
                  <a:lnTo>
                    <a:pt x="362358" y="457187"/>
                  </a:lnTo>
                  <a:lnTo>
                    <a:pt x="365022" y="534718"/>
                  </a:lnTo>
                  <a:lnTo>
                    <a:pt x="414935" y="601051"/>
                  </a:lnTo>
                </a:path>
              </a:pathLst>
            </a:custGeom>
            <a:ln w="3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4340" y="2082596"/>
              <a:ext cx="86534" cy="21804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29592" y="2056050"/>
              <a:ext cx="935990" cy="102870"/>
            </a:xfrm>
            <a:custGeom>
              <a:avLst/>
              <a:gdLst/>
              <a:ahLst/>
              <a:cxnLst/>
              <a:rect l="l" t="t" r="r" b="b"/>
              <a:pathLst>
                <a:path w="935989" h="102869">
                  <a:moveTo>
                    <a:pt x="935973" y="102387"/>
                  </a:moveTo>
                  <a:lnTo>
                    <a:pt x="636613" y="102387"/>
                  </a:lnTo>
                  <a:lnTo>
                    <a:pt x="636613" y="0"/>
                  </a:lnTo>
                  <a:lnTo>
                    <a:pt x="519142" y="0"/>
                  </a:lnTo>
                  <a:lnTo>
                    <a:pt x="519142" y="102387"/>
                  </a:lnTo>
                  <a:lnTo>
                    <a:pt x="0" y="102387"/>
                  </a:lnTo>
                </a:path>
              </a:pathLst>
            </a:custGeom>
            <a:ln w="75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0088" y="1735616"/>
              <a:ext cx="33020" cy="100965"/>
            </a:xfrm>
            <a:custGeom>
              <a:avLst/>
              <a:gdLst/>
              <a:ahLst/>
              <a:cxnLst/>
              <a:rect l="l" t="t" r="r" b="b"/>
              <a:pathLst>
                <a:path w="33019" h="100964">
                  <a:moveTo>
                    <a:pt x="32446" y="0"/>
                  </a:moveTo>
                  <a:lnTo>
                    <a:pt x="30758" y="2903"/>
                  </a:lnTo>
                  <a:lnTo>
                    <a:pt x="26051" y="10428"/>
                  </a:lnTo>
                  <a:lnTo>
                    <a:pt x="18858" y="20797"/>
                  </a:lnTo>
                  <a:lnTo>
                    <a:pt x="9710" y="32233"/>
                  </a:lnTo>
                  <a:lnTo>
                    <a:pt x="5832" y="37565"/>
                  </a:lnTo>
                  <a:lnTo>
                    <a:pt x="0" y="52141"/>
                  </a:lnTo>
                  <a:lnTo>
                    <a:pt x="917" y="73827"/>
                  </a:lnTo>
                  <a:lnTo>
                    <a:pt x="17288" y="100491"/>
                  </a:lnTo>
                </a:path>
              </a:pathLst>
            </a:custGeom>
            <a:ln w="3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40582" y="1594245"/>
              <a:ext cx="359410" cy="95885"/>
            </a:xfrm>
            <a:custGeom>
              <a:avLst/>
              <a:gdLst/>
              <a:ahLst/>
              <a:cxnLst/>
              <a:rect l="l" t="t" r="r" b="b"/>
              <a:pathLst>
                <a:path w="359410" h="95885">
                  <a:moveTo>
                    <a:pt x="288794" y="0"/>
                  </a:moveTo>
                  <a:lnTo>
                    <a:pt x="359292" y="618"/>
                  </a:lnTo>
                </a:path>
                <a:path w="359410" h="95885">
                  <a:moveTo>
                    <a:pt x="274571" y="95271"/>
                  </a:moveTo>
                  <a:lnTo>
                    <a:pt x="359292" y="95890"/>
                  </a:lnTo>
                </a:path>
                <a:path w="359410" h="95885">
                  <a:moveTo>
                    <a:pt x="0" y="95271"/>
                  </a:moveTo>
                  <a:lnTo>
                    <a:pt x="84721" y="95890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27777" y="1499593"/>
              <a:ext cx="187960" cy="287020"/>
            </a:xfrm>
            <a:custGeom>
              <a:avLst/>
              <a:gdLst/>
              <a:ahLst/>
              <a:cxnLst/>
              <a:rect l="l" t="t" r="r" b="b"/>
              <a:pathLst>
                <a:path w="187960" h="287019">
                  <a:moveTo>
                    <a:pt x="0" y="0"/>
                  </a:moveTo>
                  <a:lnTo>
                    <a:pt x="187376" y="0"/>
                  </a:lnTo>
                  <a:lnTo>
                    <a:pt x="187376" y="286432"/>
                  </a:lnTo>
                  <a:lnTo>
                    <a:pt x="0" y="286432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16390" y="1584346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8238" y="0"/>
                  </a:moveTo>
                  <a:lnTo>
                    <a:pt x="5260" y="0"/>
                  </a:lnTo>
                  <a:lnTo>
                    <a:pt x="0" y="4847"/>
                  </a:lnTo>
                  <a:lnTo>
                    <a:pt x="0" y="10826"/>
                  </a:lnTo>
                  <a:lnTo>
                    <a:pt x="0" y="16805"/>
                  </a:lnTo>
                  <a:lnTo>
                    <a:pt x="5260" y="21653"/>
                  </a:lnTo>
                  <a:lnTo>
                    <a:pt x="18238" y="21653"/>
                  </a:lnTo>
                  <a:lnTo>
                    <a:pt x="23498" y="16805"/>
                  </a:lnTo>
                  <a:lnTo>
                    <a:pt x="23498" y="4847"/>
                  </a:lnTo>
                  <a:lnTo>
                    <a:pt x="18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16390" y="1584347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0" y="10826"/>
                  </a:moveTo>
                  <a:lnTo>
                    <a:pt x="0" y="4847"/>
                  </a:lnTo>
                  <a:lnTo>
                    <a:pt x="5260" y="0"/>
                  </a:lnTo>
                  <a:lnTo>
                    <a:pt x="11749" y="0"/>
                  </a:lnTo>
                  <a:lnTo>
                    <a:pt x="18239" y="0"/>
                  </a:lnTo>
                  <a:lnTo>
                    <a:pt x="23499" y="4847"/>
                  </a:lnTo>
                  <a:lnTo>
                    <a:pt x="23499" y="10826"/>
                  </a:lnTo>
                  <a:lnTo>
                    <a:pt x="23499" y="16806"/>
                  </a:lnTo>
                  <a:lnTo>
                    <a:pt x="18239" y="21653"/>
                  </a:lnTo>
                  <a:lnTo>
                    <a:pt x="5260" y="21653"/>
                  </a:lnTo>
                  <a:lnTo>
                    <a:pt x="0" y="16806"/>
                  </a:lnTo>
                  <a:lnTo>
                    <a:pt x="0" y="1082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604923" y="1556180"/>
            <a:ext cx="480059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29845" algn="ctr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latin typeface="Trebuchet MS"/>
                <a:cs typeface="Trebuchet MS"/>
              </a:rPr>
              <a:t>D</a:t>
            </a:r>
            <a:r>
              <a:rPr sz="350" spc="265" dirty="0">
                <a:latin typeface="Trebuchet MS"/>
                <a:cs typeface="Trebuchet MS"/>
              </a:rPr>
              <a:t>  </a:t>
            </a:r>
            <a:r>
              <a:rPr sz="350" spc="-35" dirty="0">
                <a:latin typeface="Trebuchet MS"/>
                <a:cs typeface="Trebuchet MS"/>
              </a:rPr>
              <a:t>Q’</a:t>
            </a:r>
            <a:endParaRPr sz="350">
              <a:latin typeface="Trebuchet MS"/>
              <a:cs typeface="Trebuchet MS"/>
            </a:endParaRPr>
          </a:p>
          <a:p>
            <a:pPr marR="33020" algn="ctr">
              <a:lnSpc>
                <a:spcPct val="100000"/>
              </a:lnSpc>
              <a:spcBef>
                <a:spcPts val="325"/>
              </a:spcBef>
            </a:pPr>
            <a:r>
              <a:rPr sz="350" dirty="0">
                <a:latin typeface="Trebuchet MS"/>
                <a:cs typeface="Trebuchet MS"/>
              </a:rPr>
              <a:t>C</a:t>
            </a:r>
            <a:r>
              <a:rPr sz="350" spc="285" dirty="0">
                <a:latin typeface="Trebuchet MS"/>
                <a:cs typeface="Trebuchet MS"/>
              </a:rPr>
              <a:t>  </a:t>
            </a:r>
            <a:r>
              <a:rPr sz="350" spc="-50" dirty="0">
                <a:latin typeface="Trebuchet MS"/>
                <a:cs typeface="Trebuchet MS"/>
              </a:rPr>
              <a:t>Q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latch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symbol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62" name="object 62"/>
            <p:cNvSpPr/>
            <p:nvPr/>
          </p:nvSpPr>
          <p:spPr>
            <a:xfrm>
              <a:off x="2208936" y="98302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17"/>
                  </a:moveTo>
                  <a:lnTo>
                    <a:pt x="6793" y="91178"/>
                  </a:lnTo>
                  <a:lnTo>
                    <a:pt x="25712" y="54581"/>
                  </a:lnTo>
                  <a:lnTo>
                    <a:pt x="54560" y="25722"/>
                  </a:lnTo>
                  <a:lnTo>
                    <a:pt x="91143" y="6796"/>
                  </a:lnTo>
                  <a:lnTo>
                    <a:pt x="133266" y="0"/>
                  </a:lnTo>
                  <a:lnTo>
                    <a:pt x="175388" y="6796"/>
                  </a:lnTo>
                  <a:lnTo>
                    <a:pt x="211971" y="25722"/>
                  </a:lnTo>
                  <a:lnTo>
                    <a:pt x="240819" y="54581"/>
                  </a:lnTo>
                  <a:lnTo>
                    <a:pt x="259738" y="91178"/>
                  </a:lnTo>
                  <a:lnTo>
                    <a:pt x="266532" y="133317"/>
                  </a:lnTo>
                  <a:lnTo>
                    <a:pt x="259738" y="175456"/>
                  </a:lnTo>
                  <a:lnTo>
                    <a:pt x="240819" y="212053"/>
                  </a:lnTo>
                  <a:lnTo>
                    <a:pt x="211971" y="240912"/>
                  </a:lnTo>
                  <a:lnTo>
                    <a:pt x="175388" y="259838"/>
                  </a:lnTo>
                  <a:lnTo>
                    <a:pt x="133266" y="266635"/>
                  </a:lnTo>
                  <a:lnTo>
                    <a:pt x="91143" y="259838"/>
                  </a:lnTo>
                  <a:lnTo>
                    <a:pt x="54560" y="240912"/>
                  </a:lnTo>
                  <a:lnTo>
                    <a:pt x="25712" y="212053"/>
                  </a:lnTo>
                  <a:lnTo>
                    <a:pt x="6793" y="175456"/>
                  </a:lnTo>
                  <a:lnTo>
                    <a:pt x="0" y="133317"/>
                  </a:lnTo>
                  <a:close/>
                </a:path>
              </a:pathLst>
            </a:custGeom>
            <a:ln w="14844">
              <a:solidFill>
                <a:srgbClr val="5CA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0390"/>
            <a:ext cx="1640839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spc="-20" dirty="0">
                <a:latin typeface="Tahoma"/>
                <a:cs typeface="Tahoma"/>
              </a:rPr>
              <a:t>Problem</a:t>
            </a:r>
            <a:r>
              <a:rPr sz="800" i="1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with</a:t>
            </a:r>
            <a:r>
              <a:rPr sz="800" i="1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Level-</a:t>
            </a:r>
            <a:r>
              <a:rPr sz="800" i="1" spc="-10" dirty="0">
                <a:latin typeface="Tahoma"/>
                <a:cs typeface="Tahoma"/>
              </a:rPr>
              <a:t>Sensitive</a:t>
            </a:r>
            <a:r>
              <a:rPr sz="800" i="1" dirty="0">
                <a:latin typeface="Tahoma"/>
                <a:cs typeface="Tahoma"/>
              </a:rPr>
              <a:t> D </a:t>
            </a:r>
            <a:r>
              <a:rPr sz="800" i="1" spc="-20" dirty="0"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82560"/>
            <a:ext cx="3284854" cy="9283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D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latch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still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has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problem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(as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does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latch)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When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C=1,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through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how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many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latches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will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signal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travel?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14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Depends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how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long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C=1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1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Clk_A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signal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may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travel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through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multiple</a:t>
            </a:r>
            <a:r>
              <a:rPr sz="700" spc="-10" dirty="0">
                <a:latin typeface="Tahoma"/>
                <a:cs typeface="Tahoma"/>
              </a:rPr>
              <a:t> latches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5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Clk_B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signal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may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travel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through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fewer</a:t>
            </a:r>
            <a:r>
              <a:rPr sz="700" spc="-10" dirty="0">
                <a:latin typeface="Tahoma"/>
                <a:cs typeface="Tahoma"/>
              </a:rPr>
              <a:t> latches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Hard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pick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that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right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length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1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Can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design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bit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storage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only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stores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value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rising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edge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of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128" y="1370835"/>
            <a:ext cx="5911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ahoma"/>
                <a:cs typeface="Tahoma"/>
              </a:rPr>
              <a:t>a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clock</a:t>
            </a:r>
            <a:r>
              <a:rPr sz="700" spc="-10" dirty="0">
                <a:latin typeface="Tahoma"/>
                <a:cs typeface="Tahoma"/>
              </a:rPr>
              <a:t> signal?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2199" y="1493924"/>
            <a:ext cx="3230880" cy="784860"/>
            <a:chOff x="192199" y="1493924"/>
            <a:chExt cx="3230880" cy="7848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99" y="1493924"/>
              <a:ext cx="2221905" cy="5472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0802" y="2213508"/>
              <a:ext cx="1262380" cy="63500"/>
            </a:xfrm>
            <a:custGeom>
              <a:avLst/>
              <a:gdLst/>
              <a:ahLst/>
              <a:cxnLst/>
              <a:rect l="l" t="t" r="r" b="b"/>
              <a:pathLst>
                <a:path w="1262380" h="63500">
                  <a:moveTo>
                    <a:pt x="47891" y="11963"/>
                  </a:moveTo>
                  <a:lnTo>
                    <a:pt x="47015" y="9588"/>
                  </a:lnTo>
                  <a:lnTo>
                    <a:pt x="43675" y="4876"/>
                  </a:lnTo>
                  <a:lnTo>
                    <a:pt x="43522" y="4660"/>
                  </a:lnTo>
                  <a:lnTo>
                    <a:pt x="41160" y="2857"/>
                  </a:lnTo>
                  <a:lnTo>
                    <a:pt x="35204" y="571"/>
                  </a:lnTo>
                  <a:lnTo>
                    <a:pt x="31699" y="0"/>
                  </a:lnTo>
                  <a:lnTo>
                    <a:pt x="19494" y="0"/>
                  </a:lnTo>
                  <a:lnTo>
                    <a:pt x="12827" y="2451"/>
                  </a:lnTo>
                  <a:lnTo>
                    <a:pt x="2565" y="12255"/>
                  </a:lnTo>
                  <a:lnTo>
                    <a:pt x="0" y="19558"/>
                  </a:lnTo>
                  <a:lnTo>
                    <a:pt x="0" y="39014"/>
                  </a:lnTo>
                  <a:lnTo>
                    <a:pt x="2578" y="46342"/>
                  </a:lnTo>
                  <a:lnTo>
                    <a:pt x="12890" y="56095"/>
                  </a:lnTo>
                  <a:lnTo>
                    <a:pt x="19532" y="58534"/>
                  </a:lnTo>
                  <a:lnTo>
                    <a:pt x="31686" y="58534"/>
                  </a:lnTo>
                  <a:lnTo>
                    <a:pt x="47891" y="43903"/>
                  </a:lnTo>
                  <a:lnTo>
                    <a:pt x="40335" y="43903"/>
                  </a:lnTo>
                  <a:lnTo>
                    <a:pt x="40335" y="46685"/>
                  </a:lnTo>
                  <a:lnTo>
                    <a:pt x="39370" y="48831"/>
                  </a:lnTo>
                  <a:lnTo>
                    <a:pt x="35509" y="52692"/>
                  </a:lnTo>
                  <a:lnTo>
                    <a:pt x="32232" y="53657"/>
                  </a:lnTo>
                  <a:lnTo>
                    <a:pt x="20916" y="53657"/>
                  </a:lnTo>
                  <a:lnTo>
                    <a:pt x="15900" y="51371"/>
                  </a:lnTo>
                  <a:lnTo>
                    <a:pt x="9232" y="42252"/>
                  </a:lnTo>
                  <a:lnTo>
                    <a:pt x="7556" y="36398"/>
                  </a:lnTo>
                  <a:lnTo>
                    <a:pt x="7556" y="22174"/>
                  </a:lnTo>
                  <a:lnTo>
                    <a:pt x="9207" y="16332"/>
                  </a:lnTo>
                  <a:lnTo>
                    <a:pt x="15836" y="7162"/>
                  </a:lnTo>
                  <a:lnTo>
                    <a:pt x="20866" y="4876"/>
                  </a:lnTo>
                  <a:lnTo>
                    <a:pt x="30302" y="4876"/>
                  </a:lnTo>
                  <a:lnTo>
                    <a:pt x="40335" y="14630"/>
                  </a:lnTo>
                  <a:lnTo>
                    <a:pt x="47891" y="14630"/>
                  </a:lnTo>
                  <a:lnTo>
                    <a:pt x="47891" y="11963"/>
                  </a:lnTo>
                  <a:close/>
                </a:path>
                <a:path w="1262380" h="63500">
                  <a:moveTo>
                    <a:pt x="57975" y="0"/>
                  </a:moveTo>
                  <a:lnTo>
                    <a:pt x="50419" y="0"/>
                  </a:lnTo>
                  <a:lnTo>
                    <a:pt x="50419" y="58534"/>
                  </a:lnTo>
                  <a:lnTo>
                    <a:pt x="57975" y="58534"/>
                  </a:lnTo>
                  <a:lnTo>
                    <a:pt x="57975" y="0"/>
                  </a:lnTo>
                  <a:close/>
                </a:path>
                <a:path w="1262380" h="63500">
                  <a:moveTo>
                    <a:pt x="75615" y="0"/>
                  </a:moveTo>
                  <a:lnTo>
                    <a:pt x="68059" y="0"/>
                  </a:lnTo>
                  <a:lnTo>
                    <a:pt x="68059" y="58534"/>
                  </a:lnTo>
                  <a:lnTo>
                    <a:pt x="75615" y="58534"/>
                  </a:lnTo>
                  <a:lnTo>
                    <a:pt x="75615" y="35509"/>
                  </a:lnTo>
                  <a:lnTo>
                    <a:pt x="75615" y="0"/>
                  </a:lnTo>
                  <a:close/>
                </a:path>
                <a:path w="1262380" h="63500">
                  <a:moveTo>
                    <a:pt x="102209" y="58534"/>
                  </a:moveTo>
                  <a:lnTo>
                    <a:pt x="83299" y="35509"/>
                  </a:lnTo>
                  <a:lnTo>
                    <a:pt x="102171" y="14630"/>
                  </a:lnTo>
                  <a:lnTo>
                    <a:pt x="94526" y="14630"/>
                  </a:lnTo>
                  <a:lnTo>
                    <a:pt x="75615" y="35509"/>
                  </a:lnTo>
                  <a:lnTo>
                    <a:pt x="94526" y="58534"/>
                  </a:lnTo>
                  <a:lnTo>
                    <a:pt x="102209" y="58534"/>
                  </a:lnTo>
                  <a:close/>
                </a:path>
                <a:path w="1262380" h="63500">
                  <a:moveTo>
                    <a:pt x="205447" y="58534"/>
                  </a:moveTo>
                  <a:lnTo>
                    <a:pt x="198475" y="41452"/>
                  </a:lnTo>
                  <a:lnTo>
                    <a:pt x="196481" y="36576"/>
                  </a:lnTo>
                  <a:lnTo>
                    <a:pt x="188823" y="17856"/>
                  </a:lnTo>
                  <a:lnTo>
                    <a:pt x="188823" y="36576"/>
                  </a:lnTo>
                  <a:lnTo>
                    <a:pt x="166522" y="36576"/>
                  </a:lnTo>
                  <a:lnTo>
                    <a:pt x="177711" y="9372"/>
                  </a:lnTo>
                  <a:lnTo>
                    <a:pt x="188823" y="36576"/>
                  </a:lnTo>
                  <a:lnTo>
                    <a:pt x="188823" y="17856"/>
                  </a:lnTo>
                  <a:lnTo>
                    <a:pt x="185356" y="9372"/>
                  </a:lnTo>
                  <a:lnTo>
                    <a:pt x="181533" y="0"/>
                  </a:lnTo>
                  <a:lnTo>
                    <a:pt x="174015" y="0"/>
                  </a:lnTo>
                  <a:lnTo>
                    <a:pt x="149987" y="58534"/>
                  </a:lnTo>
                  <a:lnTo>
                    <a:pt x="103352" y="58534"/>
                  </a:lnTo>
                  <a:lnTo>
                    <a:pt x="103352" y="63411"/>
                  </a:lnTo>
                  <a:lnTo>
                    <a:pt x="151244" y="63411"/>
                  </a:lnTo>
                  <a:lnTo>
                    <a:pt x="151244" y="58534"/>
                  </a:lnTo>
                  <a:lnTo>
                    <a:pt x="157543" y="58534"/>
                  </a:lnTo>
                  <a:lnTo>
                    <a:pt x="164553" y="41452"/>
                  </a:lnTo>
                  <a:lnTo>
                    <a:pt x="190868" y="41452"/>
                  </a:lnTo>
                  <a:lnTo>
                    <a:pt x="197802" y="58534"/>
                  </a:lnTo>
                  <a:lnTo>
                    <a:pt x="205447" y="58534"/>
                  </a:lnTo>
                  <a:close/>
                </a:path>
                <a:path w="1262380" h="63500">
                  <a:moveTo>
                    <a:pt x="1115656" y="11963"/>
                  </a:moveTo>
                  <a:lnTo>
                    <a:pt x="1114780" y="9588"/>
                  </a:lnTo>
                  <a:lnTo>
                    <a:pt x="1111440" y="4876"/>
                  </a:lnTo>
                  <a:lnTo>
                    <a:pt x="1111288" y="4660"/>
                  </a:lnTo>
                  <a:lnTo>
                    <a:pt x="1108925" y="2857"/>
                  </a:lnTo>
                  <a:lnTo>
                    <a:pt x="1102969" y="571"/>
                  </a:lnTo>
                  <a:lnTo>
                    <a:pt x="1099464" y="0"/>
                  </a:lnTo>
                  <a:lnTo>
                    <a:pt x="1087259" y="0"/>
                  </a:lnTo>
                  <a:lnTo>
                    <a:pt x="1080592" y="2451"/>
                  </a:lnTo>
                  <a:lnTo>
                    <a:pt x="1070330" y="12255"/>
                  </a:lnTo>
                  <a:lnTo>
                    <a:pt x="1067765" y="19558"/>
                  </a:lnTo>
                  <a:lnTo>
                    <a:pt x="1067765" y="39014"/>
                  </a:lnTo>
                  <a:lnTo>
                    <a:pt x="1070343" y="46342"/>
                  </a:lnTo>
                  <a:lnTo>
                    <a:pt x="1080655" y="56095"/>
                  </a:lnTo>
                  <a:lnTo>
                    <a:pt x="1087297" y="58534"/>
                  </a:lnTo>
                  <a:lnTo>
                    <a:pt x="1099451" y="58534"/>
                  </a:lnTo>
                  <a:lnTo>
                    <a:pt x="1115656" y="43903"/>
                  </a:lnTo>
                  <a:lnTo>
                    <a:pt x="1108100" y="43903"/>
                  </a:lnTo>
                  <a:lnTo>
                    <a:pt x="1108100" y="46685"/>
                  </a:lnTo>
                  <a:lnTo>
                    <a:pt x="1107135" y="48831"/>
                  </a:lnTo>
                  <a:lnTo>
                    <a:pt x="1103274" y="52692"/>
                  </a:lnTo>
                  <a:lnTo>
                    <a:pt x="1099997" y="53657"/>
                  </a:lnTo>
                  <a:lnTo>
                    <a:pt x="1088682" y="53657"/>
                  </a:lnTo>
                  <a:lnTo>
                    <a:pt x="1083665" y="51371"/>
                  </a:lnTo>
                  <a:lnTo>
                    <a:pt x="1076985" y="42252"/>
                  </a:lnTo>
                  <a:lnTo>
                    <a:pt x="1075321" y="36398"/>
                  </a:lnTo>
                  <a:lnTo>
                    <a:pt x="1075321" y="22174"/>
                  </a:lnTo>
                  <a:lnTo>
                    <a:pt x="1076972" y="16332"/>
                  </a:lnTo>
                  <a:lnTo>
                    <a:pt x="1083589" y="7162"/>
                  </a:lnTo>
                  <a:lnTo>
                    <a:pt x="1088631" y="4876"/>
                  </a:lnTo>
                  <a:lnTo>
                    <a:pt x="1098067" y="4876"/>
                  </a:lnTo>
                  <a:lnTo>
                    <a:pt x="1108100" y="14630"/>
                  </a:lnTo>
                  <a:lnTo>
                    <a:pt x="1115656" y="14630"/>
                  </a:lnTo>
                  <a:lnTo>
                    <a:pt x="1115656" y="11963"/>
                  </a:lnTo>
                  <a:close/>
                </a:path>
                <a:path w="1262380" h="63500">
                  <a:moveTo>
                    <a:pt x="1125740" y="0"/>
                  </a:moveTo>
                  <a:lnTo>
                    <a:pt x="1118171" y="0"/>
                  </a:lnTo>
                  <a:lnTo>
                    <a:pt x="1118171" y="58534"/>
                  </a:lnTo>
                  <a:lnTo>
                    <a:pt x="1125740" y="58534"/>
                  </a:lnTo>
                  <a:lnTo>
                    <a:pt x="1125740" y="0"/>
                  </a:lnTo>
                  <a:close/>
                </a:path>
                <a:path w="1262380" h="63500">
                  <a:moveTo>
                    <a:pt x="1143381" y="0"/>
                  </a:moveTo>
                  <a:lnTo>
                    <a:pt x="1135824" y="0"/>
                  </a:lnTo>
                  <a:lnTo>
                    <a:pt x="1135824" y="58534"/>
                  </a:lnTo>
                  <a:lnTo>
                    <a:pt x="1143381" y="58534"/>
                  </a:lnTo>
                  <a:lnTo>
                    <a:pt x="1143381" y="35509"/>
                  </a:lnTo>
                  <a:lnTo>
                    <a:pt x="1143381" y="0"/>
                  </a:lnTo>
                  <a:close/>
                </a:path>
                <a:path w="1262380" h="63500">
                  <a:moveTo>
                    <a:pt x="1169974" y="58534"/>
                  </a:moveTo>
                  <a:lnTo>
                    <a:pt x="1151064" y="35509"/>
                  </a:lnTo>
                  <a:lnTo>
                    <a:pt x="1169936" y="14630"/>
                  </a:lnTo>
                  <a:lnTo>
                    <a:pt x="1162291" y="14630"/>
                  </a:lnTo>
                  <a:lnTo>
                    <a:pt x="1143381" y="35509"/>
                  </a:lnTo>
                  <a:lnTo>
                    <a:pt x="1162291" y="58534"/>
                  </a:lnTo>
                  <a:lnTo>
                    <a:pt x="1169974" y="58534"/>
                  </a:lnTo>
                  <a:close/>
                </a:path>
                <a:path w="1262380" h="63500">
                  <a:moveTo>
                    <a:pt x="1219009" y="58534"/>
                  </a:moveTo>
                  <a:lnTo>
                    <a:pt x="1171117" y="58534"/>
                  </a:lnTo>
                  <a:lnTo>
                    <a:pt x="1171117" y="63411"/>
                  </a:lnTo>
                  <a:lnTo>
                    <a:pt x="1219009" y="63411"/>
                  </a:lnTo>
                  <a:lnTo>
                    <a:pt x="1219009" y="58534"/>
                  </a:lnTo>
                  <a:close/>
                </a:path>
                <a:path w="1262380" h="63500">
                  <a:moveTo>
                    <a:pt x="1261859" y="44691"/>
                  </a:moveTo>
                  <a:lnTo>
                    <a:pt x="1261833" y="38125"/>
                  </a:lnTo>
                  <a:lnTo>
                    <a:pt x="1260805" y="35064"/>
                  </a:lnTo>
                  <a:lnTo>
                    <a:pt x="1256550" y="29476"/>
                  </a:lnTo>
                  <a:lnTo>
                    <a:pt x="1256169" y="29260"/>
                  </a:lnTo>
                  <a:lnTo>
                    <a:pt x="1254302" y="28181"/>
                  </a:lnTo>
                  <a:lnTo>
                    <a:pt x="1254302" y="40322"/>
                  </a:lnTo>
                  <a:lnTo>
                    <a:pt x="1254302" y="45669"/>
                  </a:lnTo>
                  <a:lnTo>
                    <a:pt x="1253312" y="48221"/>
                  </a:lnTo>
                  <a:lnTo>
                    <a:pt x="1249375" y="52565"/>
                  </a:lnTo>
                  <a:lnTo>
                    <a:pt x="1245730" y="53657"/>
                  </a:lnTo>
                  <a:lnTo>
                    <a:pt x="1229093" y="53657"/>
                  </a:lnTo>
                  <a:lnTo>
                    <a:pt x="1229093" y="29260"/>
                  </a:lnTo>
                  <a:lnTo>
                    <a:pt x="1240142" y="29260"/>
                  </a:lnTo>
                  <a:lnTo>
                    <a:pt x="1254302" y="40322"/>
                  </a:lnTo>
                  <a:lnTo>
                    <a:pt x="1254302" y="28181"/>
                  </a:lnTo>
                  <a:lnTo>
                    <a:pt x="1253121" y="27482"/>
                  </a:lnTo>
                  <a:lnTo>
                    <a:pt x="1248397" y="26289"/>
                  </a:lnTo>
                  <a:lnTo>
                    <a:pt x="1252385" y="24384"/>
                  </a:lnTo>
                  <a:lnTo>
                    <a:pt x="1259344" y="9677"/>
                  </a:lnTo>
                  <a:lnTo>
                    <a:pt x="1258709" y="7594"/>
                  </a:lnTo>
                  <a:lnTo>
                    <a:pt x="1256893" y="4876"/>
                  </a:lnTo>
                  <a:lnTo>
                    <a:pt x="1256195" y="3835"/>
                  </a:lnTo>
                  <a:lnTo>
                    <a:pt x="1254328" y="2413"/>
                  </a:lnTo>
                  <a:lnTo>
                    <a:pt x="1251775" y="1422"/>
                  </a:lnTo>
                  <a:lnTo>
                    <a:pt x="1251775" y="10655"/>
                  </a:lnTo>
                  <a:lnTo>
                    <a:pt x="1251775" y="14820"/>
                  </a:lnTo>
                  <a:lnTo>
                    <a:pt x="1240536" y="24384"/>
                  </a:lnTo>
                  <a:lnTo>
                    <a:pt x="1229093" y="24384"/>
                  </a:lnTo>
                  <a:lnTo>
                    <a:pt x="1229093" y="4876"/>
                  </a:lnTo>
                  <a:lnTo>
                    <a:pt x="1243990" y="4876"/>
                  </a:lnTo>
                  <a:lnTo>
                    <a:pt x="1247254" y="5651"/>
                  </a:lnTo>
                  <a:lnTo>
                    <a:pt x="1250873" y="8775"/>
                  </a:lnTo>
                  <a:lnTo>
                    <a:pt x="1251775" y="10655"/>
                  </a:lnTo>
                  <a:lnTo>
                    <a:pt x="1251775" y="1422"/>
                  </a:lnTo>
                  <a:lnTo>
                    <a:pt x="1249387" y="482"/>
                  </a:lnTo>
                  <a:lnTo>
                    <a:pt x="1244561" y="0"/>
                  </a:lnTo>
                  <a:lnTo>
                    <a:pt x="1221536" y="0"/>
                  </a:lnTo>
                  <a:lnTo>
                    <a:pt x="1221536" y="58534"/>
                  </a:lnTo>
                  <a:lnTo>
                    <a:pt x="1246073" y="58534"/>
                  </a:lnTo>
                  <a:lnTo>
                    <a:pt x="1250734" y="57759"/>
                  </a:lnTo>
                  <a:lnTo>
                    <a:pt x="1256144" y="54686"/>
                  </a:lnTo>
                  <a:lnTo>
                    <a:pt x="1257185" y="53657"/>
                  </a:lnTo>
                  <a:lnTo>
                    <a:pt x="1258227" y="52628"/>
                  </a:lnTo>
                  <a:lnTo>
                    <a:pt x="1261135" y="47447"/>
                  </a:lnTo>
                  <a:lnTo>
                    <a:pt x="1261859" y="44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353" y="2153745"/>
              <a:ext cx="1412240" cy="120014"/>
            </a:xfrm>
            <a:custGeom>
              <a:avLst/>
              <a:gdLst/>
              <a:ahLst/>
              <a:cxnLst/>
              <a:rect l="l" t="t" r="r" b="b"/>
              <a:pathLst>
                <a:path w="1412239" h="120014">
                  <a:moveTo>
                    <a:pt x="0" y="114630"/>
                  </a:moveTo>
                  <a:lnTo>
                    <a:pt x="151248" y="114630"/>
                  </a:lnTo>
                  <a:lnTo>
                    <a:pt x="151248" y="0"/>
                  </a:lnTo>
                  <a:lnTo>
                    <a:pt x="302496" y="0"/>
                  </a:lnTo>
                  <a:lnTo>
                    <a:pt x="302496" y="114630"/>
                  </a:lnTo>
                  <a:lnTo>
                    <a:pt x="453745" y="114630"/>
                  </a:lnTo>
                  <a:lnTo>
                    <a:pt x="453745" y="0"/>
                  </a:lnTo>
                  <a:lnTo>
                    <a:pt x="604993" y="0"/>
                  </a:lnTo>
                  <a:lnTo>
                    <a:pt x="604993" y="119508"/>
                  </a:lnTo>
                </a:path>
                <a:path w="1412239" h="120014">
                  <a:moveTo>
                    <a:pt x="1036052" y="114630"/>
                  </a:moveTo>
                  <a:lnTo>
                    <a:pt x="1174696" y="114630"/>
                  </a:lnTo>
                  <a:lnTo>
                    <a:pt x="1174696" y="0"/>
                  </a:lnTo>
                  <a:lnTo>
                    <a:pt x="1222592" y="0"/>
                  </a:lnTo>
                  <a:lnTo>
                    <a:pt x="1222592" y="114630"/>
                  </a:lnTo>
                  <a:lnTo>
                    <a:pt x="1363757" y="114630"/>
                  </a:lnTo>
                  <a:lnTo>
                    <a:pt x="1363757" y="0"/>
                  </a:lnTo>
                  <a:lnTo>
                    <a:pt x="1411652" y="0"/>
                  </a:lnTo>
                  <a:lnTo>
                    <a:pt x="1411652" y="119508"/>
                  </a:lnTo>
                </a:path>
              </a:pathLst>
            </a:custGeom>
            <a:ln w="991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0930" y="151072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0"/>
                  </a:moveTo>
                  <a:lnTo>
                    <a:pt x="40814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1850" y="1557127"/>
              <a:ext cx="29209" cy="34290"/>
            </a:xfrm>
            <a:custGeom>
              <a:avLst/>
              <a:gdLst/>
              <a:ahLst/>
              <a:cxnLst/>
              <a:rect l="l" t="t" r="r" b="b"/>
              <a:pathLst>
                <a:path w="29210" h="34290">
                  <a:moveTo>
                    <a:pt x="14841" y="0"/>
                  </a:moveTo>
                  <a:lnTo>
                    <a:pt x="0" y="10516"/>
                  </a:lnTo>
                  <a:lnTo>
                    <a:pt x="29063" y="34024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2122" y="151072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0"/>
                  </a:moveTo>
                  <a:lnTo>
                    <a:pt x="40814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3043" y="1557127"/>
              <a:ext cx="29209" cy="34290"/>
            </a:xfrm>
            <a:custGeom>
              <a:avLst/>
              <a:gdLst/>
              <a:ahLst/>
              <a:cxnLst/>
              <a:rect l="l" t="t" r="r" b="b"/>
              <a:pathLst>
                <a:path w="29210" h="34290">
                  <a:moveTo>
                    <a:pt x="14841" y="0"/>
                  </a:moveTo>
                  <a:lnTo>
                    <a:pt x="0" y="10516"/>
                  </a:lnTo>
                  <a:lnTo>
                    <a:pt x="29063" y="34024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5169" y="151072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0"/>
                  </a:moveTo>
                  <a:lnTo>
                    <a:pt x="40814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5472" y="1557127"/>
              <a:ext cx="29209" cy="34290"/>
            </a:xfrm>
            <a:custGeom>
              <a:avLst/>
              <a:gdLst/>
              <a:ahLst/>
              <a:cxnLst/>
              <a:rect l="l" t="t" r="r" b="b"/>
              <a:pathLst>
                <a:path w="29210" h="34290">
                  <a:moveTo>
                    <a:pt x="14841" y="0"/>
                  </a:moveTo>
                  <a:lnTo>
                    <a:pt x="0" y="10516"/>
                  </a:lnTo>
                  <a:lnTo>
                    <a:pt x="29063" y="34024"/>
                  </a:lnTo>
                  <a:lnTo>
                    <a:pt x="1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3101" y="1554652"/>
              <a:ext cx="546735" cy="90805"/>
            </a:xfrm>
            <a:custGeom>
              <a:avLst/>
              <a:gdLst/>
              <a:ahLst/>
              <a:cxnLst/>
              <a:rect l="l" t="t" r="r" b="b"/>
              <a:pathLst>
                <a:path w="546735" h="90805">
                  <a:moveTo>
                    <a:pt x="546668" y="90322"/>
                  </a:moveTo>
                  <a:lnTo>
                    <a:pt x="545432" y="90322"/>
                  </a:lnTo>
                  <a:lnTo>
                    <a:pt x="545432" y="0"/>
                  </a:lnTo>
                  <a:lnTo>
                    <a:pt x="453289" y="0"/>
                  </a:lnTo>
                  <a:lnTo>
                    <a:pt x="453289" y="90322"/>
                  </a:lnTo>
                  <a:lnTo>
                    <a:pt x="364239" y="90322"/>
                  </a:lnTo>
                  <a:lnTo>
                    <a:pt x="364239" y="0"/>
                  </a:lnTo>
                  <a:lnTo>
                    <a:pt x="272097" y="0"/>
                  </a:lnTo>
                  <a:lnTo>
                    <a:pt x="272097" y="90322"/>
                  </a:lnTo>
                  <a:lnTo>
                    <a:pt x="181192" y="90322"/>
                  </a:lnTo>
                  <a:lnTo>
                    <a:pt x="181192" y="0"/>
                  </a:lnTo>
                  <a:lnTo>
                    <a:pt x="90905" y="0"/>
                  </a:lnTo>
                  <a:lnTo>
                    <a:pt x="90905" y="90322"/>
                  </a:lnTo>
                  <a:lnTo>
                    <a:pt x="0" y="90322"/>
                  </a:lnTo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90235" y="1442059"/>
            <a:ext cx="688340" cy="313690"/>
          </a:xfrm>
          <a:prstGeom prst="rect">
            <a:avLst/>
          </a:prstGeom>
          <a:ln w="4330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00"/>
              </a:lnSpc>
            </a:pPr>
            <a:r>
              <a:rPr sz="600" dirty="0">
                <a:latin typeface="Arial"/>
                <a:cs typeface="Arial"/>
              </a:rPr>
              <a:t>rising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edges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</a:pPr>
            <a:r>
              <a:rPr sz="350" spc="-25" dirty="0">
                <a:latin typeface="Arial"/>
                <a:cs typeface="Arial"/>
              </a:rPr>
              <a:t>Clk</a:t>
            </a:r>
            <a:endParaRPr sz="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0391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D </a:t>
            </a:r>
            <a:r>
              <a:rPr sz="800" i="1" spc="-20" dirty="0">
                <a:latin typeface="Tahoma"/>
                <a:cs typeface="Tahoma"/>
              </a:rPr>
              <a:t>Flip-Flop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482095"/>
            <a:ext cx="2751455" cy="9321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10"/>
              </a:spcBef>
              <a:buClr>
                <a:srgbClr val="0A31FF"/>
              </a:buClr>
              <a:buSzPct val="68750"/>
              <a:buFont typeface="Wingdings"/>
              <a:buChar char=""/>
              <a:tabLst>
                <a:tab pos="146685" algn="l"/>
              </a:tabLst>
            </a:pPr>
            <a:r>
              <a:rPr sz="800" b="1" i="1" spc="-20" dirty="0">
                <a:solidFill>
                  <a:srgbClr val="00A9D6"/>
                </a:solidFill>
                <a:latin typeface="Tahoma"/>
                <a:cs typeface="Tahoma"/>
              </a:rPr>
              <a:t>Flip-</a:t>
            </a:r>
            <a:r>
              <a:rPr sz="800" b="1" i="1" dirty="0">
                <a:solidFill>
                  <a:srgbClr val="00A9D6"/>
                </a:solidFill>
                <a:latin typeface="Tahoma"/>
                <a:cs typeface="Tahoma"/>
              </a:rPr>
              <a:t>flop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storage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that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stores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clock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edge,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not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level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One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design</a:t>
            </a:r>
            <a:r>
              <a:rPr sz="750" spc="3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--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master-</a:t>
            </a:r>
            <a:r>
              <a:rPr sz="750" spc="-10" dirty="0">
                <a:latin typeface="Tahoma"/>
                <a:cs typeface="Tahoma"/>
              </a:rPr>
              <a:t>servant</a:t>
            </a:r>
            <a:endParaRPr sz="750">
              <a:latin typeface="Tahoma"/>
              <a:cs typeface="Tahoma"/>
            </a:endParaRPr>
          </a:p>
          <a:p>
            <a:pPr marL="304165" marR="100965" lvl="1" indent="-114300">
              <a:lnSpc>
                <a:spcPts val="770"/>
              </a:lnSpc>
              <a:spcBef>
                <a:spcPts val="1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Two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latches,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output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first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goes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second,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master </a:t>
            </a:r>
            <a:r>
              <a:rPr sz="700" dirty="0">
                <a:latin typeface="Tahoma"/>
                <a:cs typeface="Tahoma"/>
              </a:rPr>
              <a:t>latch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has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inverted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clock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signal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So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master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loaded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when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C=0,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servant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when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C=1</a:t>
            </a:r>
            <a:endParaRPr sz="700">
              <a:latin typeface="Tahoma"/>
              <a:cs typeface="Tahoma"/>
            </a:endParaRPr>
          </a:p>
          <a:p>
            <a:pPr marL="304165" marR="5080" lvl="1" indent="-114300">
              <a:lnSpc>
                <a:spcPct val="89700"/>
              </a:lnSpc>
              <a:spcBef>
                <a:spcPts val="18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When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changes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from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0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master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disabled,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servant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loaded </a:t>
            </a:r>
            <a:r>
              <a:rPr sz="700" dirty="0">
                <a:latin typeface="Tahoma"/>
                <a:cs typeface="Tahoma"/>
              </a:rPr>
              <a:t>with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value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was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just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before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changed</a:t>
            </a:r>
            <a:r>
              <a:rPr sz="700" spc="-10" dirty="0">
                <a:latin typeface="Tahoma"/>
                <a:cs typeface="Tahoma"/>
              </a:rPr>
              <a:t> -</a:t>
            </a:r>
            <a:r>
              <a:rPr sz="700" dirty="0">
                <a:latin typeface="Tahoma"/>
                <a:cs typeface="Tahoma"/>
              </a:rPr>
              <a:t>-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i.e.,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value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during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rising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edge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C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48298" y="606523"/>
            <a:ext cx="1183640" cy="1733550"/>
            <a:chOff x="2148298" y="606523"/>
            <a:chExt cx="1183640" cy="17335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8298" y="1288017"/>
              <a:ext cx="1021213" cy="1051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41126" y="608746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5">
                  <a:moveTo>
                    <a:pt x="0" y="0"/>
                  </a:moveTo>
                  <a:lnTo>
                    <a:pt x="37722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9573" y="655144"/>
              <a:ext cx="26670" cy="34290"/>
            </a:xfrm>
            <a:custGeom>
              <a:avLst/>
              <a:gdLst/>
              <a:ahLst/>
              <a:cxnLst/>
              <a:rect l="l" t="t" r="r" b="b"/>
              <a:pathLst>
                <a:path w="26669" h="34290">
                  <a:moveTo>
                    <a:pt x="13578" y="0"/>
                  </a:moveTo>
                  <a:lnTo>
                    <a:pt x="0" y="10516"/>
                  </a:lnTo>
                  <a:lnTo>
                    <a:pt x="26591" y="34025"/>
                  </a:lnTo>
                  <a:lnTo>
                    <a:pt x="13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8095" y="608746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5">
                  <a:moveTo>
                    <a:pt x="0" y="0"/>
                  </a:moveTo>
                  <a:lnTo>
                    <a:pt x="37722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6542" y="655144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13893" y="0"/>
                  </a:moveTo>
                  <a:lnTo>
                    <a:pt x="0" y="10516"/>
                  </a:lnTo>
                  <a:lnTo>
                    <a:pt x="27209" y="34025"/>
                  </a:lnTo>
                  <a:lnTo>
                    <a:pt x="13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6919" y="608746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5">
                  <a:moveTo>
                    <a:pt x="0" y="0"/>
                  </a:moveTo>
                  <a:lnTo>
                    <a:pt x="37722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4747" y="655144"/>
              <a:ext cx="26670" cy="34290"/>
            </a:xfrm>
            <a:custGeom>
              <a:avLst/>
              <a:gdLst/>
              <a:ahLst/>
              <a:cxnLst/>
              <a:rect l="l" t="t" r="r" b="b"/>
              <a:pathLst>
                <a:path w="26670" h="34290">
                  <a:moveTo>
                    <a:pt x="13578" y="0"/>
                  </a:moveTo>
                  <a:lnTo>
                    <a:pt x="0" y="10516"/>
                  </a:lnTo>
                  <a:lnTo>
                    <a:pt x="26592" y="34025"/>
                  </a:lnTo>
                  <a:lnTo>
                    <a:pt x="13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74625" y="668427"/>
            <a:ext cx="13779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25" dirty="0">
                <a:latin typeface="Arial"/>
                <a:cs typeface="Arial"/>
              </a:rPr>
              <a:t>C</a:t>
            </a:r>
            <a:r>
              <a:rPr sz="350" u="sng" spc="-25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lk</a:t>
            </a:r>
            <a:r>
              <a:rPr sz="350" u="sng" spc="400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 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0457" y="496939"/>
            <a:ext cx="40640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imes New Roman"/>
                <a:cs typeface="Times New Roman"/>
              </a:rPr>
              <a:t>rising</a:t>
            </a:r>
            <a:r>
              <a:rPr sz="600" spc="45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edges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9990" y="895346"/>
            <a:ext cx="352425" cy="38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Note:</a:t>
            </a:r>
            <a:r>
              <a:rPr sz="450" i="1" spc="200" dirty="0">
                <a:latin typeface="Arial"/>
                <a:cs typeface="Arial"/>
              </a:rPr>
              <a:t> </a:t>
            </a:r>
            <a:r>
              <a:rPr sz="450" i="1" dirty="0">
                <a:latin typeface="Arial"/>
                <a:cs typeface="Arial"/>
              </a:rPr>
              <a:t>Hundreds</a:t>
            </a:r>
            <a:r>
              <a:rPr sz="450" i="1" spc="20" dirty="0">
                <a:latin typeface="Arial"/>
                <a:cs typeface="Arial"/>
              </a:rPr>
              <a:t> </a:t>
            </a:r>
            <a:r>
              <a:rPr sz="450" i="1" spc="-25" dirty="0">
                <a:latin typeface="Arial"/>
                <a:cs typeface="Arial"/>
              </a:rPr>
              <a:t>of</a:t>
            </a:r>
            <a:r>
              <a:rPr sz="450" i="1" spc="200" dirty="0">
                <a:latin typeface="Arial"/>
                <a:cs typeface="Arial"/>
              </a:rPr>
              <a:t> </a:t>
            </a:r>
            <a:r>
              <a:rPr sz="450" i="1" dirty="0">
                <a:latin typeface="Arial"/>
                <a:cs typeface="Arial"/>
              </a:rPr>
              <a:t>different</a:t>
            </a:r>
            <a:r>
              <a:rPr sz="450" i="1" spc="5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flip-</a:t>
            </a:r>
            <a:r>
              <a:rPr sz="450" i="1" spc="200" dirty="0">
                <a:latin typeface="Arial"/>
                <a:cs typeface="Arial"/>
              </a:rPr>
              <a:t> </a:t>
            </a:r>
            <a:r>
              <a:rPr sz="450" i="1" dirty="0">
                <a:latin typeface="Arial"/>
                <a:cs typeface="Arial"/>
              </a:rPr>
              <a:t>flop</a:t>
            </a:r>
            <a:r>
              <a:rPr sz="450" i="1" spc="25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designs</a:t>
            </a:r>
            <a:r>
              <a:rPr sz="450" i="1" spc="2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exist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5587" y="1429286"/>
            <a:ext cx="1252220" cy="852805"/>
            <a:chOff x="695587" y="1429286"/>
            <a:chExt cx="1252220" cy="852805"/>
          </a:xfrm>
        </p:grpSpPr>
        <p:sp>
          <p:nvSpPr>
            <p:cNvPr id="24" name="object 24"/>
            <p:cNvSpPr/>
            <p:nvPr/>
          </p:nvSpPr>
          <p:spPr>
            <a:xfrm>
              <a:off x="746413" y="1432779"/>
              <a:ext cx="1151255" cy="845819"/>
            </a:xfrm>
            <a:custGeom>
              <a:avLst/>
              <a:gdLst/>
              <a:ahLst/>
              <a:cxnLst/>
              <a:rect l="l" t="t" r="r" b="b"/>
              <a:pathLst>
                <a:path w="1151255" h="845819">
                  <a:moveTo>
                    <a:pt x="0" y="0"/>
                  </a:moveTo>
                  <a:lnTo>
                    <a:pt x="1150848" y="0"/>
                  </a:lnTo>
                  <a:lnTo>
                    <a:pt x="1150848" y="845686"/>
                  </a:lnTo>
                  <a:lnTo>
                    <a:pt x="0" y="845686"/>
                  </a:lnTo>
                  <a:lnTo>
                    <a:pt x="0" y="0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03" y="1915322"/>
              <a:ext cx="236541" cy="2712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0032" y="1729110"/>
              <a:ext cx="1243330" cy="415925"/>
            </a:xfrm>
            <a:custGeom>
              <a:avLst/>
              <a:gdLst/>
              <a:ahLst/>
              <a:cxnLst/>
              <a:rect l="l" t="t" r="r" b="b"/>
              <a:pathLst>
                <a:path w="1243330" h="415925">
                  <a:moveTo>
                    <a:pt x="280136" y="0"/>
                  </a:moveTo>
                  <a:lnTo>
                    <a:pt x="0" y="619"/>
                  </a:lnTo>
                </a:path>
                <a:path w="1243330" h="415925">
                  <a:moveTo>
                    <a:pt x="0" y="415729"/>
                  </a:moveTo>
                  <a:lnTo>
                    <a:pt x="687045" y="415729"/>
                  </a:lnTo>
                  <a:lnTo>
                    <a:pt x="687045" y="188686"/>
                  </a:lnTo>
                  <a:lnTo>
                    <a:pt x="739610" y="188686"/>
                  </a:lnTo>
                </a:path>
                <a:path w="1243330" h="415925">
                  <a:moveTo>
                    <a:pt x="737755" y="0"/>
                  </a:moveTo>
                  <a:lnTo>
                    <a:pt x="629534" y="619"/>
                  </a:lnTo>
                </a:path>
                <a:path w="1243330" h="415925">
                  <a:moveTo>
                    <a:pt x="1242991" y="2474"/>
                  </a:moveTo>
                  <a:lnTo>
                    <a:pt x="1123639" y="3093"/>
                  </a:lnTo>
                </a:path>
                <a:path w="1243330" h="415925">
                  <a:moveTo>
                    <a:pt x="1242991" y="188686"/>
                  </a:moveTo>
                  <a:lnTo>
                    <a:pt x="1091482" y="189305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620" y="2126898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89">
                  <a:moveTo>
                    <a:pt x="26878" y="0"/>
                  </a:moveTo>
                  <a:lnTo>
                    <a:pt x="7752" y="0"/>
                  </a:lnTo>
                  <a:lnTo>
                    <a:pt x="0" y="7616"/>
                  </a:lnTo>
                  <a:lnTo>
                    <a:pt x="0" y="17012"/>
                  </a:lnTo>
                  <a:lnTo>
                    <a:pt x="0" y="26408"/>
                  </a:lnTo>
                  <a:lnTo>
                    <a:pt x="7752" y="34025"/>
                  </a:lnTo>
                  <a:lnTo>
                    <a:pt x="26878" y="34025"/>
                  </a:lnTo>
                  <a:lnTo>
                    <a:pt x="34630" y="26408"/>
                  </a:lnTo>
                  <a:lnTo>
                    <a:pt x="34630" y="7616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620" y="2126898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89">
                  <a:moveTo>
                    <a:pt x="0" y="17012"/>
                  </a:moveTo>
                  <a:lnTo>
                    <a:pt x="0" y="7616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8" y="0"/>
                  </a:lnTo>
                  <a:lnTo>
                    <a:pt x="34630" y="7616"/>
                  </a:lnTo>
                  <a:lnTo>
                    <a:pt x="34630" y="17012"/>
                  </a:lnTo>
                  <a:lnTo>
                    <a:pt x="34630" y="26408"/>
                  </a:lnTo>
                  <a:lnTo>
                    <a:pt x="26878" y="34025"/>
                  </a:lnTo>
                  <a:lnTo>
                    <a:pt x="7752" y="34025"/>
                  </a:lnTo>
                  <a:lnTo>
                    <a:pt x="0" y="26408"/>
                  </a:lnTo>
                  <a:lnTo>
                    <a:pt x="0" y="17012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95843" y="1717355"/>
              <a:ext cx="25400" cy="27940"/>
            </a:xfrm>
            <a:custGeom>
              <a:avLst/>
              <a:gdLst/>
              <a:ahLst/>
              <a:cxnLst/>
              <a:rect l="l" t="t" r="r" b="b"/>
              <a:pathLst>
                <a:path w="25400" h="27939">
                  <a:moveTo>
                    <a:pt x="0" y="13919"/>
                  </a:moveTo>
                  <a:lnTo>
                    <a:pt x="0" y="6232"/>
                  </a:lnTo>
                  <a:lnTo>
                    <a:pt x="5675" y="0"/>
                  </a:lnTo>
                  <a:lnTo>
                    <a:pt x="12677" y="0"/>
                  </a:lnTo>
                  <a:lnTo>
                    <a:pt x="19679" y="0"/>
                  </a:lnTo>
                  <a:lnTo>
                    <a:pt x="25354" y="6232"/>
                  </a:lnTo>
                  <a:lnTo>
                    <a:pt x="25354" y="13919"/>
                  </a:lnTo>
                  <a:lnTo>
                    <a:pt x="25354" y="21607"/>
                  </a:lnTo>
                  <a:lnTo>
                    <a:pt x="19679" y="27839"/>
                  </a:lnTo>
                  <a:lnTo>
                    <a:pt x="5675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0409" y="1634130"/>
            <a:ext cx="793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9643" y="1547228"/>
            <a:ext cx="352425" cy="55689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latch</a:t>
            </a:r>
            <a:endParaRPr sz="5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335"/>
              </a:spcBef>
              <a:tabLst>
                <a:tab pos="243204" algn="l"/>
              </a:tabLst>
            </a:pPr>
            <a:r>
              <a:rPr sz="550" spc="-25" dirty="0">
                <a:latin typeface="Arial"/>
                <a:cs typeface="Arial"/>
              </a:rPr>
              <a:t>Ds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Qs’</a:t>
            </a:r>
            <a:endParaRPr sz="550">
              <a:latin typeface="Arial"/>
              <a:cs typeface="Arial"/>
            </a:endParaRPr>
          </a:p>
          <a:p>
            <a:pPr marL="63500" indent="-46990">
              <a:lnSpc>
                <a:spcPct val="164600"/>
              </a:lnSpc>
              <a:spcBef>
                <a:spcPts val="405"/>
              </a:spcBef>
              <a:tabLst>
                <a:tab pos="250825" algn="l"/>
              </a:tabLst>
            </a:pPr>
            <a:r>
              <a:rPr sz="550" spc="-25" dirty="0">
                <a:latin typeface="Arial"/>
                <a:cs typeface="Arial"/>
              </a:rPr>
              <a:t>Cs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Qs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servant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94916" y="1824053"/>
            <a:ext cx="9906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35"/>
              </a:spcBef>
            </a:pPr>
            <a:r>
              <a:rPr sz="550" spc="25" dirty="0"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7261" y="1617427"/>
            <a:ext cx="927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Q’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0169" y="1547228"/>
            <a:ext cx="352425" cy="55689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latch</a:t>
            </a:r>
            <a:endParaRPr sz="5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335"/>
              </a:spcBef>
            </a:pPr>
            <a:r>
              <a:rPr sz="550" dirty="0">
                <a:latin typeface="Arial"/>
                <a:cs typeface="Arial"/>
              </a:rPr>
              <a:t>Dm</a:t>
            </a:r>
            <a:r>
              <a:rPr sz="550" spc="250" dirty="0">
                <a:latin typeface="Arial"/>
                <a:cs typeface="Arial"/>
              </a:rPr>
              <a:t>  </a:t>
            </a:r>
            <a:r>
              <a:rPr sz="550" spc="-25" dirty="0">
                <a:latin typeface="Arial"/>
                <a:cs typeface="Arial"/>
              </a:rPr>
              <a:t>Qm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550" spc="-25" dirty="0">
                <a:latin typeface="Arial"/>
                <a:cs typeface="Arial"/>
              </a:rPr>
              <a:t>Cm</a:t>
            </a:r>
            <a:endParaRPr sz="55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425"/>
              </a:spcBef>
            </a:pPr>
            <a:r>
              <a:rPr sz="550" spc="-10" dirty="0"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9815" y="2160596"/>
            <a:ext cx="114427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Clk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54334" y="1425647"/>
            <a:ext cx="3390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D</a:t>
            </a:r>
            <a:r>
              <a:rPr sz="550" spc="8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flip-</a:t>
            </a:r>
            <a:r>
              <a:rPr sz="550" spc="-20" dirty="0">
                <a:latin typeface="Arial"/>
                <a:cs typeface="Arial"/>
              </a:rPr>
              <a:t>flop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8F9A948-9BF1-4DF3-9039-7D7E8B482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6244" y="435644"/>
            <a:ext cx="638180" cy="4095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0391"/>
            <a:ext cx="1479550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80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60"/>
              </a:lnSpc>
            </a:pPr>
            <a:r>
              <a:rPr sz="750" dirty="0"/>
              <a:t>D</a:t>
            </a:r>
            <a:r>
              <a:rPr sz="750" spc="35" dirty="0"/>
              <a:t> </a:t>
            </a:r>
            <a:r>
              <a:rPr sz="750" dirty="0"/>
              <a:t>Flip-</a:t>
            </a:r>
            <a:r>
              <a:rPr sz="750" spc="-20" dirty="0"/>
              <a:t>Flop</a:t>
            </a:r>
            <a:endParaRPr sz="750"/>
          </a:p>
        </p:txBody>
      </p:sp>
      <p:sp>
        <p:nvSpPr>
          <p:cNvPr id="10" name="object 10"/>
          <p:cNvSpPr txBox="1"/>
          <p:nvPr/>
        </p:nvSpPr>
        <p:spPr>
          <a:xfrm>
            <a:off x="935644" y="1187469"/>
            <a:ext cx="755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spc="30" dirty="0">
                <a:latin typeface="Trebuchet MS"/>
                <a:cs typeface="Trebuchet MS"/>
              </a:rPr>
              <a:t>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4243" y="1190562"/>
            <a:ext cx="9652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spc="-45" dirty="0">
                <a:latin typeface="Trebuchet MS"/>
                <a:cs typeface="Trebuchet MS"/>
              </a:rPr>
              <a:t>Q’</a:t>
            </a:r>
            <a:endParaRPr sz="750">
              <a:latin typeface="Trebuchet MS"/>
              <a:cs typeface="Trebuchet MS"/>
            </a:endParaRPr>
          </a:p>
          <a:p>
            <a:pPr marL="11430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Trebuchet MS"/>
                <a:cs typeface="Trebuchet MS"/>
              </a:rPr>
              <a:t>Q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9233" y="1228545"/>
            <a:ext cx="609600" cy="265430"/>
            <a:chOff x="789233" y="1228545"/>
            <a:chExt cx="609600" cy="265430"/>
          </a:xfrm>
        </p:grpSpPr>
        <p:sp>
          <p:nvSpPr>
            <p:cNvPr id="13" name="object 13"/>
            <p:cNvSpPr/>
            <p:nvPr/>
          </p:nvSpPr>
          <p:spPr>
            <a:xfrm>
              <a:off x="913999" y="1394423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0" y="95890"/>
                  </a:moveTo>
                  <a:lnTo>
                    <a:pt x="95853" y="46398"/>
                  </a:lnTo>
                  <a:lnTo>
                    <a:pt x="0" y="0"/>
                  </a:lnTo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5266" y="1252135"/>
              <a:ext cx="597535" cy="189865"/>
            </a:xfrm>
            <a:custGeom>
              <a:avLst/>
              <a:gdLst/>
              <a:ahLst/>
              <a:cxnLst/>
              <a:rect l="l" t="t" r="r" b="b"/>
              <a:pathLst>
                <a:path w="597535" h="189865">
                  <a:moveTo>
                    <a:pt x="0" y="188686"/>
                  </a:moveTo>
                  <a:lnTo>
                    <a:pt x="113168" y="189305"/>
                  </a:lnTo>
                </a:path>
                <a:path w="597535" h="189865">
                  <a:moveTo>
                    <a:pt x="0" y="0"/>
                  </a:moveTo>
                  <a:lnTo>
                    <a:pt x="113168" y="618"/>
                  </a:lnTo>
                </a:path>
                <a:path w="597535" h="189865">
                  <a:moveTo>
                    <a:pt x="484210" y="188686"/>
                  </a:moveTo>
                  <a:lnTo>
                    <a:pt x="597378" y="189305"/>
                  </a:lnTo>
                </a:path>
                <a:path w="597535" h="189865">
                  <a:moveTo>
                    <a:pt x="536155" y="0"/>
                  </a:moveTo>
                  <a:lnTo>
                    <a:pt x="597378" y="618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5042" y="12317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90" h="44450">
                  <a:moveTo>
                    <a:pt x="0" y="21962"/>
                  </a:moveTo>
                  <a:lnTo>
                    <a:pt x="1822" y="13413"/>
                  </a:lnTo>
                  <a:lnTo>
                    <a:pt x="6792" y="6432"/>
                  </a:lnTo>
                  <a:lnTo>
                    <a:pt x="14163" y="1725"/>
                  </a:lnTo>
                  <a:lnTo>
                    <a:pt x="23190" y="0"/>
                  </a:lnTo>
                  <a:lnTo>
                    <a:pt x="32216" y="1725"/>
                  </a:lnTo>
                  <a:lnTo>
                    <a:pt x="39588" y="6432"/>
                  </a:lnTo>
                  <a:lnTo>
                    <a:pt x="44558" y="13413"/>
                  </a:lnTo>
                  <a:lnTo>
                    <a:pt x="46380" y="21962"/>
                  </a:lnTo>
                  <a:lnTo>
                    <a:pt x="44558" y="30510"/>
                  </a:lnTo>
                  <a:lnTo>
                    <a:pt x="39588" y="37491"/>
                  </a:lnTo>
                  <a:lnTo>
                    <a:pt x="32216" y="42197"/>
                  </a:lnTo>
                  <a:lnTo>
                    <a:pt x="23190" y="43923"/>
                  </a:lnTo>
                  <a:lnTo>
                    <a:pt x="14163" y="42197"/>
                  </a:lnTo>
                  <a:lnTo>
                    <a:pt x="6792" y="37491"/>
                  </a:lnTo>
                  <a:lnTo>
                    <a:pt x="1822" y="30510"/>
                  </a:lnTo>
                  <a:lnTo>
                    <a:pt x="0" y="21962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85074" y="1187470"/>
            <a:ext cx="755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spc="30" dirty="0">
                <a:latin typeface="Trebuchet MS"/>
                <a:cs typeface="Trebuchet MS"/>
              </a:rPr>
              <a:t>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4291" y="1190562"/>
            <a:ext cx="9715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spc="-40" dirty="0">
                <a:latin typeface="Trebuchet MS"/>
                <a:cs typeface="Trebuchet MS"/>
              </a:rPr>
              <a:t>Q’</a:t>
            </a:r>
            <a:endParaRPr sz="750">
              <a:latin typeface="Trebuchet MS"/>
              <a:cs typeface="Trebuchet MS"/>
            </a:endParaRPr>
          </a:p>
          <a:p>
            <a:pPr marL="10795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Trebuchet MS"/>
                <a:cs typeface="Trebuchet MS"/>
              </a:rPr>
              <a:t>Q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07081" y="1059004"/>
            <a:ext cx="1541780" cy="578485"/>
            <a:chOff x="907081" y="1059004"/>
            <a:chExt cx="1541780" cy="578485"/>
          </a:xfrm>
        </p:grpSpPr>
        <p:sp>
          <p:nvSpPr>
            <p:cNvPr id="19" name="object 19"/>
            <p:cNvSpPr/>
            <p:nvPr/>
          </p:nvSpPr>
          <p:spPr>
            <a:xfrm>
              <a:off x="1845934" y="1252135"/>
              <a:ext cx="596900" cy="189865"/>
            </a:xfrm>
            <a:custGeom>
              <a:avLst/>
              <a:gdLst/>
              <a:ahLst/>
              <a:cxnLst/>
              <a:rect l="l" t="t" r="r" b="b"/>
              <a:pathLst>
                <a:path w="596900" h="189865">
                  <a:moveTo>
                    <a:pt x="0" y="188686"/>
                  </a:moveTo>
                  <a:lnTo>
                    <a:pt x="66168" y="189305"/>
                  </a:lnTo>
                </a:path>
                <a:path w="596900" h="189865">
                  <a:moveTo>
                    <a:pt x="0" y="0"/>
                  </a:moveTo>
                  <a:lnTo>
                    <a:pt x="112549" y="618"/>
                  </a:lnTo>
                </a:path>
                <a:path w="596900" h="189865">
                  <a:moveTo>
                    <a:pt x="483591" y="188686"/>
                  </a:moveTo>
                  <a:lnTo>
                    <a:pt x="596759" y="189305"/>
                  </a:lnTo>
                </a:path>
                <a:path w="596900" h="189865">
                  <a:moveTo>
                    <a:pt x="535536" y="0"/>
                  </a:moveTo>
                  <a:lnTo>
                    <a:pt x="596759" y="618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8483" y="1063449"/>
              <a:ext cx="371475" cy="569595"/>
            </a:xfrm>
            <a:custGeom>
              <a:avLst/>
              <a:gdLst/>
              <a:ahLst/>
              <a:cxnLst/>
              <a:rect l="l" t="t" r="r" b="b"/>
              <a:pathLst>
                <a:path w="371475" h="569594">
                  <a:moveTo>
                    <a:pt x="0" y="0"/>
                  </a:moveTo>
                  <a:lnTo>
                    <a:pt x="371042" y="0"/>
                  </a:lnTo>
                  <a:lnTo>
                    <a:pt x="371042" y="569152"/>
                  </a:lnTo>
                  <a:lnTo>
                    <a:pt x="0" y="569152"/>
                  </a:lnTo>
                  <a:lnTo>
                    <a:pt x="0" y="0"/>
                  </a:lnTo>
                  <a:close/>
                </a:path>
              </a:pathLst>
            </a:custGeom>
            <a:ln w="865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5708" y="1231720"/>
              <a:ext cx="43815" cy="44450"/>
            </a:xfrm>
            <a:custGeom>
              <a:avLst/>
              <a:gdLst/>
              <a:ahLst/>
              <a:cxnLst/>
              <a:rect l="l" t="t" r="r" b="b"/>
              <a:pathLst>
                <a:path w="43814" h="44450">
                  <a:moveTo>
                    <a:pt x="0" y="21962"/>
                  </a:moveTo>
                  <a:lnTo>
                    <a:pt x="1701" y="13413"/>
                  </a:lnTo>
                  <a:lnTo>
                    <a:pt x="6339" y="6432"/>
                  </a:lnTo>
                  <a:lnTo>
                    <a:pt x="13219" y="1725"/>
                  </a:lnTo>
                  <a:lnTo>
                    <a:pt x="21644" y="0"/>
                  </a:lnTo>
                  <a:lnTo>
                    <a:pt x="30069" y="1725"/>
                  </a:lnTo>
                  <a:lnTo>
                    <a:pt x="36949" y="6432"/>
                  </a:lnTo>
                  <a:lnTo>
                    <a:pt x="41588" y="13413"/>
                  </a:lnTo>
                  <a:lnTo>
                    <a:pt x="43289" y="21962"/>
                  </a:lnTo>
                  <a:lnTo>
                    <a:pt x="41588" y="30510"/>
                  </a:lnTo>
                  <a:lnTo>
                    <a:pt x="36949" y="37491"/>
                  </a:lnTo>
                  <a:lnTo>
                    <a:pt x="30069" y="42198"/>
                  </a:lnTo>
                  <a:lnTo>
                    <a:pt x="21644" y="43924"/>
                  </a:lnTo>
                  <a:lnTo>
                    <a:pt x="13219" y="42198"/>
                  </a:lnTo>
                  <a:lnTo>
                    <a:pt x="6339" y="37491"/>
                  </a:lnTo>
                  <a:lnTo>
                    <a:pt x="1701" y="30510"/>
                  </a:lnTo>
                  <a:lnTo>
                    <a:pt x="0" y="21962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9010" y="1391331"/>
              <a:ext cx="151509" cy="1020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11526" y="1063449"/>
              <a:ext cx="370840" cy="569595"/>
            </a:xfrm>
            <a:custGeom>
              <a:avLst/>
              <a:gdLst/>
              <a:ahLst/>
              <a:cxnLst/>
              <a:rect l="l" t="t" r="r" b="b"/>
              <a:pathLst>
                <a:path w="370840" h="569594">
                  <a:moveTo>
                    <a:pt x="0" y="0"/>
                  </a:moveTo>
                  <a:lnTo>
                    <a:pt x="370423" y="0"/>
                  </a:lnTo>
                  <a:lnTo>
                    <a:pt x="370423" y="569152"/>
                  </a:lnTo>
                  <a:lnTo>
                    <a:pt x="0" y="569152"/>
                  </a:lnTo>
                  <a:lnTo>
                    <a:pt x="0" y="0"/>
                  </a:lnTo>
                  <a:close/>
                </a:path>
              </a:pathLst>
            </a:custGeom>
            <a:ln w="865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6482" y="1668650"/>
            <a:ext cx="916940" cy="241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1915" marR="5080" indent="-69850">
              <a:lnSpc>
                <a:spcPct val="102099"/>
              </a:lnSpc>
              <a:spcBef>
                <a:spcPts val="80"/>
              </a:spcBef>
            </a:pPr>
            <a:r>
              <a:rPr sz="700" dirty="0">
                <a:latin typeface="Arial"/>
                <a:cs typeface="Arial"/>
              </a:rPr>
              <a:t>Symbol for rising-</a:t>
            </a:r>
            <a:r>
              <a:rPr sz="700" spc="-20" dirty="0">
                <a:latin typeface="Arial"/>
                <a:cs typeface="Arial"/>
              </a:rPr>
              <a:t>edge</a:t>
            </a:r>
            <a:r>
              <a:rPr sz="700" spc="2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triggered D flip-</a:t>
            </a:r>
            <a:r>
              <a:rPr sz="700" spc="-20" dirty="0">
                <a:latin typeface="Arial"/>
                <a:cs typeface="Arial"/>
              </a:rPr>
              <a:t>flop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5278" y="1668650"/>
            <a:ext cx="937260" cy="241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1440" marR="5080" indent="-79375">
              <a:lnSpc>
                <a:spcPct val="102099"/>
              </a:lnSpc>
              <a:spcBef>
                <a:spcPts val="80"/>
              </a:spcBef>
            </a:pPr>
            <a:r>
              <a:rPr sz="700" dirty="0">
                <a:latin typeface="Arial"/>
                <a:cs typeface="Arial"/>
              </a:rPr>
              <a:t>Symbol for falling-</a:t>
            </a:r>
            <a:r>
              <a:rPr sz="700" spc="-20" dirty="0">
                <a:latin typeface="Arial"/>
                <a:cs typeface="Arial"/>
              </a:rPr>
              <a:t>edge</a:t>
            </a:r>
            <a:r>
              <a:rPr sz="700" spc="2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triggered D flip-</a:t>
            </a:r>
            <a:r>
              <a:rPr sz="700" spc="-20" dirty="0">
                <a:latin typeface="Arial"/>
                <a:cs typeface="Arial"/>
              </a:rPr>
              <a:t>flop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05593" y="2094980"/>
            <a:ext cx="392430" cy="83185"/>
            <a:chOff x="905593" y="2094980"/>
            <a:chExt cx="392430" cy="83185"/>
          </a:xfrm>
        </p:grpSpPr>
        <p:sp>
          <p:nvSpPr>
            <p:cNvPr id="27" name="object 27"/>
            <p:cNvSpPr/>
            <p:nvPr/>
          </p:nvSpPr>
          <p:spPr>
            <a:xfrm>
              <a:off x="907816" y="2097203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0" y="0"/>
                  </a:moveTo>
                  <a:lnTo>
                    <a:pt x="37722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6263" y="2143601"/>
              <a:ext cx="26670" cy="34290"/>
            </a:xfrm>
            <a:custGeom>
              <a:avLst/>
              <a:gdLst/>
              <a:ahLst/>
              <a:cxnLst/>
              <a:rect l="l" t="t" r="r" b="b"/>
              <a:pathLst>
                <a:path w="26669" h="34289">
                  <a:moveTo>
                    <a:pt x="13577" y="0"/>
                  </a:moveTo>
                  <a:lnTo>
                    <a:pt x="0" y="10516"/>
                  </a:lnTo>
                  <a:lnTo>
                    <a:pt x="26591" y="3402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4785" y="2097203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0" y="0"/>
                  </a:moveTo>
                  <a:lnTo>
                    <a:pt x="37722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3232" y="2143601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89">
                  <a:moveTo>
                    <a:pt x="13892" y="0"/>
                  </a:moveTo>
                  <a:lnTo>
                    <a:pt x="0" y="10516"/>
                  </a:lnTo>
                  <a:lnTo>
                    <a:pt x="27208" y="34025"/>
                  </a:lnTo>
                  <a:lnTo>
                    <a:pt x="13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3608" y="2097203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0" y="0"/>
                  </a:moveTo>
                  <a:lnTo>
                    <a:pt x="37722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1437" y="2143601"/>
              <a:ext cx="26670" cy="34290"/>
            </a:xfrm>
            <a:custGeom>
              <a:avLst/>
              <a:gdLst/>
              <a:ahLst/>
              <a:cxnLst/>
              <a:rect l="l" t="t" r="r" b="b"/>
              <a:pathLst>
                <a:path w="26669" h="34289">
                  <a:moveTo>
                    <a:pt x="13578" y="0"/>
                  </a:moveTo>
                  <a:lnTo>
                    <a:pt x="0" y="10516"/>
                  </a:lnTo>
                  <a:lnTo>
                    <a:pt x="26591" y="34025"/>
                  </a:lnTo>
                  <a:lnTo>
                    <a:pt x="13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1315" y="2156884"/>
            <a:ext cx="13779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b="1" spc="-25" dirty="0">
                <a:latin typeface="Arial"/>
                <a:cs typeface="Arial"/>
              </a:rPr>
              <a:t>C</a:t>
            </a:r>
            <a:r>
              <a:rPr sz="350" b="1" u="sng" spc="-25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lk</a:t>
            </a:r>
            <a:r>
              <a:rPr sz="350" b="1" u="sng" spc="200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 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7147" y="1984777"/>
            <a:ext cx="45212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rising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edges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28544" y="2099929"/>
            <a:ext cx="392430" cy="83185"/>
            <a:chOff x="2128544" y="2099929"/>
            <a:chExt cx="392430" cy="83185"/>
          </a:xfrm>
        </p:grpSpPr>
        <p:sp>
          <p:nvSpPr>
            <p:cNvPr id="36" name="object 36"/>
            <p:cNvSpPr/>
            <p:nvPr/>
          </p:nvSpPr>
          <p:spPr>
            <a:xfrm>
              <a:off x="2481034" y="2102152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37722" y="0"/>
                  </a:moveTo>
                  <a:lnTo>
                    <a:pt x="0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3719" y="2148550"/>
              <a:ext cx="26670" cy="34290"/>
            </a:xfrm>
            <a:custGeom>
              <a:avLst/>
              <a:gdLst/>
              <a:ahLst/>
              <a:cxnLst/>
              <a:rect l="l" t="t" r="r" b="b"/>
              <a:pathLst>
                <a:path w="26669" h="34289">
                  <a:moveTo>
                    <a:pt x="13011" y="0"/>
                  </a:moveTo>
                  <a:lnTo>
                    <a:pt x="0" y="34025"/>
                  </a:lnTo>
                  <a:lnTo>
                    <a:pt x="26591" y="10516"/>
                  </a:lnTo>
                  <a:lnTo>
                    <a:pt x="13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14065" y="2102152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37722" y="0"/>
                  </a:moveTo>
                  <a:lnTo>
                    <a:pt x="0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6132" y="2148550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89">
                  <a:moveTo>
                    <a:pt x="13315" y="0"/>
                  </a:moveTo>
                  <a:lnTo>
                    <a:pt x="0" y="34025"/>
                  </a:lnTo>
                  <a:lnTo>
                    <a:pt x="27209" y="10516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45240" y="2102152"/>
              <a:ext cx="38100" cy="55244"/>
            </a:xfrm>
            <a:custGeom>
              <a:avLst/>
              <a:gdLst/>
              <a:ahLst/>
              <a:cxnLst/>
              <a:rect l="l" t="t" r="r" b="b"/>
              <a:pathLst>
                <a:path w="38100" h="55244">
                  <a:moveTo>
                    <a:pt x="37723" y="0"/>
                  </a:moveTo>
                  <a:lnTo>
                    <a:pt x="0" y="55059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28544" y="2148550"/>
              <a:ext cx="26670" cy="34290"/>
            </a:xfrm>
            <a:custGeom>
              <a:avLst/>
              <a:gdLst/>
              <a:ahLst/>
              <a:cxnLst/>
              <a:rect l="l" t="t" r="r" b="b"/>
              <a:pathLst>
                <a:path w="26669" h="34289">
                  <a:moveTo>
                    <a:pt x="13013" y="0"/>
                  </a:moveTo>
                  <a:lnTo>
                    <a:pt x="0" y="34025"/>
                  </a:lnTo>
                  <a:lnTo>
                    <a:pt x="26591" y="10516"/>
                  </a:lnTo>
                  <a:lnTo>
                    <a:pt x="13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19190" y="2161833"/>
            <a:ext cx="13779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b="1" spc="-25" dirty="0">
                <a:latin typeface="Arial"/>
                <a:cs typeface="Arial"/>
              </a:rPr>
              <a:t>C</a:t>
            </a:r>
            <a:r>
              <a:rPr sz="350" b="1" u="sng" spc="-25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lk</a:t>
            </a:r>
            <a:r>
              <a:rPr sz="350" b="1" u="sng" spc="200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 </a:t>
            </a:r>
            <a:endParaRPr sz="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55793" y="1994057"/>
            <a:ext cx="470534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falling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edges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16322" y="1203430"/>
            <a:ext cx="734060" cy="30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Internal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design: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Just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invert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servant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clock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rather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than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master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206" y="1308600"/>
            <a:ext cx="465455" cy="407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90"/>
              </a:spcBef>
            </a:pP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triangle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means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clock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input,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edge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triggered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47" name="object 47"/>
            <p:cNvSpPr/>
            <p:nvPr/>
          </p:nvSpPr>
          <p:spPr>
            <a:xfrm>
              <a:off x="658812" y="1486284"/>
              <a:ext cx="228600" cy="52069"/>
            </a:xfrm>
            <a:custGeom>
              <a:avLst/>
              <a:gdLst/>
              <a:ahLst/>
              <a:cxnLst/>
              <a:rect l="l" t="t" r="r" b="b"/>
              <a:pathLst>
                <a:path w="228600" h="52069">
                  <a:moveTo>
                    <a:pt x="0" y="51807"/>
                  </a:moveTo>
                  <a:lnTo>
                    <a:pt x="228475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4707" y="1476180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4" h="29209">
                  <a:moveTo>
                    <a:pt x="0" y="0"/>
                  </a:moveTo>
                  <a:lnTo>
                    <a:pt x="6562" y="28959"/>
                  </a:lnTo>
                  <a:lnTo>
                    <a:pt x="32230" y="7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6B3DB041-C7CC-4381-8D5B-4FF76E25D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0" y="1974353"/>
            <a:ext cx="2028840" cy="4286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61" y="89154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Latches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and</a:t>
            </a:r>
            <a:r>
              <a:rPr sz="800" i="1" spc="-2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Flip-</a:t>
            </a:r>
            <a:r>
              <a:rPr sz="800" i="1" spc="-10" dirty="0">
                <a:latin typeface="Tahoma"/>
                <a:cs typeface="Tahoma"/>
              </a:rPr>
              <a:t>Flops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6360" y="1707436"/>
            <a:ext cx="2499360" cy="636905"/>
            <a:chOff x="1006360" y="1707436"/>
            <a:chExt cx="2499360" cy="6369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176" y="1707436"/>
              <a:ext cx="1346085" cy="36357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09852" y="2201753"/>
              <a:ext cx="550545" cy="139065"/>
            </a:xfrm>
            <a:custGeom>
              <a:avLst/>
              <a:gdLst/>
              <a:ahLst/>
              <a:cxnLst/>
              <a:rect l="l" t="t" r="r" b="b"/>
              <a:pathLst>
                <a:path w="550544" h="139064">
                  <a:moveTo>
                    <a:pt x="0" y="0"/>
                  </a:moveTo>
                  <a:lnTo>
                    <a:pt x="125535" y="0"/>
                  </a:lnTo>
                  <a:lnTo>
                    <a:pt x="125535" y="137958"/>
                  </a:lnTo>
                  <a:lnTo>
                    <a:pt x="427935" y="138576"/>
                  </a:lnTo>
                  <a:lnTo>
                    <a:pt x="427935" y="0"/>
                  </a:lnTo>
                  <a:lnTo>
                    <a:pt x="503998" y="0"/>
                  </a:lnTo>
                  <a:lnTo>
                    <a:pt x="503998" y="138576"/>
                  </a:lnTo>
                  <a:lnTo>
                    <a:pt x="550379" y="137958"/>
                  </a:lnTo>
                </a:path>
              </a:pathLst>
            </a:custGeom>
            <a:ln w="680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5628" y="2206376"/>
            <a:ext cx="755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809" y="1924601"/>
            <a:ext cx="370840" cy="569595"/>
          </a:xfrm>
          <a:prstGeom prst="rect">
            <a:avLst/>
          </a:prstGeom>
          <a:ln w="8658">
            <a:solidFill>
              <a:srgbClr val="008CC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tabLst>
                <a:tab pos="248285" algn="l"/>
              </a:tabLst>
            </a:pPr>
            <a:r>
              <a:rPr sz="750" spc="-50" dirty="0">
                <a:latin typeface="Trebuchet MS"/>
                <a:cs typeface="Trebuchet MS"/>
              </a:rPr>
              <a:t>D</a:t>
            </a:r>
            <a:r>
              <a:rPr sz="750" dirty="0">
                <a:latin typeface="Trebuchet MS"/>
                <a:cs typeface="Trebuchet MS"/>
              </a:rPr>
              <a:t>	</a:t>
            </a:r>
            <a:r>
              <a:rPr sz="750" spc="-25" dirty="0">
                <a:latin typeface="Trebuchet MS"/>
                <a:cs typeface="Trebuchet MS"/>
              </a:rPr>
              <a:t>Q’</a:t>
            </a:r>
            <a:endParaRPr sz="750">
              <a:latin typeface="Trebuchet MS"/>
              <a:cs typeface="Trebuchet MS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Trebuchet MS"/>
                <a:cs typeface="Trebuchet MS"/>
              </a:rPr>
              <a:t>Q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516" y="2023820"/>
            <a:ext cx="1480185" cy="330835"/>
            <a:chOff x="106516" y="2023820"/>
            <a:chExt cx="1480185" cy="330835"/>
          </a:xfrm>
        </p:grpSpPr>
        <p:sp>
          <p:nvSpPr>
            <p:cNvPr id="17" name="object 17"/>
            <p:cNvSpPr/>
            <p:nvPr/>
          </p:nvSpPr>
          <p:spPr>
            <a:xfrm>
              <a:off x="231282" y="2255576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5" h="95885">
                  <a:moveTo>
                    <a:pt x="0" y="95890"/>
                  </a:moveTo>
                  <a:lnTo>
                    <a:pt x="95852" y="46398"/>
                  </a:lnTo>
                  <a:lnTo>
                    <a:pt x="0" y="0"/>
                  </a:lnTo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49" y="2113288"/>
              <a:ext cx="597535" cy="189865"/>
            </a:xfrm>
            <a:custGeom>
              <a:avLst/>
              <a:gdLst/>
              <a:ahLst/>
              <a:cxnLst/>
              <a:rect l="l" t="t" r="r" b="b"/>
              <a:pathLst>
                <a:path w="597535" h="189864">
                  <a:moveTo>
                    <a:pt x="0" y="188685"/>
                  </a:moveTo>
                  <a:lnTo>
                    <a:pt x="113167" y="189304"/>
                  </a:lnTo>
                </a:path>
                <a:path w="597535" h="189864">
                  <a:moveTo>
                    <a:pt x="0" y="0"/>
                  </a:moveTo>
                  <a:lnTo>
                    <a:pt x="113167" y="618"/>
                  </a:lnTo>
                </a:path>
                <a:path w="597535" h="189864">
                  <a:moveTo>
                    <a:pt x="484210" y="188685"/>
                  </a:moveTo>
                  <a:lnTo>
                    <a:pt x="597378" y="189304"/>
                  </a:lnTo>
                </a:path>
                <a:path w="597535" h="189864">
                  <a:moveTo>
                    <a:pt x="536155" y="0"/>
                  </a:moveTo>
                  <a:lnTo>
                    <a:pt x="597378" y="618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324" y="2092872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90" h="44450">
                  <a:moveTo>
                    <a:pt x="0" y="21962"/>
                  </a:moveTo>
                  <a:lnTo>
                    <a:pt x="1822" y="13414"/>
                  </a:lnTo>
                  <a:lnTo>
                    <a:pt x="6792" y="6432"/>
                  </a:lnTo>
                  <a:lnTo>
                    <a:pt x="14163" y="1726"/>
                  </a:lnTo>
                  <a:lnTo>
                    <a:pt x="23190" y="0"/>
                  </a:lnTo>
                  <a:lnTo>
                    <a:pt x="32217" y="1726"/>
                  </a:lnTo>
                  <a:lnTo>
                    <a:pt x="39588" y="6432"/>
                  </a:lnTo>
                  <a:lnTo>
                    <a:pt x="44558" y="13414"/>
                  </a:lnTo>
                  <a:lnTo>
                    <a:pt x="46380" y="21962"/>
                  </a:lnTo>
                  <a:lnTo>
                    <a:pt x="44558" y="30511"/>
                  </a:lnTo>
                  <a:lnTo>
                    <a:pt x="39588" y="37492"/>
                  </a:lnTo>
                  <a:lnTo>
                    <a:pt x="32217" y="42198"/>
                  </a:lnTo>
                  <a:lnTo>
                    <a:pt x="23190" y="43924"/>
                  </a:lnTo>
                  <a:lnTo>
                    <a:pt x="14163" y="42198"/>
                  </a:lnTo>
                  <a:lnTo>
                    <a:pt x="6792" y="37492"/>
                  </a:lnTo>
                  <a:lnTo>
                    <a:pt x="1822" y="30511"/>
                  </a:lnTo>
                  <a:lnTo>
                    <a:pt x="0" y="21962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4287" y="2026677"/>
              <a:ext cx="579755" cy="104139"/>
            </a:xfrm>
            <a:custGeom>
              <a:avLst/>
              <a:gdLst/>
              <a:ahLst/>
              <a:cxnLst/>
              <a:rect l="l" t="t" r="r" b="b"/>
              <a:pathLst>
                <a:path w="579755" h="104139">
                  <a:moveTo>
                    <a:pt x="579444" y="103932"/>
                  </a:moveTo>
                  <a:lnTo>
                    <a:pt x="578132" y="103932"/>
                  </a:lnTo>
                  <a:lnTo>
                    <a:pt x="578132" y="0"/>
                  </a:lnTo>
                  <a:lnTo>
                    <a:pt x="480466" y="0"/>
                  </a:lnTo>
                  <a:lnTo>
                    <a:pt x="480466" y="103932"/>
                  </a:lnTo>
                  <a:lnTo>
                    <a:pt x="386077" y="103932"/>
                  </a:lnTo>
                  <a:lnTo>
                    <a:pt x="386077" y="0"/>
                  </a:lnTo>
                  <a:lnTo>
                    <a:pt x="288410" y="0"/>
                  </a:lnTo>
                  <a:lnTo>
                    <a:pt x="288410" y="103932"/>
                  </a:lnTo>
                  <a:lnTo>
                    <a:pt x="192055" y="103932"/>
                  </a:lnTo>
                  <a:lnTo>
                    <a:pt x="192055" y="0"/>
                  </a:lnTo>
                  <a:lnTo>
                    <a:pt x="96355" y="0"/>
                  </a:lnTo>
                  <a:lnTo>
                    <a:pt x="96355" y="103932"/>
                  </a:lnTo>
                  <a:lnTo>
                    <a:pt x="0" y="103932"/>
                  </a:lnTo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0379" y="2034393"/>
            <a:ext cx="12573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Clk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428" y="534058"/>
            <a:ext cx="1818005" cy="9391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46050" marR="5080" indent="-133985">
              <a:lnSpc>
                <a:spcPct val="112900"/>
              </a:lnSpc>
              <a:spcBef>
                <a:spcPts val="1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final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</a:t>
            </a:r>
            <a:r>
              <a:rPr sz="750" spc="4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Q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given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following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timing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diagram? </a:t>
            </a: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Neither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89154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Latches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and</a:t>
            </a:r>
            <a:r>
              <a:rPr sz="800" i="1" spc="-2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Flip-</a:t>
            </a:r>
            <a:r>
              <a:rPr sz="800" i="1" spc="-10" dirty="0">
                <a:latin typeface="Tahoma"/>
                <a:cs typeface="Tahoma"/>
              </a:rPr>
              <a:t>Flops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6360" y="1707436"/>
            <a:ext cx="2462530" cy="636905"/>
            <a:chOff x="1006360" y="1707436"/>
            <a:chExt cx="2462530" cy="6369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2691" y="1707436"/>
              <a:ext cx="1346085" cy="3635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9852" y="2201753"/>
              <a:ext cx="574675" cy="139065"/>
            </a:xfrm>
            <a:custGeom>
              <a:avLst/>
              <a:gdLst/>
              <a:ahLst/>
              <a:cxnLst/>
              <a:rect l="l" t="t" r="r" b="b"/>
              <a:pathLst>
                <a:path w="574675" h="139064">
                  <a:moveTo>
                    <a:pt x="0" y="0"/>
                  </a:moveTo>
                  <a:lnTo>
                    <a:pt x="131036" y="0"/>
                  </a:lnTo>
                  <a:lnTo>
                    <a:pt x="131036" y="137958"/>
                  </a:lnTo>
                  <a:lnTo>
                    <a:pt x="446687" y="138576"/>
                  </a:lnTo>
                  <a:lnTo>
                    <a:pt x="446687" y="0"/>
                  </a:lnTo>
                  <a:lnTo>
                    <a:pt x="526083" y="0"/>
                  </a:lnTo>
                  <a:lnTo>
                    <a:pt x="526083" y="138576"/>
                  </a:lnTo>
                  <a:lnTo>
                    <a:pt x="574496" y="137958"/>
                  </a:lnTo>
                </a:path>
              </a:pathLst>
            </a:custGeom>
            <a:ln w="680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5629" y="2206376"/>
            <a:ext cx="755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09" y="1924601"/>
            <a:ext cx="370840" cy="569595"/>
          </a:xfrm>
          <a:prstGeom prst="rect">
            <a:avLst/>
          </a:prstGeom>
          <a:ln w="8658">
            <a:solidFill>
              <a:srgbClr val="008CC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tabLst>
                <a:tab pos="248285" algn="l"/>
              </a:tabLst>
            </a:pPr>
            <a:r>
              <a:rPr sz="750" spc="-50" dirty="0">
                <a:latin typeface="Trebuchet MS"/>
                <a:cs typeface="Trebuchet MS"/>
              </a:rPr>
              <a:t>D</a:t>
            </a:r>
            <a:r>
              <a:rPr sz="750" dirty="0">
                <a:latin typeface="Trebuchet MS"/>
                <a:cs typeface="Trebuchet MS"/>
              </a:rPr>
              <a:t>	</a:t>
            </a:r>
            <a:r>
              <a:rPr sz="750" spc="-25" dirty="0">
                <a:latin typeface="Trebuchet MS"/>
                <a:cs typeface="Trebuchet MS"/>
              </a:rPr>
              <a:t>Q’</a:t>
            </a:r>
            <a:endParaRPr sz="750">
              <a:latin typeface="Trebuchet MS"/>
              <a:cs typeface="Trebuchet MS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Trebuchet MS"/>
                <a:cs typeface="Trebuchet MS"/>
              </a:rPr>
              <a:t>Q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516" y="2023820"/>
            <a:ext cx="1480185" cy="285115"/>
            <a:chOff x="106516" y="2023820"/>
            <a:chExt cx="1480185" cy="285115"/>
          </a:xfrm>
        </p:grpSpPr>
        <p:sp>
          <p:nvSpPr>
            <p:cNvPr id="16" name="object 16"/>
            <p:cNvSpPr/>
            <p:nvPr/>
          </p:nvSpPr>
          <p:spPr>
            <a:xfrm>
              <a:off x="112549" y="2113288"/>
              <a:ext cx="597535" cy="189865"/>
            </a:xfrm>
            <a:custGeom>
              <a:avLst/>
              <a:gdLst/>
              <a:ahLst/>
              <a:cxnLst/>
              <a:rect l="l" t="t" r="r" b="b"/>
              <a:pathLst>
                <a:path w="597535" h="189864">
                  <a:moveTo>
                    <a:pt x="0" y="188686"/>
                  </a:moveTo>
                  <a:lnTo>
                    <a:pt x="113168" y="189305"/>
                  </a:lnTo>
                </a:path>
                <a:path w="597535" h="189864">
                  <a:moveTo>
                    <a:pt x="0" y="0"/>
                  </a:moveTo>
                  <a:lnTo>
                    <a:pt x="113168" y="618"/>
                  </a:lnTo>
                </a:path>
                <a:path w="597535" h="189864">
                  <a:moveTo>
                    <a:pt x="484209" y="188686"/>
                  </a:moveTo>
                  <a:lnTo>
                    <a:pt x="597377" y="189305"/>
                  </a:lnTo>
                </a:path>
                <a:path w="597535" h="189864">
                  <a:moveTo>
                    <a:pt x="536156" y="0"/>
                  </a:moveTo>
                  <a:lnTo>
                    <a:pt x="597377" y="618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2324" y="2092872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90" h="44450">
                  <a:moveTo>
                    <a:pt x="0" y="21962"/>
                  </a:moveTo>
                  <a:lnTo>
                    <a:pt x="1822" y="13413"/>
                  </a:lnTo>
                  <a:lnTo>
                    <a:pt x="6792" y="6432"/>
                  </a:lnTo>
                  <a:lnTo>
                    <a:pt x="14163" y="1725"/>
                  </a:lnTo>
                  <a:lnTo>
                    <a:pt x="23190" y="0"/>
                  </a:lnTo>
                  <a:lnTo>
                    <a:pt x="32217" y="1725"/>
                  </a:lnTo>
                  <a:lnTo>
                    <a:pt x="39588" y="6432"/>
                  </a:lnTo>
                  <a:lnTo>
                    <a:pt x="44558" y="13413"/>
                  </a:lnTo>
                  <a:lnTo>
                    <a:pt x="46380" y="21962"/>
                  </a:lnTo>
                  <a:lnTo>
                    <a:pt x="44558" y="30510"/>
                  </a:lnTo>
                  <a:lnTo>
                    <a:pt x="39588" y="37491"/>
                  </a:lnTo>
                  <a:lnTo>
                    <a:pt x="32217" y="42198"/>
                  </a:lnTo>
                  <a:lnTo>
                    <a:pt x="23190" y="43923"/>
                  </a:lnTo>
                  <a:lnTo>
                    <a:pt x="14163" y="42198"/>
                  </a:lnTo>
                  <a:lnTo>
                    <a:pt x="6792" y="37491"/>
                  </a:lnTo>
                  <a:lnTo>
                    <a:pt x="1822" y="30510"/>
                  </a:lnTo>
                  <a:lnTo>
                    <a:pt x="0" y="21962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4287" y="2026677"/>
              <a:ext cx="579755" cy="104139"/>
            </a:xfrm>
            <a:custGeom>
              <a:avLst/>
              <a:gdLst/>
              <a:ahLst/>
              <a:cxnLst/>
              <a:rect l="l" t="t" r="r" b="b"/>
              <a:pathLst>
                <a:path w="579755" h="104139">
                  <a:moveTo>
                    <a:pt x="579444" y="103932"/>
                  </a:moveTo>
                  <a:lnTo>
                    <a:pt x="578132" y="103932"/>
                  </a:lnTo>
                  <a:lnTo>
                    <a:pt x="578132" y="0"/>
                  </a:lnTo>
                  <a:lnTo>
                    <a:pt x="480466" y="0"/>
                  </a:lnTo>
                  <a:lnTo>
                    <a:pt x="480466" y="103932"/>
                  </a:lnTo>
                  <a:lnTo>
                    <a:pt x="386077" y="103932"/>
                  </a:lnTo>
                  <a:lnTo>
                    <a:pt x="386077" y="0"/>
                  </a:lnTo>
                  <a:lnTo>
                    <a:pt x="288410" y="0"/>
                  </a:lnTo>
                  <a:lnTo>
                    <a:pt x="288410" y="103932"/>
                  </a:lnTo>
                  <a:lnTo>
                    <a:pt x="192055" y="103932"/>
                  </a:lnTo>
                  <a:lnTo>
                    <a:pt x="192055" y="0"/>
                  </a:lnTo>
                  <a:lnTo>
                    <a:pt x="96355" y="0"/>
                  </a:lnTo>
                  <a:lnTo>
                    <a:pt x="96355" y="103932"/>
                  </a:lnTo>
                  <a:lnTo>
                    <a:pt x="0" y="103932"/>
                  </a:lnTo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0380" y="2034393"/>
            <a:ext cx="12573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Clk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429" y="534058"/>
            <a:ext cx="1818005" cy="9391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46050" marR="5080" indent="-133985">
              <a:lnSpc>
                <a:spcPct val="112900"/>
              </a:lnSpc>
              <a:spcBef>
                <a:spcPts val="1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final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</a:t>
            </a:r>
            <a:r>
              <a:rPr sz="750" spc="4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Q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given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following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timing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diagram? </a:t>
            </a: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Neither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spc="-50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0391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D </a:t>
            </a:r>
            <a:r>
              <a:rPr sz="800" i="1" spc="-20" dirty="0">
                <a:latin typeface="Tahoma"/>
                <a:cs typeface="Tahoma"/>
              </a:rPr>
              <a:t>Flip-Flop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61925" marR="299085" indent="-133985">
              <a:lnSpc>
                <a:spcPts val="860"/>
              </a:lnSpc>
              <a:spcBef>
                <a:spcPts val="19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63195" algn="l"/>
              </a:tabLst>
            </a:pPr>
            <a:r>
              <a:rPr dirty="0"/>
              <a:t>Solves</a:t>
            </a:r>
            <a:r>
              <a:rPr spc="45" dirty="0"/>
              <a:t> </a:t>
            </a:r>
            <a:r>
              <a:rPr dirty="0"/>
              <a:t>problem</a:t>
            </a:r>
            <a:r>
              <a:rPr spc="5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not</a:t>
            </a:r>
            <a:r>
              <a:rPr spc="55" dirty="0"/>
              <a:t> </a:t>
            </a:r>
            <a:r>
              <a:rPr dirty="0"/>
              <a:t>knowing</a:t>
            </a:r>
            <a:r>
              <a:rPr spc="50" dirty="0"/>
              <a:t> </a:t>
            </a:r>
            <a:r>
              <a:rPr dirty="0"/>
              <a:t>through</a:t>
            </a:r>
            <a:r>
              <a:rPr spc="50" dirty="0"/>
              <a:t> </a:t>
            </a:r>
            <a:r>
              <a:rPr dirty="0"/>
              <a:t>how</a:t>
            </a:r>
            <a:r>
              <a:rPr spc="55" dirty="0"/>
              <a:t> </a:t>
            </a:r>
            <a:r>
              <a:rPr dirty="0"/>
              <a:t>many</a:t>
            </a:r>
            <a:r>
              <a:rPr spc="50" dirty="0"/>
              <a:t> </a:t>
            </a:r>
            <a:r>
              <a:rPr dirty="0"/>
              <a:t>latches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spc="-10" dirty="0"/>
              <a:t>signal </a:t>
            </a:r>
            <a:r>
              <a:rPr dirty="0"/>
              <a:t>travels</a:t>
            </a:r>
            <a:r>
              <a:rPr spc="40" dirty="0"/>
              <a:t> </a:t>
            </a:r>
            <a:r>
              <a:rPr dirty="0"/>
              <a:t>when</a:t>
            </a:r>
            <a:r>
              <a:rPr spc="40" dirty="0"/>
              <a:t> </a:t>
            </a:r>
            <a:r>
              <a:rPr spc="-25" dirty="0"/>
              <a:t>C=1</a:t>
            </a:r>
          </a:p>
          <a:p>
            <a:pPr marL="320040" marR="233679" lvl="1" indent="-114300">
              <a:lnSpc>
                <a:spcPts val="770"/>
              </a:lnSpc>
              <a:spcBef>
                <a:spcPts val="12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18770" algn="l"/>
              </a:tabLst>
            </a:pPr>
            <a:r>
              <a:rPr sz="700" dirty="0">
                <a:latin typeface="Tahoma"/>
                <a:cs typeface="Tahoma"/>
              </a:rPr>
              <a:t>In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figure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below,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signal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travels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through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exactly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one</a:t>
            </a:r>
            <a:r>
              <a:rPr sz="700" spc="-10" dirty="0">
                <a:latin typeface="Tahoma"/>
                <a:cs typeface="Tahoma"/>
              </a:rPr>
              <a:t> flip-</a:t>
            </a:r>
            <a:r>
              <a:rPr sz="700" dirty="0">
                <a:latin typeface="Tahoma"/>
                <a:cs typeface="Tahoma"/>
              </a:rPr>
              <a:t>flop,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Clk_A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or</a:t>
            </a:r>
            <a:r>
              <a:rPr sz="700" spc="-10" dirty="0">
                <a:latin typeface="Tahoma"/>
                <a:cs typeface="Tahoma"/>
              </a:rPr>
              <a:t> Clk_B</a:t>
            </a:r>
            <a:endParaRPr sz="700">
              <a:latin typeface="Tahoma"/>
              <a:cs typeface="Tahoma"/>
            </a:endParaRPr>
          </a:p>
          <a:p>
            <a:pPr marL="320040" marR="5080" lvl="1" indent="-114300">
              <a:lnSpc>
                <a:spcPct val="92000"/>
              </a:lnSpc>
              <a:spcBef>
                <a:spcPts val="12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18770" algn="l"/>
              </a:tabLst>
            </a:pPr>
            <a:r>
              <a:rPr sz="700" dirty="0">
                <a:latin typeface="Tahoma"/>
                <a:cs typeface="Tahoma"/>
              </a:rPr>
              <a:t>Why?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Because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rising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edge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Clk,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all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four</a:t>
            </a:r>
            <a:r>
              <a:rPr sz="700" spc="-10" dirty="0">
                <a:latin typeface="Tahoma"/>
                <a:cs typeface="Tahoma"/>
              </a:rPr>
              <a:t> flip-</a:t>
            </a:r>
            <a:r>
              <a:rPr sz="700" dirty="0">
                <a:latin typeface="Tahoma"/>
                <a:cs typeface="Tahoma"/>
              </a:rPr>
              <a:t>flops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are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loaded simultaneously</a:t>
            </a:r>
            <a:r>
              <a:rPr sz="70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 then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all four no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longer pay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attention to their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input, until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the</a:t>
            </a:r>
            <a:r>
              <a:rPr sz="700" dirty="0">
                <a:latin typeface="Tahoma"/>
                <a:cs typeface="Tahoma"/>
              </a:rPr>
              <a:t> next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rising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edge.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Doesn’t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matter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how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long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Clk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1.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06" y="1522651"/>
            <a:ext cx="5899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50" i="1" spc="-20" dirty="0">
                <a:latin typeface="Arial"/>
                <a:cs typeface="Arial"/>
              </a:rPr>
              <a:t>Two</a:t>
            </a:r>
            <a:r>
              <a:rPr sz="550" i="1" spc="5" dirty="0">
                <a:latin typeface="Arial"/>
                <a:cs typeface="Arial"/>
              </a:rPr>
              <a:t> </a:t>
            </a:r>
            <a:r>
              <a:rPr sz="550" i="1" spc="-10" dirty="0">
                <a:latin typeface="Arial"/>
                <a:cs typeface="Arial"/>
              </a:rPr>
              <a:t>latches</a:t>
            </a:r>
            <a:r>
              <a:rPr sz="550" i="1" spc="10" dirty="0">
                <a:latin typeface="Arial"/>
                <a:cs typeface="Arial"/>
              </a:rPr>
              <a:t> </a:t>
            </a:r>
            <a:r>
              <a:rPr sz="550" i="1" spc="-10" dirty="0">
                <a:latin typeface="Arial"/>
                <a:cs typeface="Arial"/>
              </a:rPr>
              <a:t>inside</a:t>
            </a:r>
            <a:r>
              <a:rPr sz="550" i="1" spc="200" dirty="0">
                <a:latin typeface="Arial"/>
                <a:cs typeface="Arial"/>
              </a:rPr>
              <a:t> </a:t>
            </a:r>
            <a:r>
              <a:rPr sz="550" i="1" dirty="0">
                <a:latin typeface="Arial"/>
                <a:cs typeface="Arial"/>
              </a:rPr>
              <a:t>each</a:t>
            </a:r>
            <a:r>
              <a:rPr sz="550" i="1" spc="5" dirty="0">
                <a:latin typeface="Arial"/>
                <a:cs typeface="Arial"/>
              </a:rPr>
              <a:t> </a:t>
            </a:r>
            <a:r>
              <a:rPr sz="550" i="1" spc="-10" dirty="0">
                <a:latin typeface="Arial"/>
                <a:cs typeface="Arial"/>
              </a:rPr>
              <a:t>flip-</a:t>
            </a:r>
            <a:r>
              <a:rPr sz="550" i="1" spc="-20" dirty="0">
                <a:latin typeface="Arial"/>
                <a:cs typeface="Arial"/>
              </a:rPr>
              <a:t>flop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5848" y="1426266"/>
            <a:ext cx="31813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D1</a:t>
            </a:r>
            <a:r>
              <a:rPr sz="600" spc="200" dirty="0">
                <a:latin typeface="Arial"/>
                <a:cs typeface="Arial"/>
              </a:rPr>
              <a:t>  </a:t>
            </a:r>
            <a:r>
              <a:rPr sz="600" spc="-25" dirty="0">
                <a:latin typeface="Arial"/>
                <a:cs typeface="Arial"/>
              </a:rPr>
              <a:t>Q1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2280" y="1481033"/>
            <a:ext cx="620395" cy="397510"/>
          </a:xfrm>
          <a:custGeom>
            <a:avLst/>
            <a:gdLst/>
            <a:ahLst/>
            <a:cxnLst/>
            <a:rect l="l" t="t" r="r" b="b"/>
            <a:pathLst>
              <a:path w="620394" h="397510">
                <a:moveTo>
                  <a:pt x="0" y="0"/>
                </a:moveTo>
                <a:lnTo>
                  <a:pt x="157692" y="618"/>
                </a:lnTo>
              </a:path>
              <a:path w="620394" h="397510">
                <a:moveTo>
                  <a:pt x="484828" y="0"/>
                </a:moveTo>
                <a:lnTo>
                  <a:pt x="620258" y="618"/>
                </a:lnTo>
              </a:path>
              <a:path w="620394" h="397510">
                <a:moveTo>
                  <a:pt x="157692" y="234466"/>
                </a:moveTo>
                <a:lnTo>
                  <a:pt x="82866" y="234466"/>
                </a:lnTo>
                <a:lnTo>
                  <a:pt x="82866" y="397169"/>
                </a:lnTo>
              </a:path>
            </a:pathLst>
          </a:custGeom>
          <a:ln w="9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8414" y="1426266"/>
            <a:ext cx="31750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D2</a:t>
            </a:r>
            <a:r>
              <a:rPr sz="600" spc="200" dirty="0">
                <a:latin typeface="Arial"/>
                <a:cs typeface="Arial"/>
              </a:rPr>
              <a:t>  </a:t>
            </a:r>
            <a:r>
              <a:rPr sz="600" spc="-25" dirty="0">
                <a:latin typeface="Arial"/>
                <a:cs typeface="Arial"/>
              </a:rPr>
              <a:t>Q2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44408" y="1481033"/>
            <a:ext cx="518795" cy="397510"/>
          </a:xfrm>
          <a:custGeom>
            <a:avLst/>
            <a:gdLst/>
            <a:ahLst/>
            <a:cxnLst/>
            <a:rect l="l" t="t" r="r" b="b"/>
            <a:pathLst>
              <a:path w="518794" h="397510">
                <a:moveTo>
                  <a:pt x="58129" y="234466"/>
                </a:moveTo>
                <a:lnTo>
                  <a:pt x="0" y="234466"/>
                </a:lnTo>
                <a:lnTo>
                  <a:pt x="0" y="397169"/>
                </a:lnTo>
              </a:path>
              <a:path w="518794" h="397510">
                <a:moveTo>
                  <a:pt x="384646" y="0"/>
                </a:moveTo>
                <a:lnTo>
                  <a:pt x="518222" y="618"/>
                </a:lnTo>
              </a:path>
            </a:pathLst>
          </a:custGeom>
          <a:ln w="9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68506" y="1426266"/>
            <a:ext cx="31750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D3</a:t>
            </a:r>
            <a:r>
              <a:rPr sz="600" spc="200" dirty="0">
                <a:latin typeface="Arial"/>
                <a:cs typeface="Arial"/>
              </a:rPr>
              <a:t>  </a:t>
            </a:r>
            <a:r>
              <a:rPr sz="600" spc="-25" dirty="0">
                <a:latin typeface="Arial"/>
                <a:cs typeface="Arial"/>
              </a:rPr>
              <a:t>Q3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04501" y="1481033"/>
            <a:ext cx="522605" cy="397510"/>
          </a:xfrm>
          <a:custGeom>
            <a:avLst/>
            <a:gdLst/>
            <a:ahLst/>
            <a:cxnLst/>
            <a:rect l="l" t="t" r="r" b="b"/>
            <a:pathLst>
              <a:path w="522605" h="397510">
                <a:moveTo>
                  <a:pt x="58129" y="234466"/>
                </a:moveTo>
                <a:lnTo>
                  <a:pt x="0" y="234466"/>
                </a:lnTo>
                <a:lnTo>
                  <a:pt x="0" y="397169"/>
                </a:lnTo>
              </a:path>
              <a:path w="522605" h="397510">
                <a:moveTo>
                  <a:pt x="384646" y="0"/>
                </a:moveTo>
                <a:lnTo>
                  <a:pt x="522551" y="618"/>
                </a:lnTo>
              </a:path>
            </a:pathLst>
          </a:custGeom>
          <a:ln w="9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9525" y="1362254"/>
            <a:ext cx="325120" cy="51625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25"/>
              </a:spcBef>
            </a:pPr>
            <a:r>
              <a:rPr sz="600" dirty="0">
                <a:latin typeface="Arial"/>
                <a:cs typeface="Arial"/>
              </a:rPr>
              <a:t>D4</a:t>
            </a:r>
            <a:r>
              <a:rPr sz="600" spc="200" dirty="0">
                <a:latin typeface="Arial"/>
                <a:cs typeface="Arial"/>
              </a:rPr>
              <a:t>  </a:t>
            </a:r>
            <a:r>
              <a:rPr sz="600" spc="-25" dirty="0">
                <a:latin typeface="Arial"/>
                <a:cs typeface="Arial"/>
              </a:rPr>
              <a:t>Q4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2465" y="1710737"/>
            <a:ext cx="1549400" cy="189230"/>
            <a:chOff x="782465" y="1710737"/>
            <a:chExt cx="1549400" cy="189230"/>
          </a:xfrm>
        </p:grpSpPr>
        <p:sp>
          <p:nvSpPr>
            <p:cNvPr id="21" name="object 21"/>
            <p:cNvSpPr/>
            <p:nvPr/>
          </p:nvSpPr>
          <p:spPr>
            <a:xfrm>
              <a:off x="787227" y="1715499"/>
              <a:ext cx="1539875" cy="163195"/>
            </a:xfrm>
            <a:custGeom>
              <a:avLst/>
              <a:gdLst/>
              <a:ahLst/>
              <a:cxnLst/>
              <a:rect l="l" t="t" r="r" b="b"/>
              <a:pathLst>
                <a:path w="1539875" h="163194">
                  <a:moveTo>
                    <a:pt x="1539824" y="0"/>
                  </a:moveTo>
                  <a:lnTo>
                    <a:pt x="1481694" y="0"/>
                  </a:lnTo>
                  <a:lnTo>
                    <a:pt x="1481694" y="162703"/>
                  </a:lnTo>
                  <a:lnTo>
                    <a:pt x="0" y="162703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619" y="1860881"/>
              <a:ext cx="39370" cy="36830"/>
            </a:xfrm>
            <a:custGeom>
              <a:avLst/>
              <a:gdLst/>
              <a:ahLst/>
              <a:cxnLst/>
              <a:rect l="l" t="t" r="r" b="b"/>
              <a:pathLst>
                <a:path w="39369" h="36830">
                  <a:moveTo>
                    <a:pt x="19480" y="0"/>
                  </a:moveTo>
                  <a:lnTo>
                    <a:pt x="11898" y="1434"/>
                  </a:lnTo>
                  <a:lnTo>
                    <a:pt x="5705" y="5345"/>
                  </a:lnTo>
                  <a:lnTo>
                    <a:pt x="1530" y="11146"/>
                  </a:lnTo>
                  <a:lnTo>
                    <a:pt x="0" y="18249"/>
                  </a:lnTo>
                  <a:lnTo>
                    <a:pt x="1530" y="25353"/>
                  </a:lnTo>
                  <a:lnTo>
                    <a:pt x="5705" y="31154"/>
                  </a:lnTo>
                  <a:lnTo>
                    <a:pt x="11898" y="35065"/>
                  </a:lnTo>
                  <a:lnTo>
                    <a:pt x="19480" y="36499"/>
                  </a:lnTo>
                  <a:lnTo>
                    <a:pt x="27062" y="35065"/>
                  </a:lnTo>
                  <a:lnTo>
                    <a:pt x="33255" y="31154"/>
                  </a:lnTo>
                  <a:lnTo>
                    <a:pt x="37430" y="25353"/>
                  </a:lnTo>
                  <a:lnTo>
                    <a:pt x="38961" y="18249"/>
                  </a:lnTo>
                  <a:lnTo>
                    <a:pt x="37430" y="11146"/>
                  </a:lnTo>
                  <a:lnTo>
                    <a:pt x="33255" y="5345"/>
                  </a:lnTo>
                  <a:lnTo>
                    <a:pt x="27062" y="1434"/>
                  </a:lnTo>
                  <a:lnTo>
                    <a:pt x="19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4620" y="1860881"/>
              <a:ext cx="39370" cy="36830"/>
            </a:xfrm>
            <a:custGeom>
              <a:avLst/>
              <a:gdLst/>
              <a:ahLst/>
              <a:cxnLst/>
              <a:rect l="l" t="t" r="r" b="b"/>
              <a:pathLst>
                <a:path w="39369" h="36830">
                  <a:moveTo>
                    <a:pt x="0" y="18250"/>
                  </a:moveTo>
                  <a:lnTo>
                    <a:pt x="1530" y="11146"/>
                  </a:lnTo>
                  <a:lnTo>
                    <a:pt x="5705" y="5345"/>
                  </a:lnTo>
                  <a:lnTo>
                    <a:pt x="11897" y="1434"/>
                  </a:lnTo>
                  <a:lnTo>
                    <a:pt x="19479" y="0"/>
                  </a:lnTo>
                  <a:lnTo>
                    <a:pt x="27062" y="1434"/>
                  </a:lnTo>
                  <a:lnTo>
                    <a:pt x="33254" y="5345"/>
                  </a:lnTo>
                  <a:lnTo>
                    <a:pt x="37429" y="11146"/>
                  </a:lnTo>
                  <a:lnTo>
                    <a:pt x="38959" y="18250"/>
                  </a:lnTo>
                  <a:lnTo>
                    <a:pt x="37429" y="25354"/>
                  </a:lnTo>
                  <a:lnTo>
                    <a:pt x="33254" y="31155"/>
                  </a:lnTo>
                  <a:lnTo>
                    <a:pt x="27062" y="35066"/>
                  </a:lnTo>
                  <a:lnTo>
                    <a:pt x="19479" y="36500"/>
                  </a:lnTo>
                  <a:lnTo>
                    <a:pt x="11897" y="35066"/>
                  </a:lnTo>
                  <a:lnTo>
                    <a:pt x="5705" y="31155"/>
                  </a:lnTo>
                  <a:lnTo>
                    <a:pt x="1530" y="25354"/>
                  </a:lnTo>
                  <a:lnTo>
                    <a:pt x="0" y="18250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7185" y="186088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43" y="0"/>
                  </a:moveTo>
                  <a:lnTo>
                    <a:pt x="11142" y="1434"/>
                  </a:lnTo>
                  <a:lnTo>
                    <a:pt x="5343" y="5345"/>
                  </a:lnTo>
                  <a:lnTo>
                    <a:pt x="1433" y="11146"/>
                  </a:lnTo>
                  <a:lnTo>
                    <a:pt x="0" y="18249"/>
                  </a:lnTo>
                  <a:lnTo>
                    <a:pt x="1433" y="25353"/>
                  </a:lnTo>
                  <a:lnTo>
                    <a:pt x="5343" y="31154"/>
                  </a:lnTo>
                  <a:lnTo>
                    <a:pt x="11142" y="35065"/>
                  </a:lnTo>
                  <a:lnTo>
                    <a:pt x="18243" y="36499"/>
                  </a:lnTo>
                  <a:lnTo>
                    <a:pt x="25344" y="35065"/>
                  </a:lnTo>
                  <a:lnTo>
                    <a:pt x="31143" y="31154"/>
                  </a:lnTo>
                  <a:lnTo>
                    <a:pt x="35053" y="25353"/>
                  </a:lnTo>
                  <a:lnTo>
                    <a:pt x="36487" y="18249"/>
                  </a:lnTo>
                  <a:lnTo>
                    <a:pt x="35053" y="11146"/>
                  </a:lnTo>
                  <a:lnTo>
                    <a:pt x="31143" y="5345"/>
                  </a:lnTo>
                  <a:lnTo>
                    <a:pt x="25344" y="1434"/>
                  </a:lnTo>
                  <a:lnTo>
                    <a:pt x="18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7185" y="186088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0"/>
                  </a:moveTo>
                  <a:lnTo>
                    <a:pt x="1433" y="11146"/>
                  </a:lnTo>
                  <a:lnTo>
                    <a:pt x="5343" y="5345"/>
                  </a:lnTo>
                  <a:lnTo>
                    <a:pt x="11142" y="1434"/>
                  </a:lnTo>
                  <a:lnTo>
                    <a:pt x="18243" y="0"/>
                  </a:lnTo>
                  <a:lnTo>
                    <a:pt x="25344" y="1434"/>
                  </a:lnTo>
                  <a:lnTo>
                    <a:pt x="31143" y="5345"/>
                  </a:lnTo>
                  <a:lnTo>
                    <a:pt x="35053" y="11146"/>
                  </a:lnTo>
                  <a:lnTo>
                    <a:pt x="36486" y="18250"/>
                  </a:lnTo>
                  <a:lnTo>
                    <a:pt x="35053" y="25354"/>
                  </a:lnTo>
                  <a:lnTo>
                    <a:pt x="31143" y="31155"/>
                  </a:lnTo>
                  <a:lnTo>
                    <a:pt x="25344" y="35066"/>
                  </a:lnTo>
                  <a:lnTo>
                    <a:pt x="18243" y="36500"/>
                  </a:lnTo>
                  <a:lnTo>
                    <a:pt x="11142" y="35066"/>
                  </a:lnTo>
                  <a:lnTo>
                    <a:pt x="5343" y="31155"/>
                  </a:lnTo>
                  <a:lnTo>
                    <a:pt x="1433" y="25354"/>
                  </a:lnTo>
                  <a:lnTo>
                    <a:pt x="0" y="18250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5358" y="186088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42" y="0"/>
                  </a:moveTo>
                  <a:lnTo>
                    <a:pt x="11141" y="1434"/>
                  </a:lnTo>
                  <a:lnTo>
                    <a:pt x="5343" y="5345"/>
                  </a:lnTo>
                  <a:lnTo>
                    <a:pt x="1433" y="11146"/>
                  </a:lnTo>
                  <a:lnTo>
                    <a:pt x="0" y="18249"/>
                  </a:lnTo>
                  <a:lnTo>
                    <a:pt x="1433" y="25353"/>
                  </a:lnTo>
                  <a:lnTo>
                    <a:pt x="5343" y="31154"/>
                  </a:lnTo>
                  <a:lnTo>
                    <a:pt x="11141" y="35065"/>
                  </a:lnTo>
                  <a:lnTo>
                    <a:pt x="18242" y="36499"/>
                  </a:lnTo>
                  <a:lnTo>
                    <a:pt x="25342" y="35065"/>
                  </a:lnTo>
                  <a:lnTo>
                    <a:pt x="31141" y="31154"/>
                  </a:lnTo>
                  <a:lnTo>
                    <a:pt x="35050" y="25353"/>
                  </a:lnTo>
                  <a:lnTo>
                    <a:pt x="36484" y="18249"/>
                  </a:lnTo>
                  <a:lnTo>
                    <a:pt x="35050" y="11146"/>
                  </a:lnTo>
                  <a:lnTo>
                    <a:pt x="31141" y="5345"/>
                  </a:lnTo>
                  <a:lnTo>
                    <a:pt x="25342" y="1434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5357" y="186088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0"/>
                  </a:moveTo>
                  <a:lnTo>
                    <a:pt x="1433" y="11146"/>
                  </a:lnTo>
                  <a:lnTo>
                    <a:pt x="5343" y="5345"/>
                  </a:lnTo>
                  <a:lnTo>
                    <a:pt x="11141" y="1434"/>
                  </a:lnTo>
                  <a:lnTo>
                    <a:pt x="18242" y="0"/>
                  </a:lnTo>
                  <a:lnTo>
                    <a:pt x="25343" y="1434"/>
                  </a:lnTo>
                  <a:lnTo>
                    <a:pt x="31142" y="5345"/>
                  </a:lnTo>
                  <a:lnTo>
                    <a:pt x="35051" y="11146"/>
                  </a:lnTo>
                  <a:lnTo>
                    <a:pt x="36485" y="18250"/>
                  </a:lnTo>
                  <a:lnTo>
                    <a:pt x="35051" y="25354"/>
                  </a:lnTo>
                  <a:lnTo>
                    <a:pt x="31142" y="31155"/>
                  </a:lnTo>
                  <a:lnTo>
                    <a:pt x="25343" y="35066"/>
                  </a:lnTo>
                  <a:lnTo>
                    <a:pt x="18242" y="36500"/>
                  </a:lnTo>
                  <a:lnTo>
                    <a:pt x="11141" y="35066"/>
                  </a:lnTo>
                  <a:lnTo>
                    <a:pt x="5343" y="31155"/>
                  </a:lnTo>
                  <a:lnTo>
                    <a:pt x="1433" y="25354"/>
                  </a:lnTo>
                  <a:lnTo>
                    <a:pt x="0" y="18250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5160" y="1425647"/>
            <a:ext cx="7874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649" y="1818486"/>
            <a:ext cx="13970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5" dirty="0">
                <a:latin typeface="Arial"/>
                <a:cs typeface="Arial"/>
              </a:rPr>
              <a:t>Clk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2658" y="2041198"/>
            <a:ext cx="38671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0" dirty="0">
                <a:latin typeface="Arial"/>
                <a:cs typeface="Arial"/>
              </a:rPr>
              <a:t>Clk_A</a:t>
            </a:r>
            <a:r>
              <a:rPr sz="600" u="sng" spc="400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6326" y="2041198"/>
            <a:ext cx="36576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0" dirty="0">
                <a:latin typeface="Arial"/>
                <a:cs typeface="Arial"/>
              </a:rPr>
              <a:t>Clk_B</a:t>
            </a:r>
            <a:r>
              <a:rPr sz="600" u="sng" spc="400" dirty="0">
                <a:uFill>
                  <a:solidFill>
                    <a:srgbClr val="008CCC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33" name="object 33"/>
            <p:cNvSpPr/>
            <p:nvPr/>
          </p:nvSpPr>
          <p:spPr>
            <a:xfrm>
              <a:off x="2056191" y="2013686"/>
              <a:ext cx="360680" cy="119380"/>
            </a:xfrm>
            <a:custGeom>
              <a:avLst/>
              <a:gdLst/>
              <a:ahLst/>
              <a:cxnLst/>
              <a:rect l="l" t="t" r="r" b="b"/>
              <a:pathLst>
                <a:path w="360680" h="119380">
                  <a:moveTo>
                    <a:pt x="0" y="113830"/>
                  </a:moveTo>
                  <a:lnTo>
                    <a:pt x="132956" y="113830"/>
                  </a:lnTo>
                  <a:lnTo>
                    <a:pt x="132956" y="0"/>
                  </a:lnTo>
                  <a:lnTo>
                    <a:pt x="179336" y="0"/>
                  </a:lnTo>
                  <a:lnTo>
                    <a:pt x="179336" y="113830"/>
                  </a:lnTo>
                  <a:lnTo>
                    <a:pt x="314766" y="113830"/>
                  </a:lnTo>
                  <a:lnTo>
                    <a:pt x="314766" y="0"/>
                  </a:lnTo>
                  <a:lnTo>
                    <a:pt x="360528" y="0"/>
                  </a:lnTo>
                  <a:lnTo>
                    <a:pt x="360528" y="118779"/>
                  </a:lnTo>
                </a:path>
              </a:pathLst>
            </a:custGeom>
            <a:ln w="927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4920" y="1674669"/>
              <a:ext cx="1463040" cy="82550"/>
            </a:xfrm>
            <a:custGeom>
              <a:avLst/>
              <a:gdLst/>
              <a:ahLst/>
              <a:cxnLst/>
              <a:rect l="l" t="t" r="r" b="b"/>
              <a:pathLst>
                <a:path w="1463039" h="82550">
                  <a:moveTo>
                    <a:pt x="0" y="82279"/>
                  </a:moveTo>
                  <a:lnTo>
                    <a:pt x="79774" y="40830"/>
                  </a:lnTo>
                  <a:lnTo>
                    <a:pt x="0" y="0"/>
                  </a:lnTo>
                </a:path>
                <a:path w="1463039" h="82550">
                  <a:moveTo>
                    <a:pt x="460092" y="82279"/>
                  </a:moveTo>
                  <a:lnTo>
                    <a:pt x="539866" y="40830"/>
                  </a:lnTo>
                  <a:lnTo>
                    <a:pt x="460092" y="0"/>
                  </a:lnTo>
                </a:path>
                <a:path w="1463039" h="82550">
                  <a:moveTo>
                    <a:pt x="920184" y="82279"/>
                  </a:moveTo>
                  <a:lnTo>
                    <a:pt x="999958" y="40830"/>
                  </a:lnTo>
                  <a:lnTo>
                    <a:pt x="920184" y="0"/>
                  </a:lnTo>
                </a:path>
                <a:path w="1463039" h="82550">
                  <a:moveTo>
                    <a:pt x="1382131" y="82279"/>
                  </a:moveTo>
                  <a:lnTo>
                    <a:pt x="1462524" y="40830"/>
                  </a:lnTo>
                  <a:lnTo>
                    <a:pt x="1382131" y="0"/>
                  </a:lnTo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446" y="1362254"/>
              <a:ext cx="1247140" cy="469900"/>
            </a:xfrm>
            <a:custGeom>
              <a:avLst/>
              <a:gdLst/>
              <a:ahLst/>
              <a:cxnLst/>
              <a:rect l="l" t="t" r="r" b="b"/>
              <a:pathLst>
                <a:path w="1247139" h="469900">
                  <a:moveTo>
                    <a:pt x="0" y="0"/>
                  </a:moveTo>
                  <a:lnTo>
                    <a:pt x="324661" y="0"/>
                  </a:lnTo>
                  <a:lnTo>
                    <a:pt x="324661" y="469550"/>
                  </a:lnTo>
                  <a:lnTo>
                    <a:pt x="0" y="469550"/>
                  </a:lnTo>
                  <a:lnTo>
                    <a:pt x="0" y="0"/>
                  </a:lnTo>
                  <a:close/>
                </a:path>
                <a:path w="1247139" h="469900">
                  <a:moveTo>
                    <a:pt x="462565" y="0"/>
                  </a:moveTo>
                  <a:lnTo>
                    <a:pt x="786609" y="0"/>
                  </a:lnTo>
                  <a:lnTo>
                    <a:pt x="786609" y="469550"/>
                  </a:lnTo>
                  <a:lnTo>
                    <a:pt x="462565" y="469550"/>
                  </a:lnTo>
                  <a:lnTo>
                    <a:pt x="462565" y="0"/>
                  </a:lnTo>
                  <a:close/>
                </a:path>
                <a:path w="1247139" h="469900">
                  <a:moveTo>
                    <a:pt x="922657" y="0"/>
                  </a:moveTo>
                  <a:lnTo>
                    <a:pt x="1246701" y="0"/>
                  </a:lnTo>
                  <a:lnTo>
                    <a:pt x="1246701" y="469550"/>
                  </a:lnTo>
                  <a:lnTo>
                    <a:pt x="922657" y="469550"/>
                  </a:lnTo>
                  <a:lnTo>
                    <a:pt x="922657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21230" y="1761897"/>
              <a:ext cx="236854" cy="100330"/>
            </a:xfrm>
            <a:custGeom>
              <a:avLst/>
              <a:gdLst/>
              <a:ahLst/>
              <a:cxnLst/>
              <a:rect l="l" t="t" r="r" b="b"/>
              <a:pathLst>
                <a:path w="236855" h="100330">
                  <a:moveTo>
                    <a:pt x="236848" y="0"/>
                  </a:moveTo>
                  <a:lnTo>
                    <a:pt x="209356" y="32476"/>
                  </a:lnTo>
                  <a:lnTo>
                    <a:pt x="143800" y="87209"/>
                  </a:lnTo>
                  <a:lnTo>
                    <a:pt x="65556" y="100154"/>
                  </a:lnTo>
                  <a:lnTo>
                    <a:pt x="0" y="7267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5466795F-3176-47D1-931B-08A1360AE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67" y="1973611"/>
            <a:ext cx="1771663" cy="2571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0391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</a:t>
            </a:r>
            <a:r>
              <a:rPr sz="800" i="1" spc="-2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vs.</a:t>
            </a:r>
            <a:r>
              <a:rPr sz="800" i="1" spc="-2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D</a:t>
            </a:r>
            <a:r>
              <a:rPr sz="800" i="1" spc="-20" dirty="0">
                <a:latin typeface="Tahoma"/>
                <a:cs typeface="Tahoma"/>
              </a:rPr>
              <a:t> Flip-Flop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82166"/>
            <a:ext cx="3303904" cy="9931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5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Latch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level-sensitive: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Stores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when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C=1</a:t>
            </a:r>
            <a:endParaRPr sz="900">
              <a:latin typeface="Tahoma"/>
              <a:cs typeface="Tahoma"/>
            </a:endParaRPr>
          </a:p>
          <a:p>
            <a:pPr marL="146050" marR="5080" indent="-133985">
              <a:lnSpc>
                <a:spcPts val="1019"/>
              </a:lnSpc>
              <a:spcBef>
                <a:spcPts val="24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Flip-flop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edge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triggered: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Stores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when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changes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from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0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L="304165" marR="353060" lvl="1" indent="-114300">
              <a:lnSpc>
                <a:spcPts val="830"/>
              </a:lnSpc>
              <a:spcBef>
                <a:spcPts val="19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Saying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“level-sensitive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latch,”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“edge-triggered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flip-flop,”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is </a:t>
            </a:r>
            <a:r>
              <a:rPr sz="750" spc="-10" dirty="0">
                <a:latin typeface="Tahoma"/>
                <a:cs typeface="Tahoma"/>
              </a:rPr>
              <a:t>redundant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2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Two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types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flip-flops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--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rising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falling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edge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triggered.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4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Comparing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behavior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latch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flip-</a:t>
            </a:r>
            <a:r>
              <a:rPr sz="900" spc="-10" dirty="0">
                <a:latin typeface="Tahoma"/>
                <a:cs typeface="Tahoma"/>
              </a:rPr>
              <a:t>flop: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545" y="1421856"/>
              <a:ext cx="1433044" cy="11131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03061"/>
            <a:ext cx="127190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25"/>
              </a:lnSpc>
              <a:spcBef>
                <a:spcPts val="135"/>
              </a:spcBef>
            </a:pPr>
            <a:r>
              <a:rPr sz="900" dirty="0"/>
              <a:t>Sequential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0" dirty="0"/>
              <a:t> </a:t>
            </a:r>
            <a:r>
              <a:rPr sz="900" spc="-10" dirty="0"/>
              <a:t>Design</a:t>
            </a:r>
            <a:endParaRPr sz="900"/>
          </a:p>
          <a:p>
            <a:pPr marL="12700">
              <a:lnSpc>
                <a:spcPts val="905"/>
              </a:lnSpc>
            </a:pPr>
            <a:r>
              <a:rPr sz="800" i="1" spc="-10" dirty="0">
                <a:latin typeface="Tahoma"/>
                <a:cs typeface="Tahoma"/>
              </a:rPr>
              <a:t>Introduction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08693"/>
            <a:ext cx="105346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Sequential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circuit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978" y="1185737"/>
            <a:ext cx="20027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29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Simple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example: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circuit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that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counts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up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in </a:t>
            </a:r>
            <a:r>
              <a:rPr sz="750" spc="-10" dirty="0">
                <a:latin typeface="Tahoma"/>
                <a:cs typeface="Tahoma"/>
              </a:rPr>
              <a:t>binary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3.1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2761" y="656014"/>
            <a:ext cx="760095" cy="173355"/>
            <a:chOff x="2632761" y="656014"/>
            <a:chExt cx="760095" cy="173355"/>
          </a:xfrm>
        </p:grpSpPr>
        <p:sp>
          <p:nvSpPr>
            <p:cNvPr id="15" name="object 15"/>
            <p:cNvSpPr/>
            <p:nvPr/>
          </p:nvSpPr>
          <p:spPr>
            <a:xfrm>
              <a:off x="3231157" y="744228"/>
              <a:ext cx="117475" cy="1270"/>
            </a:xfrm>
            <a:custGeom>
              <a:avLst/>
              <a:gdLst/>
              <a:ahLst/>
              <a:cxnLst/>
              <a:rect l="l" t="t" r="r" b="b"/>
              <a:pathLst>
                <a:path w="117475" h="1270">
                  <a:moveTo>
                    <a:pt x="0" y="0"/>
                  </a:moveTo>
                  <a:lnTo>
                    <a:pt x="116878" y="1237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8140" y="720721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0" y="0"/>
                  </a:moveTo>
                  <a:lnTo>
                    <a:pt x="0" y="47016"/>
                  </a:lnTo>
                  <a:lnTo>
                    <a:pt x="51946" y="2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8141" y="720720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51945" y="23508"/>
                  </a:moveTo>
                  <a:lnTo>
                    <a:pt x="0" y="0"/>
                  </a:lnTo>
                  <a:lnTo>
                    <a:pt x="0" y="47016"/>
                  </a:lnTo>
                  <a:lnTo>
                    <a:pt x="51945" y="2350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6253" y="681745"/>
              <a:ext cx="116839" cy="1270"/>
            </a:xfrm>
            <a:custGeom>
              <a:avLst/>
              <a:gdLst/>
              <a:ahLst/>
              <a:cxnLst/>
              <a:rect l="l" t="t" r="r" b="b"/>
              <a:pathLst>
                <a:path w="116839" h="1270">
                  <a:moveTo>
                    <a:pt x="0" y="0"/>
                  </a:moveTo>
                  <a:lnTo>
                    <a:pt x="116259" y="1237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237" y="658237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0" y="0"/>
                  </a:moveTo>
                  <a:lnTo>
                    <a:pt x="0" y="47636"/>
                  </a:lnTo>
                  <a:lnTo>
                    <a:pt x="51945" y="23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3237" y="658237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51945" y="23817"/>
                  </a:moveTo>
                  <a:lnTo>
                    <a:pt x="0" y="0"/>
                  </a:lnTo>
                  <a:lnTo>
                    <a:pt x="0" y="47635"/>
                  </a:lnTo>
                  <a:lnTo>
                    <a:pt x="51945" y="2381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6253" y="802999"/>
              <a:ext cx="116839" cy="1270"/>
            </a:xfrm>
            <a:custGeom>
              <a:avLst/>
              <a:gdLst/>
              <a:ahLst/>
              <a:cxnLst/>
              <a:rect l="l" t="t" r="r" b="b"/>
              <a:pathLst>
                <a:path w="116839" h="1270">
                  <a:moveTo>
                    <a:pt x="0" y="0"/>
                  </a:moveTo>
                  <a:lnTo>
                    <a:pt x="116259" y="1237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3237" y="779491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0" y="0"/>
                  </a:moveTo>
                  <a:lnTo>
                    <a:pt x="0" y="47635"/>
                  </a:lnTo>
                  <a:lnTo>
                    <a:pt x="51945" y="23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3237" y="779491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51945" y="23817"/>
                  </a:moveTo>
                  <a:lnTo>
                    <a:pt x="0" y="0"/>
                  </a:lnTo>
                  <a:lnTo>
                    <a:pt x="0" y="47635"/>
                  </a:lnTo>
                  <a:lnTo>
                    <a:pt x="51945" y="2381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98275" y="562966"/>
            <a:ext cx="433070" cy="365125"/>
          </a:xfrm>
          <a:prstGeom prst="rect">
            <a:avLst/>
          </a:prstGeom>
          <a:ln w="4948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47625" marR="22225" indent="-24765">
              <a:lnSpc>
                <a:spcPct val="100000"/>
              </a:lnSpc>
              <a:spcBef>
                <a:spcPts val="395"/>
              </a:spcBef>
            </a:pPr>
            <a:r>
              <a:rPr sz="450" spc="-10" dirty="0">
                <a:latin typeface="Arial"/>
                <a:cs typeface="Arial"/>
              </a:rPr>
              <a:t>Combinational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digital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circuit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7762" y="552740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7068" y="607800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81534" y="612749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6663" y="673995"/>
            <a:ext cx="6223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F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578" y="675974"/>
            <a:ext cx="2520315" cy="511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9225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149860" algn="l"/>
              </a:tabLst>
            </a:pPr>
            <a:r>
              <a:rPr sz="750" dirty="0">
                <a:latin typeface="Tahoma"/>
                <a:cs typeface="Tahoma"/>
              </a:rPr>
              <a:t>Output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depends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not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present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(as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229" dirty="0">
                <a:latin typeface="Tahoma"/>
                <a:cs typeface="Tahoma"/>
              </a:rPr>
              <a:t> </a:t>
            </a:r>
            <a:r>
              <a:rPr sz="675" baseline="-12345" dirty="0">
                <a:latin typeface="Arial"/>
                <a:cs typeface="Arial"/>
              </a:rPr>
              <a:t>b</a:t>
            </a:r>
            <a:r>
              <a:rPr sz="675" spc="352" baseline="-12345" dirty="0">
                <a:latin typeface="Arial"/>
                <a:cs typeface="Arial"/>
              </a:rPr>
              <a:t>  </a:t>
            </a:r>
            <a:r>
              <a:rPr sz="675" spc="-75" baseline="30864" dirty="0">
                <a:latin typeface="Arial"/>
                <a:cs typeface="Arial"/>
              </a:rPr>
              <a:t>0</a:t>
            </a:r>
            <a:endParaRPr sz="675" baseline="30864">
              <a:latin typeface="Arial"/>
              <a:cs typeface="Arial"/>
            </a:endParaRPr>
          </a:p>
          <a:p>
            <a:pPr marL="151765" marR="309880">
              <a:lnSpc>
                <a:spcPct val="103899"/>
              </a:lnSpc>
              <a:spcBef>
                <a:spcPts val="5"/>
              </a:spcBef>
            </a:pPr>
            <a:r>
              <a:rPr sz="750" dirty="0">
                <a:latin typeface="Tahoma"/>
                <a:cs typeface="Tahoma"/>
              </a:rPr>
              <a:t>combinational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circuit),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but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past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sequence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of </a:t>
            </a:r>
            <a:r>
              <a:rPr sz="750" spc="-10" dirty="0">
                <a:latin typeface="Tahoma"/>
                <a:cs typeface="Tahoma"/>
              </a:rPr>
              <a:t>inputs</a:t>
            </a:r>
            <a:endParaRPr sz="750">
              <a:latin typeface="Tahoma"/>
              <a:cs typeface="Tahoma"/>
            </a:endParaRPr>
          </a:p>
          <a:p>
            <a:pPr marL="304800" lvl="1" indent="-89535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305435" algn="l"/>
              </a:tabLst>
            </a:pPr>
            <a:r>
              <a:rPr sz="700" dirty="0">
                <a:latin typeface="Tahoma"/>
                <a:cs typeface="Tahoma"/>
              </a:rPr>
              <a:t>Stores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bits,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also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known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having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“state”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35853" y="1243108"/>
            <a:ext cx="760730" cy="173355"/>
            <a:chOff x="2635853" y="1243108"/>
            <a:chExt cx="760730" cy="173355"/>
          </a:xfrm>
        </p:grpSpPr>
        <p:sp>
          <p:nvSpPr>
            <p:cNvPr id="31" name="object 31"/>
            <p:cNvSpPr/>
            <p:nvPr/>
          </p:nvSpPr>
          <p:spPr>
            <a:xfrm>
              <a:off x="3234868" y="1331321"/>
              <a:ext cx="116839" cy="1270"/>
            </a:xfrm>
            <a:custGeom>
              <a:avLst/>
              <a:gdLst/>
              <a:ahLst/>
              <a:cxnLst/>
              <a:rect l="l" t="t" r="r" b="b"/>
              <a:pathLst>
                <a:path w="116839" h="1269">
                  <a:moveTo>
                    <a:pt x="0" y="0"/>
                  </a:moveTo>
                  <a:lnTo>
                    <a:pt x="116259" y="1237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1851" y="1307813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0" y="0"/>
                  </a:moveTo>
                  <a:lnTo>
                    <a:pt x="0" y="47017"/>
                  </a:lnTo>
                  <a:lnTo>
                    <a:pt x="51945" y="2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41851" y="1307813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51945" y="23508"/>
                  </a:moveTo>
                  <a:lnTo>
                    <a:pt x="0" y="0"/>
                  </a:lnTo>
                  <a:lnTo>
                    <a:pt x="0" y="47016"/>
                  </a:lnTo>
                  <a:lnTo>
                    <a:pt x="51945" y="2350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9345" y="1268839"/>
              <a:ext cx="117475" cy="1270"/>
            </a:xfrm>
            <a:custGeom>
              <a:avLst/>
              <a:gdLst/>
              <a:ahLst/>
              <a:cxnLst/>
              <a:rect l="l" t="t" r="r" b="b"/>
              <a:pathLst>
                <a:path w="117475" h="1269">
                  <a:moveTo>
                    <a:pt x="0" y="0"/>
                  </a:moveTo>
                  <a:lnTo>
                    <a:pt x="116878" y="1237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46329" y="1245330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0" y="0"/>
                  </a:moveTo>
                  <a:lnTo>
                    <a:pt x="0" y="47635"/>
                  </a:lnTo>
                  <a:lnTo>
                    <a:pt x="51945" y="23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6329" y="1245330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51945" y="23817"/>
                  </a:moveTo>
                  <a:lnTo>
                    <a:pt x="0" y="0"/>
                  </a:lnTo>
                  <a:lnTo>
                    <a:pt x="0" y="47635"/>
                  </a:lnTo>
                  <a:lnTo>
                    <a:pt x="51945" y="2381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39345" y="1390093"/>
              <a:ext cx="117475" cy="1270"/>
            </a:xfrm>
            <a:custGeom>
              <a:avLst/>
              <a:gdLst/>
              <a:ahLst/>
              <a:cxnLst/>
              <a:rect l="l" t="t" r="r" b="b"/>
              <a:pathLst>
                <a:path w="117475" h="1269">
                  <a:moveTo>
                    <a:pt x="0" y="0"/>
                  </a:moveTo>
                  <a:lnTo>
                    <a:pt x="116878" y="1237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46329" y="1366584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0" y="0"/>
                  </a:moveTo>
                  <a:lnTo>
                    <a:pt x="0" y="47635"/>
                  </a:lnTo>
                  <a:lnTo>
                    <a:pt x="51945" y="23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46329" y="1366584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59">
                  <a:moveTo>
                    <a:pt x="51945" y="23817"/>
                  </a:moveTo>
                  <a:lnTo>
                    <a:pt x="0" y="0"/>
                  </a:lnTo>
                  <a:lnTo>
                    <a:pt x="0" y="47635"/>
                  </a:lnTo>
                  <a:lnTo>
                    <a:pt x="51945" y="23817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99616" y="1139834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0777" y="1194893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62318" y="1199842"/>
            <a:ext cx="21526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dirty="0">
                <a:solidFill>
                  <a:srgbClr val="008CCC"/>
                </a:solidFill>
                <a:latin typeface="Arial"/>
                <a:cs typeface="Arial"/>
              </a:rPr>
              <a:t>?</a:t>
            </a:r>
            <a:r>
              <a:rPr sz="750" b="1" spc="130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675" spc="-89" baseline="-18518" dirty="0">
                <a:latin typeface="Arial"/>
                <a:cs typeface="Arial"/>
              </a:rPr>
              <a:t>F</a:t>
            </a:r>
            <a:endParaRPr sz="6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62904" y="1273460"/>
            <a:ext cx="22097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-43209" dirty="0">
                <a:latin typeface="Arial"/>
                <a:cs typeface="Arial"/>
              </a:rPr>
              <a:t>b</a:t>
            </a:r>
            <a:r>
              <a:rPr sz="675" spc="277" baseline="-43209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12357" y="1517702"/>
            <a:ext cx="548640" cy="407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4600"/>
              </a:lnSpc>
              <a:spcBef>
                <a:spcPts val="90"/>
              </a:spcBef>
            </a:pPr>
            <a:r>
              <a:rPr sz="600" i="1" dirty="0">
                <a:latin typeface="Times New Roman"/>
                <a:cs typeface="Times New Roman"/>
              </a:rPr>
              <a:t>Must</a:t>
            </a:r>
            <a:r>
              <a:rPr sz="600" i="1" spc="40" dirty="0">
                <a:latin typeface="Times New Roman"/>
                <a:cs typeface="Times New Roman"/>
              </a:rPr>
              <a:t> </a:t>
            </a:r>
            <a:r>
              <a:rPr sz="600" i="1" spc="-20" dirty="0">
                <a:latin typeface="Times New Roman"/>
                <a:cs typeface="Times New Roman"/>
              </a:rPr>
              <a:t>know</a:t>
            </a:r>
            <a:r>
              <a:rPr sz="600" i="1" spc="20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sequence</a:t>
            </a:r>
            <a:r>
              <a:rPr sz="600" i="1" spc="1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of</a:t>
            </a:r>
            <a:r>
              <a:rPr sz="600" i="1" spc="30" dirty="0">
                <a:latin typeface="Times New Roman"/>
                <a:cs typeface="Times New Roman"/>
              </a:rPr>
              <a:t> </a:t>
            </a:r>
            <a:r>
              <a:rPr sz="600" i="1" spc="-20" dirty="0">
                <a:latin typeface="Times New Roman"/>
                <a:cs typeface="Times New Roman"/>
              </a:rPr>
              <a:t>past</a:t>
            </a:r>
            <a:r>
              <a:rPr sz="600" i="1" spc="20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inputs</a:t>
            </a:r>
            <a:r>
              <a:rPr sz="600" i="1" spc="3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to</a:t>
            </a:r>
            <a:r>
              <a:rPr sz="600" i="1" spc="35" dirty="0">
                <a:latin typeface="Times New Roman"/>
                <a:cs typeface="Times New Roman"/>
              </a:rPr>
              <a:t> </a:t>
            </a:r>
            <a:r>
              <a:rPr sz="600" i="1" spc="-20" dirty="0">
                <a:latin typeface="Times New Roman"/>
                <a:cs typeface="Times New Roman"/>
              </a:rPr>
              <a:t>know</a:t>
            </a:r>
            <a:r>
              <a:rPr sz="600" i="1" spc="200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output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01985" y="1150059"/>
            <a:ext cx="433070" cy="365125"/>
          </a:xfrm>
          <a:prstGeom prst="rect">
            <a:avLst/>
          </a:prstGeom>
          <a:ln w="4948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48895" marR="48895" indent="24130">
              <a:lnSpc>
                <a:spcPct val="100000"/>
              </a:lnSpc>
              <a:spcBef>
                <a:spcPts val="300"/>
              </a:spcBef>
            </a:pPr>
            <a:r>
              <a:rPr sz="450" spc="-10" dirty="0">
                <a:latin typeface="Arial"/>
                <a:cs typeface="Arial"/>
              </a:rPr>
              <a:t>Sequential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digital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circuit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0390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Bit</a:t>
            </a:r>
            <a:r>
              <a:rPr sz="800" i="1" spc="-5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Storage</a:t>
            </a:r>
            <a:r>
              <a:rPr sz="800" i="1" spc="-5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Summary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18756" y="701176"/>
            <a:ext cx="671830" cy="285115"/>
            <a:chOff x="2518756" y="701176"/>
            <a:chExt cx="671830" cy="285115"/>
          </a:xfrm>
        </p:grpSpPr>
        <p:sp>
          <p:nvSpPr>
            <p:cNvPr id="12" name="object 12"/>
            <p:cNvSpPr/>
            <p:nvPr/>
          </p:nvSpPr>
          <p:spPr>
            <a:xfrm>
              <a:off x="3073465" y="713297"/>
              <a:ext cx="113664" cy="102235"/>
            </a:xfrm>
            <a:custGeom>
              <a:avLst/>
              <a:gdLst/>
              <a:ahLst/>
              <a:cxnLst/>
              <a:rect l="l" t="t" r="r" b="b"/>
              <a:pathLst>
                <a:path w="113664" h="102234">
                  <a:moveTo>
                    <a:pt x="22262" y="0"/>
                  </a:moveTo>
                  <a:lnTo>
                    <a:pt x="113167" y="618"/>
                  </a:lnTo>
                </a:path>
                <a:path w="113664" h="102234">
                  <a:moveTo>
                    <a:pt x="0" y="101457"/>
                  </a:moveTo>
                  <a:lnTo>
                    <a:pt x="113167" y="102076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8756" y="811353"/>
              <a:ext cx="89360" cy="1743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77175" y="703398"/>
              <a:ext cx="19050" cy="20955"/>
            </a:xfrm>
            <a:custGeom>
              <a:avLst/>
              <a:gdLst/>
              <a:ahLst/>
              <a:cxnLst/>
              <a:rect l="l" t="t" r="r" b="b"/>
              <a:pathLst>
                <a:path w="19050" h="20954">
                  <a:moveTo>
                    <a:pt x="0" y="10207"/>
                  </a:moveTo>
                  <a:lnTo>
                    <a:pt x="0" y="4570"/>
                  </a:lnTo>
                  <a:lnTo>
                    <a:pt x="4152" y="0"/>
                  </a:lnTo>
                  <a:lnTo>
                    <a:pt x="9276" y="0"/>
                  </a:lnTo>
                  <a:lnTo>
                    <a:pt x="14399" y="0"/>
                  </a:lnTo>
                  <a:lnTo>
                    <a:pt x="18552" y="4570"/>
                  </a:lnTo>
                  <a:lnTo>
                    <a:pt x="18552" y="10207"/>
                  </a:lnTo>
                  <a:lnTo>
                    <a:pt x="18552" y="15845"/>
                  </a:lnTo>
                  <a:lnTo>
                    <a:pt x="14399" y="20415"/>
                  </a:lnTo>
                  <a:lnTo>
                    <a:pt x="4152" y="20415"/>
                  </a:lnTo>
                  <a:lnTo>
                    <a:pt x="0" y="15845"/>
                  </a:lnTo>
                  <a:lnTo>
                    <a:pt x="0" y="10207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470520" y="499246"/>
          <a:ext cx="678812" cy="521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265">
                <a:tc gridSpan="6"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4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flip-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flop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360"/>
                        </a:lnSpc>
                      </a:pPr>
                      <a:r>
                        <a:rPr sz="400" dirty="0">
                          <a:latin typeface="Arial"/>
                          <a:cs typeface="Arial"/>
                        </a:rPr>
                        <a:t>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latch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Dm</a:t>
                      </a:r>
                      <a:r>
                        <a:rPr sz="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35" dirty="0">
                          <a:latin typeface="Arial"/>
                          <a:cs typeface="Arial"/>
                        </a:rPr>
                        <a:t>Qm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23495" marR="4445" indent="-15875">
                        <a:lnSpc>
                          <a:spcPct val="116700"/>
                        </a:lnSpc>
                        <a:spcBef>
                          <a:spcPts val="195"/>
                        </a:spcBef>
                      </a:pPr>
                      <a:r>
                        <a:rPr sz="400" spc="-25" dirty="0">
                          <a:latin typeface="Arial"/>
                          <a:cs typeface="Arial"/>
                        </a:rPr>
                        <a:t>Cm</a:t>
                      </a:r>
                      <a:r>
                        <a:rPr sz="4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master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latch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Ds</a:t>
                      </a:r>
                      <a:r>
                        <a:rPr sz="4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Qs’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5240" indent="-6350">
                        <a:lnSpc>
                          <a:spcPct val="116700"/>
                        </a:lnSpc>
                        <a:spcBef>
                          <a:spcPts val="195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Cs</a:t>
                      </a:r>
                      <a:r>
                        <a:rPr sz="4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25" dirty="0">
                          <a:latin typeface="Arial"/>
                          <a:cs typeface="Arial"/>
                        </a:rPr>
                        <a:t>Qs</a:t>
                      </a:r>
                      <a:r>
                        <a:rPr sz="4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servant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430"/>
                        </a:lnSpc>
                        <a:spcBef>
                          <a:spcPts val="440"/>
                        </a:spcBef>
                      </a:pPr>
                      <a:r>
                        <a:rPr sz="400" spc="-25" dirty="0">
                          <a:latin typeface="Arial"/>
                          <a:cs typeface="Arial"/>
                        </a:rPr>
                        <a:t>Q’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395"/>
                        </a:lnSpc>
                        <a:spcBef>
                          <a:spcPts val="300"/>
                        </a:spcBef>
                      </a:pPr>
                      <a:r>
                        <a:rPr sz="400" dirty="0">
                          <a:latin typeface="Arial"/>
                          <a:cs typeface="Arial"/>
                        </a:rPr>
                        <a:t>Q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">
                <a:tc gridSpan="3">
                  <a:txBody>
                    <a:bodyPr/>
                    <a:lstStyle/>
                    <a:p>
                      <a:pPr>
                        <a:lnSpc>
                          <a:spcPts val="370"/>
                        </a:lnSpc>
                        <a:spcBef>
                          <a:spcPts val="15"/>
                        </a:spcBef>
                      </a:pPr>
                      <a:r>
                        <a:rPr sz="400" spc="-25" dirty="0">
                          <a:latin typeface="Arial"/>
                          <a:cs typeface="Arial"/>
                        </a:rPr>
                        <a:t>Clk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650452" y="499181"/>
            <a:ext cx="600710" cy="528955"/>
            <a:chOff x="1650452" y="499181"/>
            <a:chExt cx="600710" cy="528955"/>
          </a:xfrm>
        </p:grpSpPr>
        <p:sp>
          <p:nvSpPr>
            <p:cNvPr id="17" name="object 17"/>
            <p:cNvSpPr/>
            <p:nvPr/>
          </p:nvSpPr>
          <p:spPr>
            <a:xfrm>
              <a:off x="1663505" y="633492"/>
              <a:ext cx="549275" cy="48260"/>
            </a:xfrm>
            <a:custGeom>
              <a:avLst/>
              <a:gdLst/>
              <a:ahLst/>
              <a:cxnLst/>
              <a:rect l="l" t="t" r="r" b="b"/>
              <a:pathLst>
                <a:path w="549275" h="48259">
                  <a:moveTo>
                    <a:pt x="0" y="0"/>
                  </a:moveTo>
                  <a:lnTo>
                    <a:pt x="100799" y="0"/>
                  </a:lnTo>
                  <a:lnTo>
                    <a:pt x="148416" y="0"/>
                  </a:lnTo>
                </a:path>
                <a:path w="549275" h="48259">
                  <a:moveTo>
                    <a:pt x="256637" y="27220"/>
                  </a:moveTo>
                  <a:lnTo>
                    <a:pt x="348779" y="27839"/>
                  </a:lnTo>
                </a:path>
                <a:path w="549275" h="48259">
                  <a:moveTo>
                    <a:pt x="456381" y="47635"/>
                  </a:moveTo>
                  <a:lnTo>
                    <a:pt x="549141" y="48254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8679" y="631636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70">
                  <a:moveTo>
                    <a:pt x="0" y="0"/>
                  </a:moveTo>
                  <a:lnTo>
                    <a:pt x="2406" y="1497"/>
                  </a:lnTo>
                  <a:lnTo>
                    <a:pt x="7699" y="8129"/>
                  </a:lnTo>
                  <a:lnTo>
                    <a:pt x="12992" y="23106"/>
                  </a:lnTo>
                  <a:lnTo>
                    <a:pt x="15398" y="49635"/>
                  </a:lnTo>
                  <a:lnTo>
                    <a:pt x="15398" y="51347"/>
                  </a:lnTo>
                  <a:lnTo>
                    <a:pt x="12992" y="78866"/>
                  </a:lnTo>
                  <a:lnTo>
                    <a:pt x="7699" y="94350"/>
                  </a:lnTo>
                  <a:lnTo>
                    <a:pt x="2406" y="101170"/>
                  </a:lnTo>
                  <a:lnTo>
                    <a:pt x="0" y="102694"/>
                  </a:lnTo>
                  <a:lnTo>
                    <a:pt x="49242" y="94671"/>
                  </a:lnTo>
                  <a:lnTo>
                    <a:pt x="80840" y="77021"/>
                  </a:lnTo>
                  <a:lnTo>
                    <a:pt x="97682" y="59370"/>
                  </a:lnTo>
                  <a:lnTo>
                    <a:pt x="102655" y="51347"/>
                  </a:lnTo>
                  <a:lnTo>
                    <a:pt x="97682" y="43324"/>
                  </a:lnTo>
                  <a:lnTo>
                    <a:pt x="80840" y="25673"/>
                  </a:lnTo>
                  <a:lnTo>
                    <a:pt x="49242" y="8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8679" y="631635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70">
                  <a:moveTo>
                    <a:pt x="102654" y="51347"/>
                  </a:moveTo>
                  <a:lnTo>
                    <a:pt x="97682" y="59370"/>
                  </a:lnTo>
                  <a:lnTo>
                    <a:pt x="80840" y="77021"/>
                  </a:lnTo>
                  <a:lnTo>
                    <a:pt x="49242" y="94671"/>
                  </a:lnTo>
                  <a:lnTo>
                    <a:pt x="0" y="102694"/>
                  </a:lnTo>
                  <a:lnTo>
                    <a:pt x="2405" y="101170"/>
                  </a:lnTo>
                  <a:lnTo>
                    <a:pt x="7699" y="94350"/>
                  </a:lnTo>
                  <a:lnTo>
                    <a:pt x="12992" y="78866"/>
                  </a:lnTo>
                  <a:lnTo>
                    <a:pt x="15398" y="51347"/>
                  </a:lnTo>
                  <a:lnTo>
                    <a:pt x="15398" y="49636"/>
                  </a:lnTo>
                  <a:lnTo>
                    <a:pt x="12992" y="23106"/>
                  </a:lnTo>
                  <a:lnTo>
                    <a:pt x="7699" y="8130"/>
                  </a:lnTo>
                  <a:lnTo>
                    <a:pt x="2405" y="1497"/>
                  </a:lnTo>
                  <a:lnTo>
                    <a:pt x="0" y="0"/>
                  </a:lnTo>
                  <a:lnTo>
                    <a:pt x="49242" y="8023"/>
                  </a:lnTo>
                  <a:lnTo>
                    <a:pt x="80840" y="25673"/>
                  </a:lnTo>
                  <a:lnTo>
                    <a:pt x="97682" y="43324"/>
                  </a:lnTo>
                  <a:lnTo>
                    <a:pt x="102654" y="51347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11922" y="607508"/>
              <a:ext cx="118110" cy="104775"/>
            </a:xfrm>
            <a:custGeom>
              <a:avLst/>
              <a:gdLst/>
              <a:ahLst/>
              <a:cxnLst/>
              <a:rect l="l" t="t" r="r" b="b"/>
              <a:pathLst>
                <a:path w="118110" h="104775">
                  <a:moveTo>
                    <a:pt x="66760" y="0"/>
                  </a:moveTo>
                  <a:lnTo>
                    <a:pt x="0" y="0"/>
                  </a:lnTo>
                  <a:lnTo>
                    <a:pt x="0" y="104551"/>
                  </a:lnTo>
                  <a:lnTo>
                    <a:pt x="66760" y="104551"/>
                  </a:lnTo>
                  <a:lnTo>
                    <a:pt x="87061" y="100346"/>
                  </a:lnTo>
                  <a:lnTo>
                    <a:pt x="103350" y="88911"/>
                  </a:lnTo>
                  <a:lnTo>
                    <a:pt x="114183" y="72012"/>
                  </a:lnTo>
                  <a:lnTo>
                    <a:pt x="118115" y="51418"/>
                  </a:lnTo>
                  <a:lnTo>
                    <a:pt x="114183" y="31815"/>
                  </a:lnTo>
                  <a:lnTo>
                    <a:pt x="103350" y="15425"/>
                  </a:lnTo>
                  <a:lnTo>
                    <a:pt x="87061" y="4177"/>
                  </a:lnTo>
                  <a:lnTo>
                    <a:pt x="66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11921" y="607509"/>
              <a:ext cx="118110" cy="104775"/>
            </a:xfrm>
            <a:custGeom>
              <a:avLst/>
              <a:gdLst/>
              <a:ahLst/>
              <a:cxnLst/>
              <a:rect l="l" t="t" r="r" b="b"/>
              <a:pathLst>
                <a:path w="118110" h="104775">
                  <a:moveTo>
                    <a:pt x="0" y="104551"/>
                  </a:moveTo>
                  <a:lnTo>
                    <a:pt x="38596" y="104551"/>
                  </a:lnTo>
                  <a:lnTo>
                    <a:pt x="58415" y="104551"/>
                  </a:lnTo>
                  <a:lnTo>
                    <a:pt x="65717" y="104551"/>
                  </a:lnTo>
                  <a:lnTo>
                    <a:pt x="66760" y="104551"/>
                  </a:lnTo>
                  <a:lnTo>
                    <a:pt x="87061" y="100346"/>
                  </a:lnTo>
                  <a:lnTo>
                    <a:pt x="103350" y="88911"/>
                  </a:lnTo>
                  <a:lnTo>
                    <a:pt x="114183" y="72012"/>
                  </a:lnTo>
                  <a:lnTo>
                    <a:pt x="118114" y="51418"/>
                  </a:lnTo>
                  <a:lnTo>
                    <a:pt x="114183" y="31815"/>
                  </a:lnTo>
                  <a:lnTo>
                    <a:pt x="103350" y="15425"/>
                  </a:lnTo>
                  <a:lnTo>
                    <a:pt x="87061" y="4177"/>
                  </a:lnTo>
                  <a:lnTo>
                    <a:pt x="66760" y="0"/>
                  </a:lnTo>
                  <a:lnTo>
                    <a:pt x="28164" y="0"/>
                  </a:lnTo>
                  <a:lnTo>
                    <a:pt x="8345" y="0"/>
                  </a:lnTo>
                  <a:lnTo>
                    <a:pt x="1043" y="0"/>
                  </a:lnTo>
                  <a:lnTo>
                    <a:pt x="0" y="0"/>
                  </a:lnTo>
                  <a:lnTo>
                    <a:pt x="0" y="104551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03190" y="672465"/>
              <a:ext cx="19050" cy="19685"/>
            </a:xfrm>
            <a:custGeom>
              <a:avLst/>
              <a:gdLst/>
              <a:ahLst/>
              <a:cxnLst/>
              <a:rect l="l" t="t" r="r" b="b"/>
              <a:pathLst>
                <a:path w="19050" h="19684">
                  <a:moveTo>
                    <a:pt x="14399" y="0"/>
                  </a:moveTo>
                  <a:lnTo>
                    <a:pt x="4152" y="0"/>
                  </a:lnTo>
                  <a:lnTo>
                    <a:pt x="0" y="4293"/>
                  </a:lnTo>
                  <a:lnTo>
                    <a:pt x="0" y="9589"/>
                  </a:lnTo>
                  <a:lnTo>
                    <a:pt x="0" y="14885"/>
                  </a:lnTo>
                  <a:lnTo>
                    <a:pt x="4152" y="19179"/>
                  </a:lnTo>
                  <a:lnTo>
                    <a:pt x="14399" y="19179"/>
                  </a:lnTo>
                  <a:lnTo>
                    <a:pt x="18552" y="14885"/>
                  </a:lnTo>
                  <a:lnTo>
                    <a:pt x="18552" y="4293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3190" y="672466"/>
              <a:ext cx="19050" cy="19685"/>
            </a:xfrm>
            <a:custGeom>
              <a:avLst/>
              <a:gdLst/>
              <a:ahLst/>
              <a:cxnLst/>
              <a:rect l="l" t="t" r="r" b="b"/>
              <a:pathLst>
                <a:path w="19050" h="19684">
                  <a:moveTo>
                    <a:pt x="0" y="9589"/>
                  </a:moveTo>
                  <a:lnTo>
                    <a:pt x="0" y="4293"/>
                  </a:lnTo>
                  <a:lnTo>
                    <a:pt x="4153" y="0"/>
                  </a:lnTo>
                  <a:lnTo>
                    <a:pt x="9276" y="0"/>
                  </a:lnTo>
                  <a:lnTo>
                    <a:pt x="14399" y="0"/>
                  </a:lnTo>
                  <a:lnTo>
                    <a:pt x="18552" y="4293"/>
                  </a:lnTo>
                  <a:lnTo>
                    <a:pt x="18552" y="9589"/>
                  </a:lnTo>
                  <a:lnTo>
                    <a:pt x="18552" y="14885"/>
                  </a:lnTo>
                  <a:lnTo>
                    <a:pt x="14399" y="19178"/>
                  </a:lnTo>
                  <a:lnTo>
                    <a:pt x="4153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71214" y="672465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14879" y="0"/>
                  </a:moveTo>
                  <a:lnTo>
                    <a:pt x="4291" y="0"/>
                  </a:lnTo>
                  <a:lnTo>
                    <a:pt x="0" y="4293"/>
                  </a:lnTo>
                  <a:lnTo>
                    <a:pt x="0" y="9589"/>
                  </a:lnTo>
                  <a:lnTo>
                    <a:pt x="0" y="14885"/>
                  </a:lnTo>
                  <a:lnTo>
                    <a:pt x="4291" y="19179"/>
                  </a:lnTo>
                  <a:lnTo>
                    <a:pt x="14879" y="19179"/>
                  </a:lnTo>
                  <a:lnTo>
                    <a:pt x="19170" y="14885"/>
                  </a:lnTo>
                  <a:lnTo>
                    <a:pt x="19170" y="4293"/>
                  </a:lnTo>
                  <a:lnTo>
                    <a:pt x="14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1213" y="67246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0" y="9589"/>
                  </a:moveTo>
                  <a:lnTo>
                    <a:pt x="0" y="4293"/>
                  </a:lnTo>
                  <a:lnTo>
                    <a:pt x="4292" y="0"/>
                  </a:lnTo>
                  <a:lnTo>
                    <a:pt x="9585" y="0"/>
                  </a:lnTo>
                  <a:lnTo>
                    <a:pt x="14879" y="0"/>
                  </a:lnTo>
                  <a:lnTo>
                    <a:pt x="19171" y="4293"/>
                  </a:lnTo>
                  <a:lnTo>
                    <a:pt x="19171" y="9589"/>
                  </a:lnTo>
                  <a:lnTo>
                    <a:pt x="19171" y="14885"/>
                  </a:lnTo>
                  <a:lnTo>
                    <a:pt x="14879" y="19178"/>
                  </a:lnTo>
                  <a:lnTo>
                    <a:pt x="4292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1214" y="886516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14879" y="0"/>
                  </a:moveTo>
                  <a:lnTo>
                    <a:pt x="4291" y="0"/>
                  </a:lnTo>
                  <a:lnTo>
                    <a:pt x="0" y="4155"/>
                  </a:lnTo>
                  <a:lnTo>
                    <a:pt x="0" y="9281"/>
                  </a:lnTo>
                  <a:lnTo>
                    <a:pt x="0" y="14405"/>
                  </a:lnTo>
                  <a:lnTo>
                    <a:pt x="4291" y="18559"/>
                  </a:lnTo>
                  <a:lnTo>
                    <a:pt x="14879" y="18559"/>
                  </a:lnTo>
                  <a:lnTo>
                    <a:pt x="19170" y="14405"/>
                  </a:lnTo>
                  <a:lnTo>
                    <a:pt x="19170" y="4155"/>
                  </a:lnTo>
                  <a:lnTo>
                    <a:pt x="14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213" y="8865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0" y="9280"/>
                  </a:moveTo>
                  <a:lnTo>
                    <a:pt x="0" y="4154"/>
                  </a:lnTo>
                  <a:lnTo>
                    <a:pt x="4292" y="0"/>
                  </a:lnTo>
                  <a:lnTo>
                    <a:pt x="9585" y="0"/>
                  </a:lnTo>
                  <a:lnTo>
                    <a:pt x="14879" y="0"/>
                  </a:lnTo>
                  <a:lnTo>
                    <a:pt x="19171" y="4154"/>
                  </a:lnTo>
                  <a:lnTo>
                    <a:pt x="19171" y="9280"/>
                  </a:lnTo>
                  <a:lnTo>
                    <a:pt x="19171" y="14404"/>
                  </a:lnTo>
                  <a:lnTo>
                    <a:pt x="14879" y="18559"/>
                  </a:lnTo>
                  <a:lnTo>
                    <a:pt x="4292" y="18559"/>
                  </a:lnTo>
                  <a:lnTo>
                    <a:pt x="0" y="14404"/>
                  </a:lnTo>
                  <a:lnTo>
                    <a:pt x="0" y="928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4199" y="78011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14879" y="0"/>
                  </a:moveTo>
                  <a:lnTo>
                    <a:pt x="4291" y="0"/>
                  </a:lnTo>
                  <a:lnTo>
                    <a:pt x="0" y="4292"/>
                  </a:lnTo>
                  <a:lnTo>
                    <a:pt x="0" y="9588"/>
                  </a:lnTo>
                  <a:lnTo>
                    <a:pt x="0" y="14884"/>
                  </a:lnTo>
                  <a:lnTo>
                    <a:pt x="4291" y="19178"/>
                  </a:lnTo>
                  <a:lnTo>
                    <a:pt x="14879" y="19178"/>
                  </a:lnTo>
                  <a:lnTo>
                    <a:pt x="19170" y="14884"/>
                  </a:lnTo>
                  <a:lnTo>
                    <a:pt x="19170" y="4292"/>
                  </a:lnTo>
                  <a:lnTo>
                    <a:pt x="14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4199" y="78011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0" y="9589"/>
                  </a:moveTo>
                  <a:lnTo>
                    <a:pt x="0" y="4293"/>
                  </a:lnTo>
                  <a:lnTo>
                    <a:pt x="4291" y="0"/>
                  </a:lnTo>
                  <a:lnTo>
                    <a:pt x="9585" y="0"/>
                  </a:lnTo>
                  <a:lnTo>
                    <a:pt x="14879" y="0"/>
                  </a:lnTo>
                  <a:lnTo>
                    <a:pt x="19170" y="4293"/>
                  </a:lnTo>
                  <a:lnTo>
                    <a:pt x="19170" y="9589"/>
                  </a:lnTo>
                  <a:lnTo>
                    <a:pt x="19170" y="14885"/>
                  </a:lnTo>
                  <a:lnTo>
                    <a:pt x="14879" y="19178"/>
                  </a:lnTo>
                  <a:lnTo>
                    <a:pt x="4291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9779" y="62483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399" y="0"/>
                  </a:moveTo>
                  <a:lnTo>
                    <a:pt x="4152" y="0"/>
                  </a:lnTo>
                  <a:lnTo>
                    <a:pt x="0" y="4154"/>
                  </a:lnTo>
                  <a:lnTo>
                    <a:pt x="0" y="9278"/>
                  </a:lnTo>
                  <a:lnTo>
                    <a:pt x="0" y="14404"/>
                  </a:lnTo>
                  <a:lnTo>
                    <a:pt x="4152" y="18559"/>
                  </a:lnTo>
                  <a:lnTo>
                    <a:pt x="14399" y="18559"/>
                  </a:lnTo>
                  <a:lnTo>
                    <a:pt x="18552" y="14404"/>
                  </a:lnTo>
                  <a:lnTo>
                    <a:pt x="18552" y="4154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9779" y="62483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279"/>
                  </a:moveTo>
                  <a:lnTo>
                    <a:pt x="0" y="4154"/>
                  </a:lnTo>
                  <a:lnTo>
                    <a:pt x="4153" y="0"/>
                  </a:lnTo>
                  <a:lnTo>
                    <a:pt x="9276" y="0"/>
                  </a:lnTo>
                  <a:lnTo>
                    <a:pt x="14399" y="0"/>
                  </a:lnTo>
                  <a:lnTo>
                    <a:pt x="18552" y="4154"/>
                  </a:lnTo>
                  <a:lnTo>
                    <a:pt x="18552" y="9279"/>
                  </a:lnTo>
                  <a:lnTo>
                    <a:pt x="18552" y="14405"/>
                  </a:lnTo>
                  <a:lnTo>
                    <a:pt x="14399" y="18560"/>
                  </a:lnTo>
                  <a:lnTo>
                    <a:pt x="4153" y="18560"/>
                  </a:lnTo>
                  <a:lnTo>
                    <a:pt x="0" y="14405"/>
                  </a:lnTo>
                  <a:lnTo>
                    <a:pt x="0" y="927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82856" y="686076"/>
              <a:ext cx="229870" cy="231775"/>
            </a:xfrm>
            <a:custGeom>
              <a:avLst/>
              <a:gdLst/>
              <a:ahLst/>
              <a:cxnLst/>
              <a:rect l="l" t="t" r="r" b="b"/>
              <a:pathLst>
                <a:path w="229869" h="231775">
                  <a:moveTo>
                    <a:pt x="29065" y="205389"/>
                  </a:moveTo>
                  <a:lnTo>
                    <a:pt x="0" y="205389"/>
                  </a:lnTo>
                  <a:lnTo>
                    <a:pt x="0" y="0"/>
                  </a:lnTo>
                  <a:lnTo>
                    <a:pt x="29065" y="0"/>
                  </a:lnTo>
                </a:path>
                <a:path w="229869" h="231775">
                  <a:moveTo>
                    <a:pt x="137285" y="230754"/>
                  </a:moveTo>
                  <a:lnTo>
                    <a:pt x="229427" y="231373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98679" y="843830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69" h="102234">
                  <a:moveTo>
                    <a:pt x="0" y="0"/>
                  </a:moveTo>
                  <a:lnTo>
                    <a:pt x="2406" y="1515"/>
                  </a:lnTo>
                  <a:lnTo>
                    <a:pt x="7699" y="8293"/>
                  </a:lnTo>
                  <a:lnTo>
                    <a:pt x="12992" y="23685"/>
                  </a:lnTo>
                  <a:lnTo>
                    <a:pt x="15398" y="51038"/>
                  </a:lnTo>
                  <a:lnTo>
                    <a:pt x="15398" y="52739"/>
                  </a:lnTo>
                  <a:lnTo>
                    <a:pt x="12992" y="79109"/>
                  </a:lnTo>
                  <a:lnTo>
                    <a:pt x="7699" y="93995"/>
                  </a:lnTo>
                  <a:lnTo>
                    <a:pt x="2406" y="100587"/>
                  </a:lnTo>
                  <a:lnTo>
                    <a:pt x="0" y="102076"/>
                  </a:lnTo>
                  <a:lnTo>
                    <a:pt x="49242" y="94101"/>
                  </a:lnTo>
                  <a:lnTo>
                    <a:pt x="80840" y="76557"/>
                  </a:lnTo>
                  <a:lnTo>
                    <a:pt x="97682" y="59013"/>
                  </a:lnTo>
                  <a:lnTo>
                    <a:pt x="102655" y="51038"/>
                  </a:lnTo>
                  <a:lnTo>
                    <a:pt x="97682" y="43063"/>
                  </a:lnTo>
                  <a:lnTo>
                    <a:pt x="80840" y="25519"/>
                  </a:lnTo>
                  <a:lnTo>
                    <a:pt x="49242" y="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98679" y="843831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69" h="102234">
                  <a:moveTo>
                    <a:pt x="102654" y="51038"/>
                  </a:moveTo>
                  <a:lnTo>
                    <a:pt x="97682" y="43063"/>
                  </a:lnTo>
                  <a:lnTo>
                    <a:pt x="80840" y="25519"/>
                  </a:lnTo>
                  <a:lnTo>
                    <a:pt x="49242" y="7974"/>
                  </a:lnTo>
                  <a:lnTo>
                    <a:pt x="0" y="0"/>
                  </a:lnTo>
                  <a:lnTo>
                    <a:pt x="2405" y="1515"/>
                  </a:lnTo>
                  <a:lnTo>
                    <a:pt x="7699" y="8293"/>
                  </a:lnTo>
                  <a:lnTo>
                    <a:pt x="12992" y="23684"/>
                  </a:lnTo>
                  <a:lnTo>
                    <a:pt x="15398" y="51038"/>
                  </a:lnTo>
                  <a:lnTo>
                    <a:pt x="15398" y="52739"/>
                  </a:lnTo>
                  <a:lnTo>
                    <a:pt x="12992" y="79109"/>
                  </a:lnTo>
                  <a:lnTo>
                    <a:pt x="7699" y="93995"/>
                  </a:lnTo>
                  <a:lnTo>
                    <a:pt x="2405" y="100587"/>
                  </a:lnTo>
                  <a:lnTo>
                    <a:pt x="0" y="102076"/>
                  </a:lnTo>
                  <a:lnTo>
                    <a:pt x="49242" y="94101"/>
                  </a:lnTo>
                  <a:lnTo>
                    <a:pt x="80840" y="76557"/>
                  </a:lnTo>
                  <a:lnTo>
                    <a:pt x="97682" y="59012"/>
                  </a:lnTo>
                  <a:lnTo>
                    <a:pt x="102654" y="51038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11922" y="866102"/>
              <a:ext cx="118110" cy="104139"/>
            </a:xfrm>
            <a:custGeom>
              <a:avLst/>
              <a:gdLst/>
              <a:ahLst/>
              <a:cxnLst/>
              <a:rect l="l" t="t" r="r" b="b"/>
              <a:pathLst>
                <a:path w="118110" h="104140">
                  <a:moveTo>
                    <a:pt x="66760" y="0"/>
                  </a:moveTo>
                  <a:lnTo>
                    <a:pt x="0" y="0"/>
                  </a:lnTo>
                  <a:lnTo>
                    <a:pt x="0" y="103931"/>
                  </a:lnTo>
                  <a:lnTo>
                    <a:pt x="66760" y="103931"/>
                  </a:lnTo>
                  <a:lnTo>
                    <a:pt x="87061" y="99778"/>
                  </a:lnTo>
                  <a:lnTo>
                    <a:pt x="103350" y="88597"/>
                  </a:lnTo>
                  <a:lnTo>
                    <a:pt x="114183" y="72305"/>
                  </a:lnTo>
                  <a:lnTo>
                    <a:pt x="118115" y="52818"/>
                  </a:lnTo>
                  <a:lnTo>
                    <a:pt x="114183" y="32345"/>
                  </a:lnTo>
                  <a:lnTo>
                    <a:pt x="103350" y="15547"/>
                  </a:lnTo>
                  <a:lnTo>
                    <a:pt x="87061" y="4179"/>
                  </a:lnTo>
                  <a:lnTo>
                    <a:pt x="66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11921" y="866102"/>
              <a:ext cx="118110" cy="104139"/>
            </a:xfrm>
            <a:custGeom>
              <a:avLst/>
              <a:gdLst/>
              <a:ahLst/>
              <a:cxnLst/>
              <a:rect l="l" t="t" r="r" b="b"/>
              <a:pathLst>
                <a:path w="118110" h="104140">
                  <a:moveTo>
                    <a:pt x="0" y="0"/>
                  </a:moveTo>
                  <a:lnTo>
                    <a:pt x="38596" y="0"/>
                  </a:lnTo>
                  <a:lnTo>
                    <a:pt x="58415" y="0"/>
                  </a:lnTo>
                  <a:lnTo>
                    <a:pt x="65717" y="0"/>
                  </a:lnTo>
                  <a:lnTo>
                    <a:pt x="66760" y="0"/>
                  </a:lnTo>
                  <a:lnTo>
                    <a:pt x="87061" y="4179"/>
                  </a:lnTo>
                  <a:lnTo>
                    <a:pt x="103350" y="15547"/>
                  </a:lnTo>
                  <a:lnTo>
                    <a:pt x="114183" y="32345"/>
                  </a:lnTo>
                  <a:lnTo>
                    <a:pt x="118114" y="52818"/>
                  </a:lnTo>
                  <a:lnTo>
                    <a:pt x="114183" y="72305"/>
                  </a:lnTo>
                  <a:lnTo>
                    <a:pt x="103350" y="88597"/>
                  </a:lnTo>
                  <a:lnTo>
                    <a:pt x="87061" y="99779"/>
                  </a:lnTo>
                  <a:lnTo>
                    <a:pt x="66760" y="103932"/>
                  </a:lnTo>
                  <a:lnTo>
                    <a:pt x="28164" y="103932"/>
                  </a:lnTo>
                  <a:lnTo>
                    <a:pt x="8345" y="103932"/>
                  </a:lnTo>
                  <a:lnTo>
                    <a:pt x="1043" y="10393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03190" y="886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280"/>
                  </a:moveTo>
                  <a:lnTo>
                    <a:pt x="0" y="4154"/>
                  </a:lnTo>
                  <a:lnTo>
                    <a:pt x="4153" y="0"/>
                  </a:lnTo>
                  <a:lnTo>
                    <a:pt x="9276" y="0"/>
                  </a:lnTo>
                  <a:lnTo>
                    <a:pt x="14399" y="0"/>
                  </a:lnTo>
                  <a:lnTo>
                    <a:pt x="18552" y="4154"/>
                  </a:lnTo>
                  <a:lnTo>
                    <a:pt x="18552" y="9280"/>
                  </a:lnTo>
                  <a:lnTo>
                    <a:pt x="18552" y="14404"/>
                  </a:lnTo>
                  <a:lnTo>
                    <a:pt x="14399" y="18559"/>
                  </a:lnTo>
                  <a:lnTo>
                    <a:pt x="4153" y="18559"/>
                  </a:lnTo>
                  <a:lnTo>
                    <a:pt x="0" y="14404"/>
                  </a:lnTo>
                  <a:lnTo>
                    <a:pt x="0" y="9280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70307" y="682983"/>
              <a:ext cx="509905" cy="212725"/>
            </a:xfrm>
            <a:custGeom>
              <a:avLst/>
              <a:gdLst/>
              <a:ahLst/>
              <a:cxnLst/>
              <a:rect l="l" t="t" r="r" b="b"/>
              <a:pathLst>
                <a:path w="509905" h="212725">
                  <a:moveTo>
                    <a:pt x="0" y="105787"/>
                  </a:moveTo>
                  <a:lnTo>
                    <a:pt x="112549" y="106406"/>
                  </a:lnTo>
                </a:path>
                <a:path w="509905" h="212725">
                  <a:moveTo>
                    <a:pt x="509563" y="0"/>
                  </a:moveTo>
                  <a:lnTo>
                    <a:pt x="509563" y="73618"/>
                  </a:lnTo>
                  <a:lnTo>
                    <a:pt x="261584" y="139813"/>
                  </a:lnTo>
                  <a:lnTo>
                    <a:pt x="261584" y="189923"/>
                  </a:lnTo>
                  <a:lnTo>
                    <a:pt x="341976" y="189923"/>
                  </a:lnTo>
                </a:path>
                <a:path w="509905" h="212725">
                  <a:moveTo>
                    <a:pt x="509563" y="212195"/>
                  </a:moveTo>
                  <a:lnTo>
                    <a:pt x="509563" y="138576"/>
                  </a:lnTo>
                  <a:lnTo>
                    <a:pt x="261584" y="71762"/>
                  </a:lnTo>
                  <a:lnTo>
                    <a:pt x="261584" y="22271"/>
                  </a:lnTo>
                  <a:lnTo>
                    <a:pt x="341976" y="222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332" y="633183"/>
              <a:ext cx="123991" cy="31303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652992" y="501721"/>
              <a:ext cx="595630" cy="523875"/>
            </a:xfrm>
            <a:custGeom>
              <a:avLst/>
              <a:gdLst/>
              <a:ahLst/>
              <a:cxnLst/>
              <a:rect l="l" t="t" r="r" b="b"/>
              <a:pathLst>
                <a:path w="595630" h="523875">
                  <a:moveTo>
                    <a:pt x="0" y="0"/>
                  </a:moveTo>
                  <a:lnTo>
                    <a:pt x="595522" y="0"/>
                  </a:lnTo>
                  <a:lnTo>
                    <a:pt x="595522" y="523372"/>
                  </a:lnTo>
                  <a:lnTo>
                    <a:pt x="0" y="523372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37743" y="583054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36507" y="906604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R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1423" y="555833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5723" y="823706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53278" y="712969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7095" y="492732"/>
            <a:ext cx="194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latch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19886" y="895178"/>
            <a:ext cx="146050" cy="635"/>
          </a:xfrm>
          <a:custGeom>
            <a:avLst/>
            <a:gdLst/>
            <a:ahLst/>
            <a:cxnLst/>
            <a:rect l="l" t="t" r="r" b="b"/>
            <a:pathLst>
              <a:path w="146050" h="634">
                <a:moveTo>
                  <a:pt x="0" y="0"/>
                </a:moveTo>
                <a:lnTo>
                  <a:pt x="145943" y="619"/>
                </a:lnTo>
              </a:path>
            </a:pathLst>
          </a:custGeom>
          <a:ln w="6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51019" y="1056316"/>
            <a:ext cx="843915" cy="66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Feature: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Only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loads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value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present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at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rising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clock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edge,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so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values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can’t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propagate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to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other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flip-flops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during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same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clock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cycle.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Tradeoff: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uses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more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gates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internally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than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latch,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and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requires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more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external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gates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than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SR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–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but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gate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count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is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less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of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an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issue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today.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49568" y="1056316"/>
            <a:ext cx="728345" cy="74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Feature: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SR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can’t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be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11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if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is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stable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before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and</a:t>
            </a:r>
            <a:r>
              <a:rPr sz="450" spc="4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while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C=1,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and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will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be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11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for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only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brief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glitch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even</a:t>
            </a:r>
            <a:r>
              <a:rPr sz="450" spc="4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if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changes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while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C=1.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Problem: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C=1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too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long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propagates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new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values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through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too</a:t>
            </a:r>
            <a:r>
              <a:rPr sz="450" spc="4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many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latches: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too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short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may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not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enable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a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store.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67854" y="498863"/>
            <a:ext cx="598805" cy="529590"/>
            <a:chOff x="867854" y="498863"/>
            <a:chExt cx="598805" cy="529590"/>
          </a:xfrm>
        </p:grpSpPr>
        <p:sp>
          <p:nvSpPr>
            <p:cNvPr id="51" name="object 51"/>
            <p:cNvSpPr/>
            <p:nvPr/>
          </p:nvSpPr>
          <p:spPr>
            <a:xfrm>
              <a:off x="1137243" y="660712"/>
              <a:ext cx="290830" cy="21590"/>
            </a:xfrm>
            <a:custGeom>
              <a:avLst/>
              <a:gdLst/>
              <a:ahLst/>
              <a:cxnLst/>
              <a:rect l="l" t="t" r="r" b="b"/>
              <a:pathLst>
                <a:path w="290830" h="21590">
                  <a:moveTo>
                    <a:pt x="0" y="0"/>
                  </a:moveTo>
                  <a:lnTo>
                    <a:pt x="92142" y="618"/>
                  </a:lnTo>
                </a:path>
                <a:path w="290830" h="21590">
                  <a:moveTo>
                    <a:pt x="199744" y="20415"/>
                  </a:moveTo>
                  <a:lnTo>
                    <a:pt x="290649" y="21033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29641" y="607508"/>
              <a:ext cx="118110" cy="104775"/>
            </a:xfrm>
            <a:custGeom>
              <a:avLst/>
              <a:gdLst/>
              <a:ahLst/>
              <a:cxnLst/>
              <a:rect l="l" t="t" r="r" b="b"/>
              <a:pathLst>
                <a:path w="118109" h="104775">
                  <a:moveTo>
                    <a:pt x="66410" y="0"/>
                  </a:moveTo>
                  <a:lnTo>
                    <a:pt x="0" y="0"/>
                  </a:lnTo>
                  <a:lnTo>
                    <a:pt x="0" y="104551"/>
                  </a:lnTo>
                  <a:lnTo>
                    <a:pt x="66410" y="104551"/>
                  </a:lnTo>
                  <a:lnTo>
                    <a:pt x="85887" y="100346"/>
                  </a:lnTo>
                  <a:lnTo>
                    <a:pt x="102171" y="88911"/>
                  </a:lnTo>
                  <a:lnTo>
                    <a:pt x="113345" y="72012"/>
                  </a:lnTo>
                  <a:lnTo>
                    <a:pt x="117496" y="51418"/>
                  </a:lnTo>
                  <a:lnTo>
                    <a:pt x="113345" y="31815"/>
                  </a:lnTo>
                  <a:lnTo>
                    <a:pt x="102171" y="15425"/>
                  </a:lnTo>
                  <a:lnTo>
                    <a:pt x="85887" y="4177"/>
                  </a:lnTo>
                  <a:lnTo>
                    <a:pt x="66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29641" y="607509"/>
              <a:ext cx="118110" cy="104775"/>
            </a:xfrm>
            <a:custGeom>
              <a:avLst/>
              <a:gdLst/>
              <a:ahLst/>
              <a:cxnLst/>
              <a:rect l="l" t="t" r="r" b="b"/>
              <a:pathLst>
                <a:path w="118109" h="104775">
                  <a:moveTo>
                    <a:pt x="0" y="104551"/>
                  </a:moveTo>
                  <a:lnTo>
                    <a:pt x="38394" y="104551"/>
                  </a:lnTo>
                  <a:lnTo>
                    <a:pt x="58109" y="104551"/>
                  </a:lnTo>
                  <a:lnTo>
                    <a:pt x="65373" y="104551"/>
                  </a:lnTo>
                  <a:lnTo>
                    <a:pt x="66411" y="104551"/>
                  </a:lnTo>
                  <a:lnTo>
                    <a:pt x="85887" y="100346"/>
                  </a:lnTo>
                  <a:lnTo>
                    <a:pt x="102171" y="88911"/>
                  </a:lnTo>
                  <a:lnTo>
                    <a:pt x="113345" y="72012"/>
                  </a:lnTo>
                  <a:lnTo>
                    <a:pt x="117496" y="51418"/>
                  </a:lnTo>
                  <a:lnTo>
                    <a:pt x="113345" y="31815"/>
                  </a:lnTo>
                  <a:lnTo>
                    <a:pt x="102171" y="15425"/>
                  </a:lnTo>
                  <a:lnTo>
                    <a:pt x="85887" y="4177"/>
                  </a:lnTo>
                  <a:lnTo>
                    <a:pt x="66411" y="0"/>
                  </a:lnTo>
                  <a:lnTo>
                    <a:pt x="28017" y="0"/>
                  </a:lnTo>
                  <a:lnTo>
                    <a:pt x="8301" y="0"/>
                  </a:lnTo>
                  <a:lnTo>
                    <a:pt x="1037" y="0"/>
                  </a:lnTo>
                  <a:lnTo>
                    <a:pt x="0" y="0"/>
                  </a:lnTo>
                  <a:lnTo>
                    <a:pt x="0" y="104551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87079" y="672465"/>
              <a:ext cx="20955" cy="19685"/>
            </a:xfrm>
            <a:custGeom>
              <a:avLst/>
              <a:gdLst/>
              <a:ahLst/>
              <a:cxnLst/>
              <a:rect l="l" t="t" r="r" b="b"/>
              <a:pathLst>
                <a:path w="20955" h="19684">
                  <a:moveTo>
                    <a:pt x="15838" y="0"/>
                  </a:moveTo>
                  <a:lnTo>
                    <a:pt x="4568" y="0"/>
                  </a:lnTo>
                  <a:lnTo>
                    <a:pt x="0" y="4293"/>
                  </a:lnTo>
                  <a:lnTo>
                    <a:pt x="0" y="9589"/>
                  </a:lnTo>
                  <a:lnTo>
                    <a:pt x="0" y="14885"/>
                  </a:lnTo>
                  <a:lnTo>
                    <a:pt x="4568" y="19179"/>
                  </a:lnTo>
                  <a:lnTo>
                    <a:pt x="15838" y="19179"/>
                  </a:lnTo>
                  <a:lnTo>
                    <a:pt x="20407" y="14885"/>
                  </a:lnTo>
                  <a:lnTo>
                    <a:pt x="20407" y="4293"/>
                  </a:lnTo>
                  <a:lnTo>
                    <a:pt x="15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87078" y="672466"/>
              <a:ext cx="20955" cy="19685"/>
            </a:xfrm>
            <a:custGeom>
              <a:avLst/>
              <a:gdLst/>
              <a:ahLst/>
              <a:cxnLst/>
              <a:rect l="l" t="t" r="r" b="b"/>
              <a:pathLst>
                <a:path w="20955" h="19684">
                  <a:moveTo>
                    <a:pt x="0" y="9589"/>
                  </a:moveTo>
                  <a:lnTo>
                    <a:pt x="0" y="4293"/>
                  </a:lnTo>
                  <a:lnTo>
                    <a:pt x="4568" y="0"/>
                  </a:lnTo>
                  <a:lnTo>
                    <a:pt x="10203" y="0"/>
                  </a:lnTo>
                  <a:lnTo>
                    <a:pt x="15838" y="0"/>
                  </a:lnTo>
                  <a:lnTo>
                    <a:pt x="20407" y="4293"/>
                  </a:lnTo>
                  <a:lnTo>
                    <a:pt x="20407" y="9589"/>
                  </a:lnTo>
                  <a:lnTo>
                    <a:pt x="20407" y="14885"/>
                  </a:lnTo>
                  <a:lnTo>
                    <a:pt x="15838" y="19178"/>
                  </a:lnTo>
                  <a:lnTo>
                    <a:pt x="4568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87079" y="886516"/>
              <a:ext cx="20955" cy="19050"/>
            </a:xfrm>
            <a:custGeom>
              <a:avLst/>
              <a:gdLst/>
              <a:ahLst/>
              <a:cxnLst/>
              <a:rect l="l" t="t" r="r" b="b"/>
              <a:pathLst>
                <a:path w="20955" h="19050">
                  <a:moveTo>
                    <a:pt x="15838" y="0"/>
                  </a:moveTo>
                  <a:lnTo>
                    <a:pt x="4568" y="0"/>
                  </a:lnTo>
                  <a:lnTo>
                    <a:pt x="0" y="4155"/>
                  </a:lnTo>
                  <a:lnTo>
                    <a:pt x="0" y="9281"/>
                  </a:lnTo>
                  <a:lnTo>
                    <a:pt x="0" y="14405"/>
                  </a:lnTo>
                  <a:lnTo>
                    <a:pt x="4568" y="18559"/>
                  </a:lnTo>
                  <a:lnTo>
                    <a:pt x="15838" y="18559"/>
                  </a:lnTo>
                  <a:lnTo>
                    <a:pt x="20407" y="14405"/>
                  </a:lnTo>
                  <a:lnTo>
                    <a:pt x="20407" y="4155"/>
                  </a:lnTo>
                  <a:lnTo>
                    <a:pt x="15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87078" y="886517"/>
              <a:ext cx="20955" cy="19050"/>
            </a:xfrm>
            <a:custGeom>
              <a:avLst/>
              <a:gdLst/>
              <a:ahLst/>
              <a:cxnLst/>
              <a:rect l="l" t="t" r="r" b="b"/>
              <a:pathLst>
                <a:path w="20955" h="19050">
                  <a:moveTo>
                    <a:pt x="0" y="9280"/>
                  </a:moveTo>
                  <a:lnTo>
                    <a:pt x="0" y="4154"/>
                  </a:lnTo>
                  <a:lnTo>
                    <a:pt x="4568" y="0"/>
                  </a:lnTo>
                  <a:lnTo>
                    <a:pt x="10203" y="0"/>
                  </a:lnTo>
                  <a:lnTo>
                    <a:pt x="15838" y="0"/>
                  </a:lnTo>
                  <a:lnTo>
                    <a:pt x="20407" y="4154"/>
                  </a:lnTo>
                  <a:lnTo>
                    <a:pt x="20407" y="9280"/>
                  </a:lnTo>
                  <a:lnTo>
                    <a:pt x="20407" y="14404"/>
                  </a:lnTo>
                  <a:lnTo>
                    <a:pt x="15838" y="18559"/>
                  </a:lnTo>
                  <a:lnTo>
                    <a:pt x="4568" y="18559"/>
                  </a:lnTo>
                  <a:lnTo>
                    <a:pt x="0" y="14404"/>
                  </a:lnTo>
                  <a:lnTo>
                    <a:pt x="0" y="928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90063" y="780110"/>
              <a:ext cx="20955" cy="19685"/>
            </a:xfrm>
            <a:custGeom>
              <a:avLst/>
              <a:gdLst/>
              <a:ahLst/>
              <a:cxnLst/>
              <a:rect l="l" t="t" r="r" b="b"/>
              <a:pathLst>
                <a:path w="20955" h="19684">
                  <a:moveTo>
                    <a:pt x="15839" y="0"/>
                  </a:moveTo>
                  <a:lnTo>
                    <a:pt x="4569" y="0"/>
                  </a:lnTo>
                  <a:lnTo>
                    <a:pt x="0" y="4292"/>
                  </a:lnTo>
                  <a:lnTo>
                    <a:pt x="0" y="9588"/>
                  </a:lnTo>
                  <a:lnTo>
                    <a:pt x="0" y="14884"/>
                  </a:lnTo>
                  <a:lnTo>
                    <a:pt x="4569" y="19178"/>
                  </a:lnTo>
                  <a:lnTo>
                    <a:pt x="15839" y="19178"/>
                  </a:lnTo>
                  <a:lnTo>
                    <a:pt x="20407" y="14884"/>
                  </a:lnTo>
                  <a:lnTo>
                    <a:pt x="20407" y="4292"/>
                  </a:lnTo>
                  <a:lnTo>
                    <a:pt x="15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0063" y="780110"/>
              <a:ext cx="20955" cy="19685"/>
            </a:xfrm>
            <a:custGeom>
              <a:avLst/>
              <a:gdLst/>
              <a:ahLst/>
              <a:cxnLst/>
              <a:rect l="l" t="t" r="r" b="b"/>
              <a:pathLst>
                <a:path w="20955" h="19684">
                  <a:moveTo>
                    <a:pt x="0" y="9589"/>
                  </a:moveTo>
                  <a:lnTo>
                    <a:pt x="0" y="4293"/>
                  </a:lnTo>
                  <a:lnTo>
                    <a:pt x="4568" y="0"/>
                  </a:lnTo>
                  <a:lnTo>
                    <a:pt x="10203" y="0"/>
                  </a:lnTo>
                  <a:lnTo>
                    <a:pt x="15838" y="0"/>
                  </a:lnTo>
                  <a:lnTo>
                    <a:pt x="20407" y="4293"/>
                  </a:lnTo>
                  <a:lnTo>
                    <a:pt x="20407" y="9589"/>
                  </a:lnTo>
                  <a:lnTo>
                    <a:pt x="20407" y="14885"/>
                  </a:lnTo>
                  <a:lnTo>
                    <a:pt x="15838" y="19178"/>
                  </a:lnTo>
                  <a:lnTo>
                    <a:pt x="4568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00576" y="682983"/>
              <a:ext cx="396875" cy="234950"/>
            </a:xfrm>
            <a:custGeom>
              <a:avLst/>
              <a:gdLst/>
              <a:ahLst/>
              <a:cxnLst/>
              <a:rect l="l" t="t" r="r" b="b"/>
              <a:pathLst>
                <a:path w="396875" h="234950">
                  <a:moveTo>
                    <a:pt x="27209" y="208482"/>
                  </a:moveTo>
                  <a:lnTo>
                    <a:pt x="0" y="208482"/>
                  </a:lnTo>
                  <a:lnTo>
                    <a:pt x="0" y="3093"/>
                  </a:lnTo>
                  <a:lnTo>
                    <a:pt x="27209" y="3093"/>
                  </a:lnTo>
                </a:path>
                <a:path w="396875" h="234950">
                  <a:moveTo>
                    <a:pt x="136666" y="233847"/>
                  </a:moveTo>
                  <a:lnTo>
                    <a:pt x="228809" y="234466"/>
                  </a:lnTo>
                </a:path>
                <a:path w="396875" h="234950">
                  <a:moveTo>
                    <a:pt x="396396" y="0"/>
                  </a:moveTo>
                  <a:lnTo>
                    <a:pt x="396396" y="73618"/>
                  </a:lnTo>
                  <a:lnTo>
                    <a:pt x="148416" y="139813"/>
                  </a:lnTo>
                  <a:lnTo>
                    <a:pt x="148416" y="189923"/>
                  </a:lnTo>
                  <a:lnTo>
                    <a:pt x="228809" y="189923"/>
                  </a:lnTo>
                </a:path>
                <a:path w="396875" h="234950">
                  <a:moveTo>
                    <a:pt x="396396" y="212195"/>
                  </a:moveTo>
                  <a:lnTo>
                    <a:pt x="396396" y="138576"/>
                  </a:lnTo>
                  <a:lnTo>
                    <a:pt x="148416" y="71762"/>
                  </a:lnTo>
                  <a:lnTo>
                    <a:pt x="148416" y="22271"/>
                  </a:lnTo>
                  <a:lnTo>
                    <a:pt x="228809" y="222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0712" y="501721"/>
              <a:ext cx="593090" cy="523875"/>
            </a:xfrm>
            <a:custGeom>
              <a:avLst/>
              <a:gdLst/>
              <a:ahLst/>
              <a:cxnLst/>
              <a:rect l="l" t="t" r="r" b="b"/>
              <a:pathLst>
                <a:path w="593090" h="523875">
                  <a:moveTo>
                    <a:pt x="0" y="0"/>
                  </a:moveTo>
                  <a:lnTo>
                    <a:pt x="593049" y="0"/>
                  </a:lnTo>
                  <a:lnTo>
                    <a:pt x="593049" y="523372"/>
                  </a:lnTo>
                  <a:lnTo>
                    <a:pt x="0" y="523372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40623" y="583054"/>
            <a:ext cx="9207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S1</a:t>
            </a:r>
            <a:endParaRPr sz="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2477" y="918977"/>
            <a:ext cx="952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R1</a:t>
            </a:r>
            <a:endParaRPr sz="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72853" y="555833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02207" y="823706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0379" y="712969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1616" y="865155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R</a:t>
            </a:r>
            <a:endParaRPr sz="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60486" y="493969"/>
            <a:ext cx="60642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Level-sensitive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SR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latch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52996" y="628852"/>
            <a:ext cx="631825" cy="344170"/>
            <a:chOff x="852996" y="628852"/>
            <a:chExt cx="631825" cy="344170"/>
          </a:xfrm>
        </p:grpSpPr>
        <p:sp>
          <p:nvSpPr>
            <p:cNvPr id="70" name="object 70"/>
            <p:cNvSpPr/>
            <p:nvPr/>
          </p:nvSpPr>
          <p:spPr>
            <a:xfrm>
              <a:off x="856488" y="633492"/>
              <a:ext cx="624840" cy="262890"/>
            </a:xfrm>
            <a:custGeom>
              <a:avLst/>
              <a:gdLst/>
              <a:ahLst/>
              <a:cxnLst/>
              <a:rect l="l" t="t" r="r" b="b"/>
              <a:pathLst>
                <a:path w="624840" h="262890">
                  <a:moveTo>
                    <a:pt x="480499" y="261686"/>
                  </a:moveTo>
                  <a:lnTo>
                    <a:pt x="624587" y="262305"/>
                  </a:lnTo>
                </a:path>
                <a:path w="624840" h="262890">
                  <a:moveTo>
                    <a:pt x="3710" y="0"/>
                  </a:moveTo>
                  <a:lnTo>
                    <a:pt x="123062" y="0"/>
                  </a:lnTo>
                  <a:lnTo>
                    <a:pt x="171297" y="0"/>
                  </a:lnTo>
                </a:path>
                <a:path w="624840" h="262890">
                  <a:moveTo>
                    <a:pt x="0" y="155279"/>
                  </a:moveTo>
                  <a:lnTo>
                    <a:pt x="144088" y="15589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252" y="863318"/>
              <a:ext cx="294669" cy="10949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1142" y="628852"/>
              <a:ext cx="129779" cy="10826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213926" y="843830"/>
              <a:ext cx="104775" cy="102235"/>
            </a:xfrm>
            <a:custGeom>
              <a:avLst/>
              <a:gdLst/>
              <a:ahLst/>
              <a:cxnLst/>
              <a:rect l="l" t="t" r="r" b="b"/>
              <a:pathLst>
                <a:path w="104775" h="102234">
                  <a:moveTo>
                    <a:pt x="0" y="0"/>
                  </a:moveTo>
                  <a:lnTo>
                    <a:pt x="2676" y="1515"/>
                  </a:lnTo>
                  <a:lnTo>
                    <a:pt x="8566" y="8293"/>
                  </a:lnTo>
                  <a:lnTo>
                    <a:pt x="14455" y="23685"/>
                  </a:lnTo>
                  <a:lnTo>
                    <a:pt x="17132" y="51038"/>
                  </a:lnTo>
                  <a:lnTo>
                    <a:pt x="17132" y="52739"/>
                  </a:lnTo>
                  <a:lnTo>
                    <a:pt x="14455" y="79109"/>
                  </a:lnTo>
                  <a:lnTo>
                    <a:pt x="8566" y="93995"/>
                  </a:lnTo>
                  <a:lnTo>
                    <a:pt x="2676" y="100587"/>
                  </a:lnTo>
                  <a:lnTo>
                    <a:pt x="0" y="102076"/>
                  </a:lnTo>
                  <a:lnTo>
                    <a:pt x="50300" y="94101"/>
                  </a:lnTo>
                  <a:lnTo>
                    <a:pt x="82451" y="76557"/>
                  </a:lnTo>
                  <a:lnTo>
                    <a:pt x="99503" y="59013"/>
                  </a:lnTo>
                  <a:lnTo>
                    <a:pt x="104509" y="51038"/>
                  </a:lnTo>
                  <a:lnTo>
                    <a:pt x="99503" y="43063"/>
                  </a:lnTo>
                  <a:lnTo>
                    <a:pt x="82451" y="25519"/>
                  </a:lnTo>
                  <a:lnTo>
                    <a:pt x="50300" y="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3926" y="843831"/>
              <a:ext cx="104775" cy="102235"/>
            </a:xfrm>
            <a:custGeom>
              <a:avLst/>
              <a:gdLst/>
              <a:ahLst/>
              <a:cxnLst/>
              <a:rect l="l" t="t" r="r" b="b"/>
              <a:pathLst>
                <a:path w="104775" h="102234">
                  <a:moveTo>
                    <a:pt x="104510" y="51038"/>
                  </a:moveTo>
                  <a:lnTo>
                    <a:pt x="99504" y="43063"/>
                  </a:lnTo>
                  <a:lnTo>
                    <a:pt x="82451" y="25519"/>
                  </a:lnTo>
                  <a:lnTo>
                    <a:pt x="50301" y="7974"/>
                  </a:lnTo>
                  <a:lnTo>
                    <a:pt x="0" y="0"/>
                  </a:lnTo>
                  <a:lnTo>
                    <a:pt x="2677" y="1515"/>
                  </a:lnTo>
                  <a:lnTo>
                    <a:pt x="8566" y="8293"/>
                  </a:lnTo>
                  <a:lnTo>
                    <a:pt x="14455" y="23684"/>
                  </a:lnTo>
                  <a:lnTo>
                    <a:pt x="17132" y="51038"/>
                  </a:lnTo>
                  <a:lnTo>
                    <a:pt x="17132" y="52739"/>
                  </a:lnTo>
                  <a:lnTo>
                    <a:pt x="14455" y="79109"/>
                  </a:lnTo>
                  <a:lnTo>
                    <a:pt x="8566" y="93995"/>
                  </a:lnTo>
                  <a:lnTo>
                    <a:pt x="2677" y="100587"/>
                  </a:lnTo>
                  <a:lnTo>
                    <a:pt x="0" y="102076"/>
                  </a:lnTo>
                  <a:lnTo>
                    <a:pt x="50301" y="94101"/>
                  </a:lnTo>
                  <a:lnTo>
                    <a:pt x="82451" y="76557"/>
                  </a:lnTo>
                  <a:lnTo>
                    <a:pt x="99504" y="59012"/>
                  </a:lnTo>
                  <a:lnTo>
                    <a:pt x="104510" y="51038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18435" y="886516"/>
              <a:ext cx="20955" cy="19050"/>
            </a:xfrm>
            <a:custGeom>
              <a:avLst/>
              <a:gdLst/>
              <a:ahLst/>
              <a:cxnLst/>
              <a:rect l="l" t="t" r="r" b="b"/>
              <a:pathLst>
                <a:path w="20955" h="19050">
                  <a:moveTo>
                    <a:pt x="15839" y="0"/>
                  </a:moveTo>
                  <a:lnTo>
                    <a:pt x="4569" y="0"/>
                  </a:lnTo>
                  <a:lnTo>
                    <a:pt x="0" y="4155"/>
                  </a:lnTo>
                  <a:lnTo>
                    <a:pt x="0" y="9281"/>
                  </a:lnTo>
                  <a:lnTo>
                    <a:pt x="0" y="14405"/>
                  </a:lnTo>
                  <a:lnTo>
                    <a:pt x="4569" y="18559"/>
                  </a:lnTo>
                  <a:lnTo>
                    <a:pt x="15839" y="18559"/>
                  </a:lnTo>
                  <a:lnTo>
                    <a:pt x="20407" y="14405"/>
                  </a:lnTo>
                  <a:lnTo>
                    <a:pt x="20407" y="4155"/>
                  </a:lnTo>
                  <a:lnTo>
                    <a:pt x="1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18436" y="886517"/>
              <a:ext cx="20955" cy="19050"/>
            </a:xfrm>
            <a:custGeom>
              <a:avLst/>
              <a:gdLst/>
              <a:ahLst/>
              <a:cxnLst/>
              <a:rect l="l" t="t" r="r" b="b"/>
              <a:pathLst>
                <a:path w="20955" h="19050">
                  <a:moveTo>
                    <a:pt x="0" y="9280"/>
                  </a:moveTo>
                  <a:lnTo>
                    <a:pt x="0" y="4154"/>
                  </a:lnTo>
                  <a:lnTo>
                    <a:pt x="4568" y="0"/>
                  </a:lnTo>
                  <a:lnTo>
                    <a:pt x="10203" y="0"/>
                  </a:lnTo>
                  <a:lnTo>
                    <a:pt x="15839" y="0"/>
                  </a:lnTo>
                  <a:lnTo>
                    <a:pt x="20407" y="4154"/>
                  </a:lnTo>
                  <a:lnTo>
                    <a:pt x="20407" y="9280"/>
                  </a:lnTo>
                  <a:lnTo>
                    <a:pt x="20407" y="14404"/>
                  </a:lnTo>
                  <a:lnTo>
                    <a:pt x="15839" y="18559"/>
                  </a:lnTo>
                  <a:lnTo>
                    <a:pt x="4568" y="18559"/>
                  </a:lnTo>
                  <a:lnTo>
                    <a:pt x="0" y="14404"/>
                  </a:lnTo>
                  <a:lnTo>
                    <a:pt x="0" y="9280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48117" y="1056316"/>
            <a:ext cx="695960" cy="52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5565" algn="just">
              <a:lnSpc>
                <a:spcPct val="1046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Feature: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and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only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have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effect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when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C=1.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We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can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design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outside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circuit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so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SR=11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never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happens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when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C=1.</a:t>
            </a:r>
            <a:endParaRPr sz="4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450" dirty="0">
                <a:latin typeface="Arial"/>
                <a:cs typeface="Arial"/>
              </a:rPr>
              <a:t>Problem: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avoiding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SR=11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can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be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burden.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17611" y="499181"/>
            <a:ext cx="409575" cy="528955"/>
            <a:chOff x="217611" y="499181"/>
            <a:chExt cx="409575" cy="528955"/>
          </a:xfrm>
        </p:grpSpPr>
        <p:sp>
          <p:nvSpPr>
            <p:cNvPr id="79" name="object 79"/>
            <p:cNvSpPr/>
            <p:nvPr/>
          </p:nvSpPr>
          <p:spPr>
            <a:xfrm>
              <a:off x="497814" y="681127"/>
              <a:ext cx="91440" cy="635"/>
            </a:xfrm>
            <a:custGeom>
              <a:avLst/>
              <a:gdLst/>
              <a:ahLst/>
              <a:cxnLst/>
              <a:rect l="l" t="t" r="r" b="b"/>
              <a:pathLst>
                <a:path w="91440" h="634">
                  <a:moveTo>
                    <a:pt x="0" y="0"/>
                  </a:moveTo>
                  <a:lnTo>
                    <a:pt x="90905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7286" y="672465"/>
              <a:ext cx="21590" cy="19685"/>
            </a:xfrm>
            <a:custGeom>
              <a:avLst/>
              <a:gdLst/>
              <a:ahLst/>
              <a:cxnLst/>
              <a:rect l="l" t="t" r="r" b="b"/>
              <a:pathLst>
                <a:path w="21590" h="19684">
                  <a:moveTo>
                    <a:pt x="16319" y="0"/>
                  </a:moveTo>
                  <a:lnTo>
                    <a:pt x="4706" y="0"/>
                  </a:lnTo>
                  <a:lnTo>
                    <a:pt x="0" y="4293"/>
                  </a:lnTo>
                  <a:lnTo>
                    <a:pt x="0" y="9589"/>
                  </a:lnTo>
                  <a:lnTo>
                    <a:pt x="0" y="14885"/>
                  </a:lnTo>
                  <a:lnTo>
                    <a:pt x="4706" y="19179"/>
                  </a:lnTo>
                  <a:lnTo>
                    <a:pt x="16319" y="19179"/>
                  </a:lnTo>
                  <a:lnTo>
                    <a:pt x="21026" y="14885"/>
                  </a:lnTo>
                  <a:lnTo>
                    <a:pt x="21026" y="4293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7287" y="672466"/>
              <a:ext cx="21590" cy="19685"/>
            </a:xfrm>
            <a:custGeom>
              <a:avLst/>
              <a:gdLst/>
              <a:ahLst/>
              <a:cxnLst/>
              <a:rect l="l" t="t" r="r" b="b"/>
              <a:pathLst>
                <a:path w="21590" h="19684">
                  <a:moveTo>
                    <a:pt x="0" y="9589"/>
                  </a:moveTo>
                  <a:lnTo>
                    <a:pt x="0" y="4293"/>
                  </a:lnTo>
                  <a:lnTo>
                    <a:pt x="4706" y="0"/>
                  </a:lnTo>
                  <a:lnTo>
                    <a:pt x="10513" y="0"/>
                  </a:lnTo>
                  <a:lnTo>
                    <a:pt x="16319" y="0"/>
                  </a:lnTo>
                  <a:lnTo>
                    <a:pt x="21026" y="4293"/>
                  </a:lnTo>
                  <a:lnTo>
                    <a:pt x="21026" y="9589"/>
                  </a:lnTo>
                  <a:lnTo>
                    <a:pt x="21026" y="14885"/>
                  </a:lnTo>
                  <a:lnTo>
                    <a:pt x="16319" y="19178"/>
                  </a:lnTo>
                  <a:lnTo>
                    <a:pt x="4706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7286" y="886516"/>
              <a:ext cx="21590" cy="19050"/>
            </a:xfrm>
            <a:custGeom>
              <a:avLst/>
              <a:gdLst/>
              <a:ahLst/>
              <a:cxnLst/>
              <a:rect l="l" t="t" r="r" b="b"/>
              <a:pathLst>
                <a:path w="21590" h="19050">
                  <a:moveTo>
                    <a:pt x="16319" y="0"/>
                  </a:moveTo>
                  <a:lnTo>
                    <a:pt x="4706" y="0"/>
                  </a:lnTo>
                  <a:lnTo>
                    <a:pt x="0" y="4155"/>
                  </a:lnTo>
                  <a:lnTo>
                    <a:pt x="0" y="9281"/>
                  </a:lnTo>
                  <a:lnTo>
                    <a:pt x="0" y="14405"/>
                  </a:lnTo>
                  <a:lnTo>
                    <a:pt x="4706" y="18559"/>
                  </a:lnTo>
                  <a:lnTo>
                    <a:pt x="16319" y="18559"/>
                  </a:lnTo>
                  <a:lnTo>
                    <a:pt x="21026" y="14405"/>
                  </a:lnTo>
                  <a:lnTo>
                    <a:pt x="21026" y="4155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7287" y="886517"/>
              <a:ext cx="21590" cy="19050"/>
            </a:xfrm>
            <a:custGeom>
              <a:avLst/>
              <a:gdLst/>
              <a:ahLst/>
              <a:cxnLst/>
              <a:rect l="l" t="t" r="r" b="b"/>
              <a:pathLst>
                <a:path w="21590" h="19050">
                  <a:moveTo>
                    <a:pt x="0" y="9280"/>
                  </a:moveTo>
                  <a:lnTo>
                    <a:pt x="0" y="4154"/>
                  </a:lnTo>
                  <a:lnTo>
                    <a:pt x="4706" y="0"/>
                  </a:lnTo>
                  <a:lnTo>
                    <a:pt x="10513" y="0"/>
                  </a:lnTo>
                  <a:lnTo>
                    <a:pt x="16319" y="0"/>
                  </a:lnTo>
                  <a:lnTo>
                    <a:pt x="21026" y="4154"/>
                  </a:lnTo>
                  <a:lnTo>
                    <a:pt x="21026" y="9280"/>
                  </a:lnTo>
                  <a:lnTo>
                    <a:pt x="21026" y="14404"/>
                  </a:lnTo>
                  <a:lnTo>
                    <a:pt x="16319" y="18559"/>
                  </a:lnTo>
                  <a:lnTo>
                    <a:pt x="4706" y="18559"/>
                  </a:lnTo>
                  <a:lnTo>
                    <a:pt x="0" y="14404"/>
                  </a:lnTo>
                  <a:lnTo>
                    <a:pt x="0" y="928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9201" y="682983"/>
              <a:ext cx="248920" cy="212725"/>
            </a:xfrm>
            <a:custGeom>
              <a:avLst/>
              <a:gdLst/>
              <a:ahLst/>
              <a:cxnLst/>
              <a:rect l="l" t="t" r="r" b="b"/>
              <a:pathLst>
                <a:path w="248920" h="212725">
                  <a:moveTo>
                    <a:pt x="248598" y="0"/>
                  </a:moveTo>
                  <a:lnTo>
                    <a:pt x="248598" y="73618"/>
                  </a:lnTo>
                  <a:lnTo>
                    <a:pt x="0" y="139813"/>
                  </a:lnTo>
                  <a:lnTo>
                    <a:pt x="0" y="189923"/>
                  </a:lnTo>
                  <a:lnTo>
                    <a:pt x="80392" y="189923"/>
                  </a:lnTo>
                </a:path>
                <a:path w="248920" h="212725">
                  <a:moveTo>
                    <a:pt x="248598" y="212195"/>
                  </a:moveTo>
                  <a:lnTo>
                    <a:pt x="248598" y="138576"/>
                  </a:lnTo>
                  <a:lnTo>
                    <a:pt x="0" y="71762"/>
                  </a:lnTo>
                  <a:lnTo>
                    <a:pt x="0" y="22271"/>
                  </a:lnTo>
                  <a:lnTo>
                    <a:pt x="80392" y="222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0151" y="501721"/>
              <a:ext cx="404495" cy="523875"/>
            </a:xfrm>
            <a:custGeom>
              <a:avLst/>
              <a:gdLst/>
              <a:ahLst/>
              <a:cxnLst/>
              <a:rect l="l" t="t" r="r" b="b"/>
              <a:pathLst>
                <a:path w="404495" h="523875">
                  <a:moveTo>
                    <a:pt x="0" y="0"/>
                  </a:moveTo>
                  <a:lnTo>
                    <a:pt x="404435" y="0"/>
                  </a:lnTo>
                  <a:lnTo>
                    <a:pt x="404435" y="523372"/>
                  </a:lnTo>
                  <a:lnTo>
                    <a:pt x="0" y="523372"/>
                  </a:lnTo>
                  <a:lnTo>
                    <a:pt x="0" y="0"/>
                  </a:lnTo>
                  <a:close/>
                </a:path>
              </a:pathLst>
            </a:custGeom>
            <a:ln w="494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18582" y="930732"/>
            <a:ext cx="23749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R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(reset)</a:t>
            </a:r>
            <a:endParaRPr sz="4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31282" y="547791"/>
            <a:ext cx="17335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S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(set)</a:t>
            </a:r>
            <a:endParaRPr sz="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3033" y="823706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5567" y="492732"/>
            <a:ext cx="2184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SR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latch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89449" y="629095"/>
            <a:ext cx="456565" cy="319405"/>
            <a:chOff x="189449" y="629095"/>
            <a:chExt cx="456565" cy="319405"/>
          </a:xfrm>
        </p:grpSpPr>
        <p:sp>
          <p:nvSpPr>
            <p:cNvPr id="91" name="object 91"/>
            <p:cNvSpPr/>
            <p:nvPr/>
          </p:nvSpPr>
          <p:spPr>
            <a:xfrm>
              <a:off x="497814" y="895178"/>
              <a:ext cx="144145" cy="635"/>
            </a:xfrm>
            <a:custGeom>
              <a:avLst/>
              <a:gdLst/>
              <a:ahLst/>
              <a:cxnLst/>
              <a:rect l="l" t="t" r="r" b="b"/>
              <a:pathLst>
                <a:path w="144145" h="634">
                  <a:moveTo>
                    <a:pt x="0" y="0"/>
                  </a:moveTo>
                  <a:lnTo>
                    <a:pt x="144088" y="619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4752" y="631636"/>
              <a:ext cx="104775" cy="102870"/>
            </a:xfrm>
            <a:custGeom>
              <a:avLst/>
              <a:gdLst/>
              <a:ahLst/>
              <a:cxnLst/>
              <a:rect l="l" t="t" r="r" b="b"/>
              <a:pathLst>
                <a:path w="104775" h="102870">
                  <a:moveTo>
                    <a:pt x="0" y="0"/>
                  </a:moveTo>
                  <a:lnTo>
                    <a:pt x="2677" y="1497"/>
                  </a:lnTo>
                  <a:lnTo>
                    <a:pt x="8566" y="8129"/>
                  </a:lnTo>
                  <a:lnTo>
                    <a:pt x="14456" y="23106"/>
                  </a:lnTo>
                  <a:lnTo>
                    <a:pt x="17133" y="49635"/>
                  </a:lnTo>
                  <a:lnTo>
                    <a:pt x="17133" y="51347"/>
                  </a:lnTo>
                  <a:lnTo>
                    <a:pt x="14456" y="78866"/>
                  </a:lnTo>
                  <a:lnTo>
                    <a:pt x="8566" y="94350"/>
                  </a:lnTo>
                  <a:lnTo>
                    <a:pt x="2677" y="101170"/>
                  </a:lnTo>
                  <a:lnTo>
                    <a:pt x="0" y="102694"/>
                  </a:lnTo>
                  <a:lnTo>
                    <a:pt x="50301" y="94671"/>
                  </a:lnTo>
                  <a:lnTo>
                    <a:pt x="82452" y="77021"/>
                  </a:lnTo>
                  <a:lnTo>
                    <a:pt x="99504" y="59370"/>
                  </a:lnTo>
                  <a:lnTo>
                    <a:pt x="104510" y="51347"/>
                  </a:lnTo>
                  <a:lnTo>
                    <a:pt x="99504" y="43324"/>
                  </a:lnTo>
                  <a:lnTo>
                    <a:pt x="82452" y="25673"/>
                  </a:lnTo>
                  <a:lnTo>
                    <a:pt x="50301" y="8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4752" y="631635"/>
              <a:ext cx="104775" cy="102870"/>
            </a:xfrm>
            <a:custGeom>
              <a:avLst/>
              <a:gdLst/>
              <a:ahLst/>
              <a:cxnLst/>
              <a:rect l="l" t="t" r="r" b="b"/>
              <a:pathLst>
                <a:path w="104775" h="102870">
                  <a:moveTo>
                    <a:pt x="104510" y="51347"/>
                  </a:moveTo>
                  <a:lnTo>
                    <a:pt x="99504" y="59370"/>
                  </a:lnTo>
                  <a:lnTo>
                    <a:pt x="82451" y="77021"/>
                  </a:lnTo>
                  <a:lnTo>
                    <a:pt x="50301" y="94671"/>
                  </a:lnTo>
                  <a:lnTo>
                    <a:pt x="0" y="102694"/>
                  </a:lnTo>
                  <a:lnTo>
                    <a:pt x="2677" y="101170"/>
                  </a:lnTo>
                  <a:lnTo>
                    <a:pt x="8566" y="94350"/>
                  </a:lnTo>
                  <a:lnTo>
                    <a:pt x="14455" y="78866"/>
                  </a:lnTo>
                  <a:lnTo>
                    <a:pt x="17133" y="51347"/>
                  </a:lnTo>
                  <a:lnTo>
                    <a:pt x="17133" y="49636"/>
                  </a:lnTo>
                  <a:lnTo>
                    <a:pt x="14455" y="23106"/>
                  </a:lnTo>
                  <a:lnTo>
                    <a:pt x="8566" y="8130"/>
                  </a:lnTo>
                  <a:lnTo>
                    <a:pt x="2677" y="1497"/>
                  </a:lnTo>
                  <a:lnTo>
                    <a:pt x="0" y="0"/>
                  </a:lnTo>
                  <a:lnTo>
                    <a:pt x="50301" y="8023"/>
                  </a:lnTo>
                  <a:lnTo>
                    <a:pt x="82451" y="25673"/>
                  </a:lnTo>
                  <a:lnTo>
                    <a:pt x="99504" y="43324"/>
                  </a:lnTo>
                  <a:lnTo>
                    <a:pt x="104510" y="51347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79263" y="672465"/>
              <a:ext cx="20955" cy="19685"/>
            </a:xfrm>
            <a:custGeom>
              <a:avLst/>
              <a:gdLst/>
              <a:ahLst/>
              <a:cxnLst/>
              <a:rect l="l" t="t" r="r" b="b"/>
              <a:pathLst>
                <a:path w="20954" h="19684">
                  <a:moveTo>
                    <a:pt x="15839" y="0"/>
                  </a:moveTo>
                  <a:lnTo>
                    <a:pt x="4568" y="0"/>
                  </a:lnTo>
                  <a:lnTo>
                    <a:pt x="0" y="4293"/>
                  </a:lnTo>
                  <a:lnTo>
                    <a:pt x="0" y="9589"/>
                  </a:lnTo>
                  <a:lnTo>
                    <a:pt x="0" y="14885"/>
                  </a:lnTo>
                  <a:lnTo>
                    <a:pt x="4568" y="19179"/>
                  </a:lnTo>
                  <a:lnTo>
                    <a:pt x="15839" y="19179"/>
                  </a:lnTo>
                  <a:lnTo>
                    <a:pt x="20407" y="14885"/>
                  </a:lnTo>
                  <a:lnTo>
                    <a:pt x="20407" y="4293"/>
                  </a:lnTo>
                  <a:lnTo>
                    <a:pt x="1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9262" y="672466"/>
              <a:ext cx="20955" cy="19685"/>
            </a:xfrm>
            <a:custGeom>
              <a:avLst/>
              <a:gdLst/>
              <a:ahLst/>
              <a:cxnLst/>
              <a:rect l="l" t="t" r="r" b="b"/>
              <a:pathLst>
                <a:path w="20954" h="19684">
                  <a:moveTo>
                    <a:pt x="0" y="9589"/>
                  </a:moveTo>
                  <a:lnTo>
                    <a:pt x="0" y="4293"/>
                  </a:lnTo>
                  <a:lnTo>
                    <a:pt x="4568" y="0"/>
                  </a:lnTo>
                  <a:lnTo>
                    <a:pt x="10203" y="0"/>
                  </a:lnTo>
                  <a:lnTo>
                    <a:pt x="15839" y="0"/>
                  </a:lnTo>
                  <a:lnTo>
                    <a:pt x="20407" y="4293"/>
                  </a:lnTo>
                  <a:lnTo>
                    <a:pt x="20407" y="9589"/>
                  </a:lnTo>
                  <a:lnTo>
                    <a:pt x="20407" y="14885"/>
                  </a:lnTo>
                  <a:lnTo>
                    <a:pt x="15839" y="19178"/>
                  </a:lnTo>
                  <a:lnTo>
                    <a:pt x="4568" y="19178"/>
                  </a:lnTo>
                  <a:lnTo>
                    <a:pt x="0" y="14885"/>
                  </a:lnTo>
                  <a:lnTo>
                    <a:pt x="0" y="958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4752" y="843830"/>
              <a:ext cx="104775" cy="102235"/>
            </a:xfrm>
            <a:custGeom>
              <a:avLst/>
              <a:gdLst/>
              <a:ahLst/>
              <a:cxnLst/>
              <a:rect l="l" t="t" r="r" b="b"/>
              <a:pathLst>
                <a:path w="104775" h="102234">
                  <a:moveTo>
                    <a:pt x="0" y="0"/>
                  </a:moveTo>
                  <a:lnTo>
                    <a:pt x="2677" y="1515"/>
                  </a:lnTo>
                  <a:lnTo>
                    <a:pt x="8566" y="8293"/>
                  </a:lnTo>
                  <a:lnTo>
                    <a:pt x="14456" y="23685"/>
                  </a:lnTo>
                  <a:lnTo>
                    <a:pt x="17133" y="51038"/>
                  </a:lnTo>
                  <a:lnTo>
                    <a:pt x="17133" y="52739"/>
                  </a:lnTo>
                  <a:lnTo>
                    <a:pt x="14456" y="79109"/>
                  </a:lnTo>
                  <a:lnTo>
                    <a:pt x="8566" y="93995"/>
                  </a:lnTo>
                  <a:lnTo>
                    <a:pt x="2677" y="100587"/>
                  </a:lnTo>
                  <a:lnTo>
                    <a:pt x="0" y="102076"/>
                  </a:lnTo>
                  <a:lnTo>
                    <a:pt x="50301" y="94101"/>
                  </a:lnTo>
                  <a:lnTo>
                    <a:pt x="82452" y="76557"/>
                  </a:lnTo>
                  <a:lnTo>
                    <a:pt x="99504" y="59013"/>
                  </a:lnTo>
                  <a:lnTo>
                    <a:pt x="104510" y="51038"/>
                  </a:lnTo>
                  <a:lnTo>
                    <a:pt x="99504" y="43063"/>
                  </a:lnTo>
                  <a:lnTo>
                    <a:pt x="82452" y="25519"/>
                  </a:lnTo>
                  <a:lnTo>
                    <a:pt x="50301" y="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74752" y="843831"/>
              <a:ext cx="104775" cy="102235"/>
            </a:xfrm>
            <a:custGeom>
              <a:avLst/>
              <a:gdLst/>
              <a:ahLst/>
              <a:cxnLst/>
              <a:rect l="l" t="t" r="r" b="b"/>
              <a:pathLst>
                <a:path w="104775" h="102234">
                  <a:moveTo>
                    <a:pt x="104510" y="51038"/>
                  </a:moveTo>
                  <a:lnTo>
                    <a:pt x="99504" y="43063"/>
                  </a:lnTo>
                  <a:lnTo>
                    <a:pt x="82451" y="25519"/>
                  </a:lnTo>
                  <a:lnTo>
                    <a:pt x="50301" y="7974"/>
                  </a:lnTo>
                  <a:lnTo>
                    <a:pt x="0" y="0"/>
                  </a:lnTo>
                  <a:lnTo>
                    <a:pt x="2677" y="1515"/>
                  </a:lnTo>
                  <a:lnTo>
                    <a:pt x="8566" y="8293"/>
                  </a:lnTo>
                  <a:lnTo>
                    <a:pt x="14455" y="23684"/>
                  </a:lnTo>
                  <a:lnTo>
                    <a:pt x="17133" y="51038"/>
                  </a:lnTo>
                  <a:lnTo>
                    <a:pt x="17133" y="52739"/>
                  </a:lnTo>
                  <a:lnTo>
                    <a:pt x="14455" y="79109"/>
                  </a:lnTo>
                  <a:lnTo>
                    <a:pt x="8566" y="93995"/>
                  </a:lnTo>
                  <a:lnTo>
                    <a:pt x="2677" y="100587"/>
                  </a:lnTo>
                  <a:lnTo>
                    <a:pt x="0" y="102076"/>
                  </a:lnTo>
                  <a:lnTo>
                    <a:pt x="50301" y="94101"/>
                  </a:lnTo>
                  <a:lnTo>
                    <a:pt x="82451" y="76557"/>
                  </a:lnTo>
                  <a:lnTo>
                    <a:pt x="99504" y="59012"/>
                  </a:lnTo>
                  <a:lnTo>
                    <a:pt x="104510" y="51038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9263" y="886516"/>
              <a:ext cx="20955" cy="19050"/>
            </a:xfrm>
            <a:custGeom>
              <a:avLst/>
              <a:gdLst/>
              <a:ahLst/>
              <a:cxnLst/>
              <a:rect l="l" t="t" r="r" b="b"/>
              <a:pathLst>
                <a:path w="20954" h="19050">
                  <a:moveTo>
                    <a:pt x="15839" y="0"/>
                  </a:moveTo>
                  <a:lnTo>
                    <a:pt x="4568" y="0"/>
                  </a:lnTo>
                  <a:lnTo>
                    <a:pt x="0" y="4155"/>
                  </a:lnTo>
                  <a:lnTo>
                    <a:pt x="0" y="9281"/>
                  </a:lnTo>
                  <a:lnTo>
                    <a:pt x="0" y="14405"/>
                  </a:lnTo>
                  <a:lnTo>
                    <a:pt x="4568" y="18559"/>
                  </a:lnTo>
                  <a:lnTo>
                    <a:pt x="15839" y="18559"/>
                  </a:lnTo>
                  <a:lnTo>
                    <a:pt x="20407" y="14405"/>
                  </a:lnTo>
                  <a:lnTo>
                    <a:pt x="20407" y="4155"/>
                  </a:lnTo>
                  <a:lnTo>
                    <a:pt x="1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9262" y="886517"/>
              <a:ext cx="20955" cy="19050"/>
            </a:xfrm>
            <a:custGeom>
              <a:avLst/>
              <a:gdLst/>
              <a:ahLst/>
              <a:cxnLst/>
              <a:rect l="l" t="t" r="r" b="b"/>
              <a:pathLst>
                <a:path w="20954" h="19050">
                  <a:moveTo>
                    <a:pt x="0" y="9280"/>
                  </a:moveTo>
                  <a:lnTo>
                    <a:pt x="0" y="4154"/>
                  </a:lnTo>
                  <a:lnTo>
                    <a:pt x="4568" y="0"/>
                  </a:lnTo>
                  <a:lnTo>
                    <a:pt x="10203" y="0"/>
                  </a:lnTo>
                  <a:lnTo>
                    <a:pt x="15839" y="0"/>
                  </a:lnTo>
                  <a:lnTo>
                    <a:pt x="20407" y="4154"/>
                  </a:lnTo>
                  <a:lnTo>
                    <a:pt x="20407" y="9280"/>
                  </a:lnTo>
                  <a:lnTo>
                    <a:pt x="20407" y="14404"/>
                  </a:lnTo>
                  <a:lnTo>
                    <a:pt x="15839" y="18559"/>
                  </a:lnTo>
                  <a:lnTo>
                    <a:pt x="4568" y="18559"/>
                  </a:lnTo>
                  <a:lnTo>
                    <a:pt x="0" y="14404"/>
                  </a:lnTo>
                  <a:lnTo>
                    <a:pt x="0" y="9280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92941" y="660712"/>
              <a:ext cx="196850" cy="257175"/>
            </a:xfrm>
            <a:custGeom>
              <a:avLst/>
              <a:gdLst/>
              <a:ahLst/>
              <a:cxnLst/>
              <a:rect l="l" t="t" r="r" b="b"/>
              <a:pathLst>
                <a:path w="196850" h="257175">
                  <a:moveTo>
                    <a:pt x="0" y="0"/>
                  </a:moveTo>
                  <a:lnTo>
                    <a:pt x="196652" y="618"/>
                  </a:lnTo>
                </a:path>
                <a:path w="196850" h="257175">
                  <a:moveTo>
                    <a:pt x="0" y="256118"/>
                  </a:moveTo>
                  <a:lnTo>
                    <a:pt x="196652" y="256737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95084" y="1056316"/>
            <a:ext cx="509270" cy="38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Feature:</a:t>
            </a:r>
            <a:r>
              <a:rPr sz="450" spc="4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S=1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sets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to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1,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R=1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resets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to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0.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Problem: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SR=11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yield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undefined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Q.</a:t>
            </a:r>
            <a:endParaRPr sz="45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0390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spc="-10" dirty="0">
                <a:latin typeface="Tahoma"/>
                <a:cs typeface="Tahoma"/>
              </a:rPr>
              <a:t>Basic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Register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82560"/>
            <a:ext cx="2693670" cy="8343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Typically,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store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multi-bit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items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e.g.,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storing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4-bit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binary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number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90"/>
              </a:spcBef>
              <a:buClr>
                <a:srgbClr val="0A31FF"/>
              </a:buClr>
              <a:buSzPct val="68421"/>
              <a:buFont typeface="Wingdings"/>
              <a:buChar char=""/>
              <a:tabLst>
                <a:tab pos="146685" algn="l"/>
              </a:tabLst>
            </a:pPr>
            <a:r>
              <a:rPr sz="950" b="1" i="1" spc="-10" dirty="0">
                <a:solidFill>
                  <a:srgbClr val="00A9D6"/>
                </a:solidFill>
                <a:latin typeface="Tahoma"/>
                <a:cs typeface="Tahoma"/>
              </a:rPr>
              <a:t>Register</a:t>
            </a:r>
            <a:r>
              <a:rPr sz="900" spc="-10" dirty="0">
                <a:latin typeface="Tahoma"/>
                <a:cs typeface="Tahoma"/>
              </a:rPr>
              <a:t>: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multiple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flip-flops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sharing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clock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signal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From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point,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we’ll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use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storage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7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No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need to think of latches or </a:t>
            </a:r>
            <a:r>
              <a:rPr sz="700" spc="-10" dirty="0">
                <a:latin typeface="Tahoma"/>
                <a:cs typeface="Tahoma"/>
              </a:rPr>
              <a:t>flip-flops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But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now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you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know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what’s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inside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register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3" y="635"/>
            <a:ext cx="3562350" cy="2672715"/>
            <a:chOff x="2077" y="2078"/>
            <a:chExt cx="3562350" cy="2672715"/>
          </a:xfrm>
        </p:grpSpPr>
        <p:sp>
          <p:nvSpPr>
            <p:cNvPr id="12" name="object 12"/>
            <p:cNvSpPr/>
            <p:nvPr/>
          </p:nvSpPr>
          <p:spPr>
            <a:xfrm>
              <a:off x="1367127" y="1953394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90" h="33655">
                  <a:moveTo>
                    <a:pt x="26979" y="33535"/>
                  </a:moveTo>
                  <a:lnTo>
                    <a:pt x="17986" y="33535"/>
                  </a:lnTo>
                  <a:lnTo>
                    <a:pt x="8993" y="33535"/>
                  </a:lnTo>
                  <a:lnTo>
                    <a:pt x="0" y="24592"/>
                  </a:lnTo>
                  <a:lnTo>
                    <a:pt x="0" y="6707"/>
                  </a:lnTo>
                  <a:lnTo>
                    <a:pt x="8993" y="0"/>
                  </a:lnTo>
                  <a:lnTo>
                    <a:pt x="26979" y="0"/>
                  </a:lnTo>
                  <a:lnTo>
                    <a:pt x="33724" y="6707"/>
                  </a:lnTo>
                  <a:lnTo>
                    <a:pt x="33724" y="24592"/>
                  </a:lnTo>
                  <a:lnTo>
                    <a:pt x="26979" y="33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7127" y="1953394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90" h="33655">
                  <a:moveTo>
                    <a:pt x="17986" y="33535"/>
                  </a:moveTo>
                  <a:lnTo>
                    <a:pt x="26979" y="33535"/>
                  </a:lnTo>
                  <a:lnTo>
                    <a:pt x="33724" y="24592"/>
                  </a:lnTo>
                  <a:lnTo>
                    <a:pt x="33724" y="15649"/>
                  </a:lnTo>
                  <a:lnTo>
                    <a:pt x="33724" y="6707"/>
                  </a:lnTo>
                  <a:lnTo>
                    <a:pt x="26979" y="0"/>
                  </a:lnTo>
                  <a:lnTo>
                    <a:pt x="17986" y="0"/>
                  </a:lnTo>
                  <a:lnTo>
                    <a:pt x="8993" y="0"/>
                  </a:lnTo>
                  <a:lnTo>
                    <a:pt x="0" y="6707"/>
                  </a:lnTo>
                  <a:lnTo>
                    <a:pt x="0" y="15649"/>
                  </a:lnTo>
                  <a:lnTo>
                    <a:pt x="0" y="24592"/>
                  </a:lnTo>
                  <a:lnTo>
                    <a:pt x="8993" y="33535"/>
                  </a:lnTo>
                  <a:lnTo>
                    <a:pt x="17986" y="33535"/>
                  </a:lnTo>
                  <a:close/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8233" y="1953394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90" h="33655">
                  <a:moveTo>
                    <a:pt x="26979" y="33535"/>
                  </a:moveTo>
                  <a:lnTo>
                    <a:pt x="17986" y="33535"/>
                  </a:lnTo>
                  <a:lnTo>
                    <a:pt x="6744" y="33535"/>
                  </a:lnTo>
                  <a:lnTo>
                    <a:pt x="0" y="24592"/>
                  </a:lnTo>
                  <a:lnTo>
                    <a:pt x="0" y="6707"/>
                  </a:lnTo>
                  <a:lnTo>
                    <a:pt x="6744" y="0"/>
                  </a:lnTo>
                  <a:lnTo>
                    <a:pt x="26979" y="0"/>
                  </a:lnTo>
                  <a:lnTo>
                    <a:pt x="33724" y="6707"/>
                  </a:lnTo>
                  <a:lnTo>
                    <a:pt x="33724" y="24592"/>
                  </a:lnTo>
                  <a:lnTo>
                    <a:pt x="26979" y="33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33" y="1953394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90" h="33655">
                  <a:moveTo>
                    <a:pt x="17986" y="33535"/>
                  </a:moveTo>
                  <a:lnTo>
                    <a:pt x="26979" y="33535"/>
                  </a:lnTo>
                  <a:lnTo>
                    <a:pt x="33724" y="24592"/>
                  </a:lnTo>
                  <a:lnTo>
                    <a:pt x="33724" y="15649"/>
                  </a:lnTo>
                  <a:lnTo>
                    <a:pt x="33724" y="6707"/>
                  </a:lnTo>
                  <a:lnTo>
                    <a:pt x="26979" y="0"/>
                  </a:lnTo>
                  <a:lnTo>
                    <a:pt x="17986" y="0"/>
                  </a:lnTo>
                  <a:lnTo>
                    <a:pt x="6744" y="0"/>
                  </a:lnTo>
                  <a:lnTo>
                    <a:pt x="0" y="6707"/>
                  </a:lnTo>
                  <a:lnTo>
                    <a:pt x="0" y="15649"/>
                  </a:lnTo>
                  <a:lnTo>
                    <a:pt x="0" y="24592"/>
                  </a:lnTo>
                  <a:lnTo>
                    <a:pt x="6744" y="33535"/>
                  </a:lnTo>
                  <a:lnTo>
                    <a:pt x="17986" y="33535"/>
                  </a:lnTo>
                  <a:close/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841" y="1953394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90" h="33655">
                  <a:moveTo>
                    <a:pt x="26980" y="33535"/>
                  </a:moveTo>
                  <a:lnTo>
                    <a:pt x="17986" y="33535"/>
                  </a:lnTo>
                  <a:lnTo>
                    <a:pt x="8993" y="33535"/>
                  </a:lnTo>
                  <a:lnTo>
                    <a:pt x="0" y="24592"/>
                  </a:lnTo>
                  <a:lnTo>
                    <a:pt x="0" y="6707"/>
                  </a:lnTo>
                  <a:lnTo>
                    <a:pt x="8993" y="0"/>
                  </a:lnTo>
                  <a:lnTo>
                    <a:pt x="26980" y="0"/>
                  </a:lnTo>
                  <a:lnTo>
                    <a:pt x="33725" y="6707"/>
                  </a:lnTo>
                  <a:lnTo>
                    <a:pt x="33725" y="24592"/>
                  </a:lnTo>
                  <a:lnTo>
                    <a:pt x="26980" y="33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841" y="1953394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90" h="33655">
                  <a:moveTo>
                    <a:pt x="17986" y="33535"/>
                  </a:moveTo>
                  <a:lnTo>
                    <a:pt x="26980" y="33535"/>
                  </a:lnTo>
                  <a:lnTo>
                    <a:pt x="33725" y="24592"/>
                  </a:lnTo>
                  <a:lnTo>
                    <a:pt x="33725" y="15649"/>
                  </a:lnTo>
                  <a:lnTo>
                    <a:pt x="33725" y="6707"/>
                  </a:lnTo>
                  <a:lnTo>
                    <a:pt x="26980" y="0"/>
                  </a:lnTo>
                  <a:lnTo>
                    <a:pt x="17986" y="0"/>
                  </a:lnTo>
                  <a:lnTo>
                    <a:pt x="8993" y="0"/>
                  </a:lnTo>
                  <a:lnTo>
                    <a:pt x="0" y="6707"/>
                  </a:lnTo>
                  <a:lnTo>
                    <a:pt x="0" y="15649"/>
                  </a:lnTo>
                  <a:lnTo>
                    <a:pt x="0" y="24592"/>
                  </a:lnTo>
                  <a:lnTo>
                    <a:pt x="8993" y="33535"/>
                  </a:lnTo>
                  <a:lnTo>
                    <a:pt x="17986" y="33535"/>
                  </a:lnTo>
                  <a:close/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496" y="1670075"/>
              <a:ext cx="1642110" cy="148590"/>
            </a:xfrm>
            <a:custGeom>
              <a:avLst/>
              <a:gdLst/>
              <a:ahLst/>
              <a:cxnLst/>
              <a:rect l="l" t="t" r="r" b="b"/>
              <a:pathLst>
                <a:path w="1642110" h="148589">
                  <a:moveTo>
                    <a:pt x="42722" y="20840"/>
                  </a:moveTo>
                  <a:lnTo>
                    <a:pt x="41744" y="15938"/>
                  </a:lnTo>
                  <a:lnTo>
                    <a:pt x="37858" y="7886"/>
                  </a:lnTo>
                  <a:lnTo>
                    <a:pt x="35979" y="5803"/>
                  </a:lnTo>
                  <a:lnTo>
                    <a:pt x="35979" y="22580"/>
                  </a:lnTo>
                  <a:lnTo>
                    <a:pt x="35979" y="32410"/>
                  </a:lnTo>
                  <a:lnTo>
                    <a:pt x="20929" y="49187"/>
                  </a:lnTo>
                  <a:lnTo>
                    <a:pt x="6743" y="49187"/>
                  </a:lnTo>
                  <a:lnTo>
                    <a:pt x="6743" y="4470"/>
                  </a:lnTo>
                  <a:lnTo>
                    <a:pt x="21170" y="4470"/>
                  </a:lnTo>
                  <a:lnTo>
                    <a:pt x="35979" y="22580"/>
                  </a:lnTo>
                  <a:lnTo>
                    <a:pt x="35979" y="5803"/>
                  </a:lnTo>
                  <a:lnTo>
                    <a:pt x="35166" y="4889"/>
                  </a:lnTo>
                  <a:lnTo>
                    <a:pt x="34429" y="4470"/>
                  </a:lnTo>
                  <a:lnTo>
                    <a:pt x="28257" y="977"/>
                  </a:lnTo>
                  <a:lnTo>
                    <a:pt x="22809" y="0"/>
                  </a:lnTo>
                  <a:lnTo>
                    <a:pt x="0" y="0"/>
                  </a:lnTo>
                  <a:lnTo>
                    <a:pt x="0" y="53657"/>
                  </a:lnTo>
                  <a:lnTo>
                    <a:pt x="23317" y="53657"/>
                  </a:lnTo>
                  <a:lnTo>
                    <a:pt x="42659" y="32410"/>
                  </a:lnTo>
                  <a:lnTo>
                    <a:pt x="42722" y="20840"/>
                  </a:lnTo>
                  <a:close/>
                </a:path>
                <a:path w="1642110" h="148589">
                  <a:moveTo>
                    <a:pt x="191058" y="140512"/>
                  </a:moveTo>
                  <a:lnTo>
                    <a:pt x="188696" y="141236"/>
                  </a:lnTo>
                  <a:lnTo>
                    <a:pt x="186245" y="141605"/>
                  </a:lnTo>
                  <a:lnTo>
                    <a:pt x="180467" y="141605"/>
                  </a:lnTo>
                  <a:lnTo>
                    <a:pt x="177393" y="141224"/>
                  </a:lnTo>
                  <a:lnTo>
                    <a:pt x="171602" y="139738"/>
                  </a:lnTo>
                  <a:lnTo>
                    <a:pt x="168884" y="138620"/>
                  </a:lnTo>
                  <a:lnTo>
                    <a:pt x="166331" y="137134"/>
                  </a:lnTo>
                  <a:lnTo>
                    <a:pt x="170916" y="135750"/>
                  </a:lnTo>
                  <a:lnTo>
                    <a:pt x="174498" y="133769"/>
                  </a:lnTo>
                  <a:lnTo>
                    <a:pt x="175602" y="132651"/>
                  </a:lnTo>
                  <a:lnTo>
                    <a:pt x="179654" y="128574"/>
                  </a:lnTo>
                  <a:lnTo>
                    <a:pt x="181508" y="125615"/>
                  </a:lnTo>
                  <a:lnTo>
                    <a:pt x="183756" y="118948"/>
                  </a:lnTo>
                  <a:lnTo>
                    <a:pt x="184200" y="115887"/>
                  </a:lnTo>
                  <a:lnTo>
                    <a:pt x="184315" y="102006"/>
                  </a:lnTo>
                  <a:lnTo>
                    <a:pt x="182016" y="95288"/>
                  </a:lnTo>
                  <a:lnTo>
                    <a:pt x="177571" y="90728"/>
                  </a:lnTo>
                  <a:lnTo>
                    <a:pt x="177571" y="103568"/>
                  </a:lnTo>
                  <a:lnTo>
                    <a:pt x="177571" y="117055"/>
                  </a:lnTo>
                  <a:lnTo>
                    <a:pt x="175983" y="122466"/>
                  </a:lnTo>
                  <a:lnTo>
                    <a:pt x="169633" y="130619"/>
                  </a:lnTo>
                  <a:lnTo>
                    <a:pt x="165239" y="132651"/>
                  </a:lnTo>
                  <a:lnTo>
                    <a:pt x="153974" y="132651"/>
                  </a:lnTo>
                  <a:lnTo>
                    <a:pt x="149555" y="130619"/>
                  </a:lnTo>
                  <a:lnTo>
                    <a:pt x="143192" y="122466"/>
                  </a:lnTo>
                  <a:lnTo>
                    <a:pt x="141592" y="117055"/>
                  </a:lnTo>
                  <a:lnTo>
                    <a:pt x="141592" y="103568"/>
                  </a:lnTo>
                  <a:lnTo>
                    <a:pt x="143192" y="98158"/>
                  </a:lnTo>
                  <a:lnTo>
                    <a:pt x="149555" y="89992"/>
                  </a:lnTo>
                  <a:lnTo>
                    <a:pt x="153974" y="87947"/>
                  </a:lnTo>
                  <a:lnTo>
                    <a:pt x="165239" y="87947"/>
                  </a:lnTo>
                  <a:lnTo>
                    <a:pt x="169633" y="89992"/>
                  </a:lnTo>
                  <a:lnTo>
                    <a:pt x="175983" y="98158"/>
                  </a:lnTo>
                  <a:lnTo>
                    <a:pt x="177571" y="103568"/>
                  </a:lnTo>
                  <a:lnTo>
                    <a:pt x="177571" y="90728"/>
                  </a:lnTo>
                  <a:lnTo>
                    <a:pt x="174866" y="87947"/>
                  </a:lnTo>
                  <a:lnTo>
                    <a:pt x="172808" y="85839"/>
                  </a:lnTo>
                  <a:lnTo>
                    <a:pt x="166878" y="83477"/>
                  </a:lnTo>
                  <a:lnTo>
                    <a:pt x="152311" y="83477"/>
                  </a:lnTo>
                  <a:lnTo>
                    <a:pt x="146354" y="85788"/>
                  </a:lnTo>
                  <a:lnTo>
                    <a:pt x="137147" y="95034"/>
                  </a:lnTo>
                  <a:lnTo>
                    <a:pt x="134848" y="101638"/>
                  </a:lnTo>
                  <a:lnTo>
                    <a:pt x="134848" y="115887"/>
                  </a:lnTo>
                  <a:lnTo>
                    <a:pt x="159588" y="137134"/>
                  </a:lnTo>
                  <a:lnTo>
                    <a:pt x="164858" y="141922"/>
                  </a:lnTo>
                  <a:lnTo>
                    <a:pt x="169265" y="144983"/>
                  </a:lnTo>
                  <a:lnTo>
                    <a:pt x="176352" y="147650"/>
                  </a:lnTo>
                  <a:lnTo>
                    <a:pt x="179971" y="148310"/>
                  </a:lnTo>
                  <a:lnTo>
                    <a:pt x="186220" y="148310"/>
                  </a:lnTo>
                  <a:lnTo>
                    <a:pt x="188696" y="147916"/>
                  </a:lnTo>
                  <a:lnTo>
                    <a:pt x="191058" y="147116"/>
                  </a:lnTo>
                  <a:lnTo>
                    <a:pt x="191058" y="141605"/>
                  </a:lnTo>
                  <a:lnTo>
                    <a:pt x="191058" y="140512"/>
                  </a:lnTo>
                  <a:close/>
                </a:path>
                <a:path w="1642110" h="148589">
                  <a:moveTo>
                    <a:pt x="522363" y="20840"/>
                  </a:moveTo>
                  <a:lnTo>
                    <a:pt x="521398" y="15938"/>
                  </a:lnTo>
                  <a:lnTo>
                    <a:pt x="517499" y="7886"/>
                  </a:lnTo>
                  <a:lnTo>
                    <a:pt x="515620" y="5803"/>
                  </a:lnTo>
                  <a:lnTo>
                    <a:pt x="515620" y="22580"/>
                  </a:lnTo>
                  <a:lnTo>
                    <a:pt x="515620" y="32410"/>
                  </a:lnTo>
                  <a:lnTo>
                    <a:pt x="500570" y="49187"/>
                  </a:lnTo>
                  <a:lnTo>
                    <a:pt x="486397" y="49187"/>
                  </a:lnTo>
                  <a:lnTo>
                    <a:pt x="486397" y="4470"/>
                  </a:lnTo>
                  <a:lnTo>
                    <a:pt x="500824" y="4470"/>
                  </a:lnTo>
                  <a:lnTo>
                    <a:pt x="515620" y="22580"/>
                  </a:lnTo>
                  <a:lnTo>
                    <a:pt x="515620" y="5803"/>
                  </a:lnTo>
                  <a:lnTo>
                    <a:pt x="514807" y="4889"/>
                  </a:lnTo>
                  <a:lnTo>
                    <a:pt x="514070" y="4470"/>
                  </a:lnTo>
                  <a:lnTo>
                    <a:pt x="507898" y="977"/>
                  </a:lnTo>
                  <a:lnTo>
                    <a:pt x="502450" y="0"/>
                  </a:lnTo>
                  <a:lnTo>
                    <a:pt x="479640" y="0"/>
                  </a:lnTo>
                  <a:lnTo>
                    <a:pt x="479640" y="53657"/>
                  </a:lnTo>
                  <a:lnTo>
                    <a:pt x="502958" y="53657"/>
                  </a:lnTo>
                  <a:lnTo>
                    <a:pt x="522300" y="32410"/>
                  </a:lnTo>
                  <a:lnTo>
                    <a:pt x="522363" y="20840"/>
                  </a:lnTo>
                  <a:close/>
                </a:path>
                <a:path w="1642110" h="148589">
                  <a:moveTo>
                    <a:pt x="670699" y="140512"/>
                  </a:moveTo>
                  <a:lnTo>
                    <a:pt x="668337" y="141236"/>
                  </a:lnTo>
                  <a:lnTo>
                    <a:pt x="665886" y="141605"/>
                  </a:lnTo>
                  <a:lnTo>
                    <a:pt x="660107" y="141605"/>
                  </a:lnTo>
                  <a:lnTo>
                    <a:pt x="657034" y="141224"/>
                  </a:lnTo>
                  <a:lnTo>
                    <a:pt x="651243" y="139738"/>
                  </a:lnTo>
                  <a:lnTo>
                    <a:pt x="648525" y="138620"/>
                  </a:lnTo>
                  <a:lnTo>
                    <a:pt x="645972" y="137134"/>
                  </a:lnTo>
                  <a:lnTo>
                    <a:pt x="650557" y="135750"/>
                  </a:lnTo>
                  <a:lnTo>
                    <a:pt x="654138" y="133769"/>
                  </a:lnTo>
                  <a:lnTo>
                    <a:pt x="655243" y="132651"/>
                  </a:lnTo>
                  <a:lnTo>
                    <a:pt x="659295" y="128574"/>
                  </a:lnTo>
                  <a:lnTo>
                    <a:pt x="661149" y="125615"/>
                  </a:lnTo>
                  <a:lnTo>
                    <a:pt x="663397" y="118948"/>
                  </a:lnTo>
                  <a:lnTo>
                    <a:pt x="663841" y="115887"/>
                  </a:lnTo>
                  <a:lnTo>
                    <a:pt x="663956" y="102006"/>
                  </a:lnTo>
                  <a:lnTo>
                    <a:pt x="661657" y="95288"/>
                  </a:lnTo>
                  <a:lnTo>
                    <a:pt x="657212" y="90728"/>
                  </a:lnTo>
                  <a:lnTo>
                    <a:pt x="657212" y="103568"/>
                  </a:lnTo>
                  <a:lnTo>
                    <a:pt x="657212" y="117055"/>
                  </a:lnTo>
                  <a:lnTo>
                    <a:pt x="655624" y="122466"/>
                  </a:lnTo>
                  <a:lnTo>
                    <a:pt x="649274" y="130619"/>
                  </a:lnTo>
                  <a:lnTo>
                    <a:pt x="644880" y="132651"/>
                  </a:lnTo>
                  <a:lnTo>
                    <a:pt x="633615" y="132651"/>
                  </a:lnTo>
                  <a:lnTo>
                    <a:pt x="629196" y="130619"/>
                  </a:lnTo>
                  <a:lnTo>
                    <a:pt x="622833" y="122466"/>
                  </a:lnTo>
                  <a:lnTo>
                    <a:pt x="621233" y="117055"/>
                  </a:lnTo>
                  <a:lnTo>
                    <a:pt x="621233" y="103568"/>
                  </a:lnTo>
                  <a:lnTo>
                    <a:pt x="622833" y="98158"/>
                  </a:lnTo>
                  <a:lnTo>
                    <a:pt x="629196" y="89992"/>
                  </a:lnTo>
                  <a:lnTo>
                    <a:pt x="633615" y="87947"/>
                  </a:lnTo>
                  <a:lnTo>
                    <a:pt x="644880" y="87947"/>
                  </a:lnTo>
                  <a:lnTo>
                    <a:pt x="649274" y="89992"/>
                  </a:lnTo>
                  <a:lnTo>
                    <a:pt x="655624" y="98158"/>
                  </a:lnTo>
                  <a:lnTo>
                    <a:pt x="657212" y="103568"/>
                  </a:lnTo>
                  <a:lnTo>
                    <a:pt x="657212" y="90728"/>
                  </a:lnTo>
                  <a:lnTo>
                    <a:pt x="654507" y="87947"/>
                  </a:lnTo>
                  <a:lnTo>
                    <a:pt x="652449" y="85839"/>
                  </a:lnTo>
                  <a:lnTo>
                    <a:pt x="646518" y="83477"/>
                  </a:lnTo>
                  <a:lnTo>
                    <a:pt x="631952" y="83477"/>
                  </a:lnTo>
                  <a:lnTo>
                    <a:pt x="625995" y="85788"/>
                  </a:lnTo>
                  <a:lnTo>
                    <a:pt x="616800" y="95034"/>
                  </a:lnTo>
                  <a:lnTo>
                    <a:pt x="614489" y="101638"/>
                  </a:lnTo>
                  <a:lnTo>
                    <a:pt x="614489" y="115887"/>
                  </a:lnTo>
                  <a:lnTo>
                    <a:pt x="639229" y="137134"/>
                  </a:lnTo>
                  <a:lnTo>
                    <a:pt x="644499" y="141922"/>
                  </a:lnTo>
                  <a:lnTo>
                    <a:pt x="648906" y="144983"/>
                  </a:lnTo>
                  <a:lnTo>
                    <a:pt x="656005" y="147650"/>
                  </a:lnTo>
                  <a:lnTo>
                    <a:pt x="659612" y="148310"/>
                  </a:lnTo>
                  <a:lnTo>
                    <a:pt x="665861" y="148310"/>
                  </a:lnTo>
                  <a:lnTo>
                    <a:pt x="668337" y="147916"/>
                  </a:lnTo>
                  <a:lnTo>
                    <a:pt x="670699" y="147116"/>
                  </a:lnTo>
                  <a:lnTo>
                    <a:pt x="670699" y="141605"/>
                  </a:lnTo>
                  <a:lnTo>
                    <a:pt x="670699" y="140512"/>
                  </a:lnTo>
                  <a:close/>
                </a:path>
                <a:path w="1642110" h="148589">
                  <a:moveTo>
                    <a:pt x="1010831" y="20840"/>
                  </a:moveTo>
                  <a:lnTo>
                    <a:pt x="1009865" y="15938"/>
                  </a:lnTo>
                  <a:lnTo>
                    <a:pt x="1005967" y="7886"/>
                  </a:lnTo>
                  <a:lnTo>
                    <a:pt x="1004087" y="5803"/>
                  </a:lnTo>
                  <a:lnTo>
                    <a:pt x="1004087" y="22580"/>
                  </a:lnTo>
                  <a:lnTo>
                    <a:pt x="1004087" y="32410"/>
                  </a:lnTo>
                  <a:lnTo>
                    <a:pt x="989037" y="49187"/>
                  </a:lnTo>
                  <a:lnTo>
                    <a:pt x="974864" y="49187"/>
                  </a:lnTo>
                  <a:lnTo>
                    <a:pt x="974864" y="4470"/>
                  </a:lnTo>
                  <a:lnTo>
                    <a:pt x="989291" y="4470"/>
                  </a:lnTo>
                  <a:lnTo>
                    <a:pt x="1004087" y="22580"/>
                  </a:lnTo>
                  <a:lnTo>
                    <a:pt x="1004087" y="5803"/>
                  </a:lnTo>
                  <a:lnTo>
                    <a:pt x="1003274" y="4889"/>
                  </a:lnTo>
                  <a:lnTo>
                    <a:pt x="1002538" y="4470"/>
                  </a:lnTo>
                  <a:lnTo>
                    <a:pt x="996365" y="977"/>
                  </a:lnTo>
                  <a:lnTo>
                    <a:pt x="990917" y="0"/>
                  </a:lnTo>
                  <a:lnTo>
                    <a:pt x="968108" y="0"/>
                  </a:lnTo>
                  <a:lnTo>
                    <a:pt x="968108" y="53657"/>
                  </a:lnTo>
                  <a:lnTo>
                    <a:pt x="991425" y="53657"/>
                  </a:lnTo>
                  <a:lnTo>
                    <a:pt x="996696" y="52489"/>
                  </a:lnTo>
                  <a:lnTo>
                    <a:pt x="1001725" y="49187"/>
                  </a:lnTo>
                  <a:lnTo>
                    <a:pt x="1003795" y="47828"/>
                  </a:lnTo>
                  <a:lnTo>
                    <a:pt x="1006436" y="44678"/>
                  </a:lnTo>
                  <a:lnTo>
                    <a:pt x="1009954" y="36741"/>
                  </a:lnTo>
                  <a:lnTo>
                    <a:pt x="1010767" y="32410"/>
                  </a:lnTo>
                  <a:lnTo>
                    <a:pt x="1010831" y="20840"/>
                  </a:lnTo>
                  <a:close/>
                </a:path>
                <a:path w="1642110" h="148589">
                  <a:moveTo>
                    <a:pt x="1159167" y="140512"/>
                  </a:moveTo>
                  <a:lnTo>
                    <a:pt x="1156804" y="141236"/>
                  </a:lnTo>
                  <a:lnTo>
                    <a:pt x="1154353" y="141605"/>
                  </a:lnTo>
                  <a:lnTo>
                    <a:pt x="1148575" y="141605"/>
                  </a:lnTo>
                  <a:lnTo>
                    <a:pt x="1145501" y="141224"/>
                  </a:lnTo>
                  <a:lnTo>
                    <a:pt x="1139710" y="139738"/>
                  </a:lnTo>
                  <a:lnTo>
                    <a:pt x="1136992" y="138620"/>
                  </a:lnTo>
                  <a:lnTo>
                    <a:pt x="1134440" y="137134"/>
                  </a:lnTo>
                  <a:lnTo>
                    <a:pt x="1139024" y="135750"/>
                  </a:lnTo>
                  <a:lnTo>
                    <a:pt x="1142606" y="133769"/>
                  </a:lnTo>
                  <a:lnTo>
                    <a:pt x="1143711" y="132651"/>
                  </a:lnTo>
                  <a:lnTo>
                    <a:pt x="1147762" y="128574"/>
                  </a:lnTo>
                  <a:lnTo>
                    <a:pt x="1149616" y="125615"/>
                  </a:lnTo>
                  <a:lnTo>
                    <a:pt x="1151864" y="118948"/>
                  </a:lnTo>
                  <a:lnTo>
                    <a:pt x="1152309" y="115887"/>
                  </a:lnTo>
                  <a:lnTo>
                    <a:pt x="1152423" y="102006"/>
                  </a:lnTo>
                  <a:lnTo>
                    <a:pt x="1150124" y="95288"/>
                  </a:lnTo>
                  <a:lnTo>
                    <a:pt x="1145679" y="90728"/>
                  </a:lnTo>
                  <a:lnTo>
                    <a:pt x="1145679" y="103568"/>
                  </a:lnTo>
                  <a:lnTo>
                    <a:pt x="1145679" y="117055"/>
                  </a:lnTo>
                  <a:lnTo>
                    <a:pt x="1144092" y="122466"/>
                  </a:lnTo>
                  <a:lnTo>
                    <a:pt x="1137742" y="130619"/>
                  </a:lnTo>
                  <a:lnTo>
                    <a:pt x="1133348" y="132651"/>
                  </a:lnTo>
                  <a:lnTo>
                    <a:pt x="1122083" y="132651"/>
                  </a:lnTo>
                  <a:lnTo>
                    <a:pt x="1117663" y="130619"/>
                  </a:lnTo>
                  <a:lnTo>
                    <a:pt x="1111300" y="122466"/>
                  </a:lnTo>
                  <a:lnTo>
                    <a:pt x="1109700" y="117055"/>
                  </a:lnTo>
                  <a:lnTo>
                    <a:pt x="1109700" y="103568"/>
                  </a:lnTo>
                  <a:lnTo>
                    <a:pt x="1111300" y="98158"/>
                  </a:lnTo>
                  <a:lnTo>
                    <a:pt x="1117663" y="89992"/>
                  </a:lnTo>
                  <a:lnTo>
                    <a:pt x="1122083" y="87947"/>
                  </a:lnTo>
                  <a:lnTo>
                    <a:pt x="1133348" y="87947"/>
                  </a:lnTo>
                  <a:lnTo>
                    <a:pt x="1137742" y="89992"/>
                  </a:lnTo>
                  <a:lnTo>
                    <a:pt x="1144092" y="98158"/>
                  </a:lnTo>
                  <a:lnTo>
                    <a:pt x="1145679" y="103568"/>
                  </a:lnTo>
                  <a:lnTo>
                    <a:pt x="1145679" y="90728"/>
                  </a:lnTo>
                  <a:lnTo>
                    <a:pt x="1142974" y="87947"/>
                  </a:lnTo>
                  <a:lnTo>
                    <a:pt x="1140917" y="85839"/>
                  </a:lnTo>
                  <a:lnTo>
                    <a:pt x="1134986" y="83477"/>
                  </a:lnTo>
                  <a:lnTo>
                    <a:pt x="1120419" y="83477"/>
                  </a:lnTo>
                  <a:lnTo>
                    <a:pt x="1114463" y="85788"/>
                  </a:lnTo>
                  <a:lnTo>
                    <a:pt x="1105268" y="95034"/>
                  </a:lnTo>
                  <a:lnTo>
                    <a:pt x="1102956" y="101638"/>
                  </a:lnTo>
                  <a:lnTo>
                    <a:pt x="1102956" y="115887"/>
                  </a:lnTo>
                  <a:lnTo>
                    <a:pt x="1127696" y="137134"/>
                  </a:lnTo>
                  <a:lnTo>
                    <a:pt x="1132967" y="141922"/>
                  </a:lnTo>
                  <a:lnTo>
                    <a:pt x="1137373" y="144983"/>
                  </a:lnTo>
                  <a:lnTo>
                    <a:pt x="1144473" y="147650"/>
                  </a:lnTo>
                  <a:lnTo>
                    <a:pt x="1148080" y="148310"/>
                  </a:lnTo>
                  <a:lnTo>
                    <a:pt x="1154328" y="148310"/>
                  </a:lnTo>
                  <a:lnTo>
                    <a:pt x="1156804" y="147916"/>
                  </a:lnTo>
                  <a:lnTo>
                    <a:pt x="1159167" y="147116"/>
                  </a:lnTo>
                  <a:lnTo>
                    <a:pt x="1159167" y="141605"/>
                  </a:lnTo>
                  <a:lnTo>
                    <a:pt x="1159167" y="140512"/>
                  </a:lnTo>
                  <a:close/>
                </a:path>
                <a:path w="1642110" h="148589">
                  <a:moveTo>
                    <a:pt x="1493469" y="20840"/>
                  </a:moveTo>
                  <a:lnTo>
                    <a:pt x="1492491" y="15938"/>
                  </a:lnTo>
                  <a:lnTo>
                    <a:pt x="1488605" y="7886"/>
                  </a:lnTo>
                  <a:lnTo>
                    <a:pt x="1486725" y="5803"/>
                  </a:lnTo>
                  <a:lnTo>
                    <a:pt x="1486725" y="22580"/>
                  </a:lnTo>
                  <a:lnTo>
                    <a:pt x="1486725" y="32410"/>
                  </a:lnTo>
                  <a:lnTo>
                    <a:pt x="1471676" y="49187"/>
                  </a:lnTo>
                  <a:lnTo>
                    <a:pt x="1457490" y="49187"/>
                  </a:lnTo>
                  <a:lnTo>
                    <a:pt x="1457490" y="4470"/>
                  </a:lnTo>
                  <a:lnTo>
                    <a:pt x="1471917" y="4470"/>
                  </a:lnTo>
                  <a:lnTo>
                    <a:pt x="1486725" y="22580"/>
                  </a:lnTo>
                  <a:lnTo>
                    <a:pt x="1486725" y="5803"/>
                  </a:lnTo>
                  <a:lnTo>
                    <a:pt x="1485912" y="4889"/>
                  </a:lnTo>
                  <a:lnTo>
                    <a:pt x="1485163" y="4470"/>
                  </a:lnTo>
                  <a:lnTo>
                    <a:pt x="1479003" y="977"/>
                  </a:lnTo>
                  <a:lnTo>
                    <a:pt x="1473555" y="0"/>
                  </a:lnTo>
                  <a:lnTo>
                    <a:pt x="1450746" y="0"/>
                  </a:lnTo>
                  <a:lnTo>
                    <a:pt x="1450746" y="53657"/>
                  </a:lnTo>
                  <a:lnTo>
                    <a:pt x="1474063" y="53657"/>
                  </a:lnTo>
                  <a:lnTo>
                    <a:pt x="1493405" y="32410"/>
                  </a:lnTo>
                  <a:lnTo>
                    <a:pt x="1493469" y="20840"/>
                  </a:lnTo>
                  <a:close/>
                </a:path>
                <a:path w="1642110" h="148589">
                  <a:moveTo>
                    <a:pt x="1641805" y="140512"/>
                  </a:moveTo>
                  <a:lnTo>
                    <a:pt x="1639443" y="141236"/>
                  </a:lnTo>
                  <a:lnTo>
                    <a:pt x="1636991" y="141605"/>
                  </a:lnTo>
                  <a:lnTo>
                    <a:pt x="1631213" y="141605"/>
                  </a:lnTo>
                  <a:lnTo>
                    <a:pt x="1628140" y="141224"/>
                  </a:lnTo>
                  <a:lnTo>
                    <a:pt x="1622348" y="139738"/>
                  </a:lnTo>
                  <a:lnTo>
                    <a:pt x="1619631" y="138620"/>
                  </a:lnTo>
                  <a:lnTo>
                    <a:pt x="1617078" y="137134"/>
                  </a:lnTo>
                  <a:lnTo>
                    <a:pt x="1621663" y="135750"/>
                  </a:lnTo>
                  <a:lnTo>
                    <a:pt x="1625244" y="133769"/>
                  </a:lnTo>
                  <a:lnTo>
                    <a:pt x="1626349" y="132651"/>
                  </a:lnTo>
                  <a:lnTo>
                    <a:pt x="1630400" y="128574"/>
                  </a:lnTo>
                  <a:lnTo>
                    <a:pt x="1632254" y="125615"/>
                  </a:lnTo>
                  <a:lnTo>
                    <a:pt x="1634502" y="118948"/>
                  </a:lnTo>
                  <a:lnTo>
                    <a:pt x="1634947" y="115887"/>
                  </a:lnTo>
                  <a:lnTo>
                    <a:pt x="1635061" y="102006"/>
                  </a:lnTo>
                  <a:lnTo>
                    <a:pt x="1632762" y="95288"/>
                  </a:lnTo>
                  <a:lnTo>
                    <a:pt x="1628317" y="90728"/>
                  </a:lnTo>
                  <a:lnTo>
                    <a:pt x="1628317" y="103568"/>
                  </a:lnTo>
                  <a:lnTo>
                    <a:pt x="1628317" y="117055"/>
                  </a:lnTo>
                  <a:lnTo>
                    <a:pt x="1626730" y="122466"/>
                  </a:lnTo>
                  <a:lnTo>
                    <a:pt x="1620380" y="130619"/>
                  </a:lnTo>
                  <a:lnTo>
                    <a:pt x="1615986" y="132651"/>
                  </a:lnTo>
                  <a:lnTo>
                    <a:pt x="1604721" y="132651"/>
                  </a:lnTo>
                  <a:lnTo>
                    <a:pt x="1600301" y="130619"/>
                  </a:lnTo>
                  <a:lnTo>
                    <a:pt x="1593938" y="122466"/>
                  </a:lnTo>
                  <a:lnTo>
                    <a:pt x="1592338" y="117055"/>
                  </a:lnTo>
                  <a:lnTo>
                    <a:pt x="1592338" y="103568"/>
                  </a:lnTo>
                  <a:lnTo>
                    <a:pt x="1593938" y="98158"/>
                  </a:lnTo>
                  <a:lnTo>
                    <a:pt x="1600301" y="89992"/>
                  </a:lnTo>
                  <a:lnTo>
                    <a:pt x="1604721" y="87947"/>
                  </a:lnTo>
                  <a:lnTo>
                    <a:pt x="1615986" y="87947"/>
                  </a:lnTo>
                  <a:lnTo>
                    <a:pt x="1620380" y="89992"/>
                  </a:lnTo>
                  <a:lnTo>
                    <a:pt x="1626730" y="98158"/>
                  </a:lnTo>
                  <a:lnTo>
                    <a:pt x="1628317" y="103568"/>
                  </a:lnTo>
                  <a:lnTo>
                    <a:pt x="1628317" y="90728"/>
                  </a:lnTo>
                  <a:lnTo>
                    <a:pt x="1625612" y="87947"/>
                  </a:lnTo>
                  <a:lnTo>
                    <a:pt x="1623555" y="85839"/>
                  </a:lnTo>
                  <a:lnTo>
                    <a:pt x="1617624" y="83477"/>
                  </a:lnTo>
                  <a:lnTo>
                    <a:pt x="1603057" y="83477"/>
                  </a:lnTo>
                  <a:lnTo>
                    <a:pt x="1597101" y="85788"/>
                  </a:lnTo>
                  <a:lnTo>
                    <a:pt x="1587893" y="95034"/>
                  </a:lnTo>
                  <a:lnTo>
                    <a:pt x="1585595" y="101638"/>
                  </a:lnTo>
                  <a:lnTo>
                    <a:pt x="1585595" y="115887"/>
                  </a:lnTo>
                  <a:lnTo>
                    <a:pt x="1610334" y="137134"/>
                  </a:lnTo>
                  <a:lnTo>
                    <a:pt x="1615605" y="141922"/>
                  </a:lnTo>
                  <a:lnTo>
                    <a:pt x="1620012" y="144983"/>
                  </a:lnTo>
                  <a:lnTo>
                    <a:pt x="1627098" y="147650"/>
                  </a:lnTo>
                  <a:lnTo>
                    <a:pt x="1630718" y="148310"/>
                  </a:lnTo>
                  <a:lnTo>
                    <a:pt x="1636966" y="148310"/>
                  </a:lnTo>
                  <a:lnTo>
                    <a:pt x="1639443" y="147916"/>
                  </a:lnTo>
                  <a:lnTo>
                    <a:pt x="1641805" y="147116"/>
                  </a:lnTo>
                  <a:lnTo>
                    <a:pt x="1641805" y="141605"/>
                  </a:lnTo>
                  <a:lnTo>
                    <a:pt x="1641805" y="140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3806" y="1832665"/>
              <a:ext cx="539750" cy="56515"/>
            </a:xfrm>
            <a:custGeom>
              <a:avLst/>
              <a:gdLst/>
              <a:ahLst/>
              <a:cxnLst/>
              <a:rect l="l" t="t" r="r" b="b"/>
              <a:pathLst>
                <a:path w="539750" h="56514">
                  <a:moveTo>
                    <a:pt x="483391" y="55892"/>
                  </a:moveTo>
                  <a:lnTo>
                    <a:pt x="539599" y="29064"/>
                  </a:lnTo>
                  <a:lnTo>
                    <a:pt x="483391" y="0"/>
                  </a:lnTo>
                </a:path>
                <a:path w="539750" h="56514">
                  <a:moveTo>
                    <a:pt x="0" y="55892"/>
                  </a:moveTo>
                  <a:lnTo>
                    <a:pt x="56208" y="29064"/>
                  </a:lnTo>
                  <a:lnTo>
                    <a:pt x="0" y="0"/>
                  </a:lnTo>
                </a:path>
              </a:pathLst>
            </a:custGeom>
            <a:ln w="44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414" y="183266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5892"/>
                  </a:moveTo>
                  <a:lnTo>
                    <a:pt x="56208" y="29064"/>
                  </a:lnTo>
                  <a:lnTo>
                    <a:pt x="0" y="0"/>
                  </a:lnTo>
                </a:path>
              </a:pathLst>
            </a:custGeom>
            <a:ln w="448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271" y="183266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5892"/>
                  </a:moveTo>
                  <a:lnTo>
                    <a:pt x="56208" y="29064"/>
                  </a:lnTo>
                  <a:lnTo>
                    <a:pt x="0" y="0"/>
                  </a:lnTo>
                </a:path>
              </a:pathLst>
            </a:custGeom>
            <a:ln w="448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579" y="1861729"/>
              <a:ext cx="78740" cy="109855"/>
            </a:xfrm>
            <a:custGeom>
              <a:avLst/>
              <a:gdLst/>
              <a:ahLst/>
              <a:cxnLst/>
              <a:rect l="l" t="t" r="r" b="b"/>
              <a:pathLst>
                <a:path w="78740" h="109855">
                  <a:moveTo>
                    <a:pt x="78691" y="0"/>
                  </a:moveTo>
                  <a:lnTo>
                    <a:pt x="0" y="0"/>
                  </a:lnTo>
                  <a:lnTo>
                    <a:pt x="0" y="109549"/>
                  </a:lnTo>
                </a:path>
              </a:pathLst>
            </a:custGeom>
            <a:ln w="8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183" y="1515194"/>
              <a:ext cx="2048510" cy="516890"/>
            </a:xfrm>
            <a:custGeom>
              <a:avLst/>
              <a:gdLst/>
              <a:ahLst/>
              <a:cxnLst/>
              <a:rect l="l" t="t" r="r" b="b"/>
              <a:pathLst>
                <a:path w="2048510" h="516889">
                  <a:moveTo>
                    <a:pt x="2048231" y="516449"/>
                  </a:moveTo>
                  <a:lnTo>
                    <a:pt x="0" y="516449"/>
                  </a:lnTo>
                  <a:lnTo>
                    <a:pt x="0" y="0"/>
                  </a:lnTo>
                  <a:lnTo>
                    <a:pt x="2048231" y="0"/>
                  </a:lnTo>
                  <a:lnTo>
                    <a:pt x="2048231" y="516449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183" y="1515194"/>
              <a:ext cx="2048510" cy="516890"/>
            </a:xfrm>
            <a:custGeom>
              <a:avLst/>
              <a:gdLst/>
              <a:ahLst/>
              <a:cxnLst/>
              <a:rect l="l" t="t" r="r" b="b"/>
              <a:pathLst>
                <a:path w="2048510" h="516889">
                  <a:moveTo>
                    <a:pt x="2048231" y="516449"/>
                  </a:moveTo>
                  <a:lnTo>
                    <a:pt x="0" y="516449"/>
                  </a:lnTo>
                  <a:lnTo>
                    <a:pt x="0" y="0"/>
                  </a:lnTo>
                  <a:lnTo>
                    <a:pt x="2048231" y="0"/>
                  </a:lnTo>
                  <a:lnTo>
                    <a:pt x="2048231" y="516449"/>
                  </a:lnTo>
                  <a:close/>
                </a:path>
              </a:pathLst>
            </a:custGeom>
            <a:ln w="670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478" y="1466009"/>
              <a:ext cx="2032635" cy="624205"/>
            </a:xfrm>
            <a:custGeom>
              <a:avLst/>
              <a:gdLst/>
              <a:ahLst/>
              <a:cxnLst/>
              <a:rect l="l" t="t" r="r" b="b"/>
              <a:pathLst>
                <a:path w="2032635" h="624205">
                  <a:moveTo>
                    <a:pt x="1726719" y="395720"/>
                  </a:moveTo>
                  <a:lnTo>
                    <a:pt x="1648027" y="395720"/>
                  </a:lnTo>
                  <a:lnTo>
                    <a:pt x="1648027" y="505270"/>
                  </a:lnTo>
                  <a:lnTo>
                    <a:pt x="0" y="505270"/>
                  </a:lnTo>
                </a:path>
                <a:path w="2032635" h="624205">
                  <a:moveTo>
                    <a:pt x="1648027" y="0"/>
                  </a:moveTo>
                  <a:lnTo>
                    <a:pt x="1648027" y="232513"/>
                  </a:lnTo>
                  <a:lnTo>
                    <a:pt x="1726719" y="232513"/>
                  </a:lnTo>
                </a:path>
                <a:path w="2032635" h="624205">
                  <a:moveTo>
                    <a:pt x="2032492" y="623763"/>
                  </a:moveTo>
                  <a:lnTo>
                    <a:pt x="2032492" y="315235"/>
                  </a:lnTo>
                  <a:lnTo>
                    <a:pt x="1953800" y="315235"/>
                  </a:lnTo>
                </a:path>
                <a:path w="2032635" h="624205">
                  <a:moveTo>
                    <a:pt x="1164636" y="0"/>
                  </a:moveTo>
                  <a:lnTo>
                    <a:pt x="1164636" y="232513"/>
                  </a:lnTo>
                  <a:lnTo>
                    <a:pt x="1243327" y="232513"/>
                  </a:lnTo>
                </a:path>
                <a:path w="2032635" h="624205">
                  <a:moveTo>
                    <a:pt x="1549100" y="623763"/>
                  </a:moveTo>
                  <a:lnTo>
                    <a:pt x="1549100" y="315235"/>
                  </a:lnTo>
                  <a:lnTo>
                    <a:pt x="1470409" y="315235"/>
                  </a:lnTo>
                </a:path>
                <a:path w="2032635" h="624205">
                  <a:moveTo>
                    <a:pt x="681244" y="0"/>
                  </a:moveTo>
                  <a:lnTo>
                    <a:pt x="681244" y="232513"/>
                  </a:lnTo>
                  <a:lnTo>
                    <a:pt x="759936" y="232513"/>
                  </a:lnTo>
                </a:path>
                <a:path w="2032635" h="624205">
                  <a:moveTo>
                    <a:pt x="1065709" y="623763"/>
                  </a:moveTo>
                  <a:lnTo>
                    <a:pt x="1065709" y="315235"/>
                  </a:lnTo>
                  <a:lnTo>
                    <a:pt x="987017" y="315235"/>
                  </a:lnTo>
                </a:path>
                <a:path w="2032635" h="624205">
                  <a:moveTo>
                    <a:pt x="200101" y="0"/>
                  </a:moveTo>
                  <a:lnTo>
                    <a:pt x="200101" y="232513"/>
                  </a:lnTo>
                  <a:lnTo>
                    <a:pt x="278793" y="232513"/>
                  </a:lnTo>
                </a:path>
                <a:path w="2032635" h="624205">
                  <a:moveTo>
                    <a:pt x="584566" y="623763"/>
                  </a:moveTo>
                  <a:lnTo>
                    <a:pt x="584566" y="315235"/>
                  </a:lnTo>
                  <a:lnTo>
                    <a:pt x="505874" y="315235"/>
                  </a:lnTo>
                </a:path>
              </a:pathLst>
            </a:custGeom>
            <a:solidFill>
              <a:schemeClr val="bg1"/>
            </a:solidFill>
            <a:ln w="8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679" y="19422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0" y="55892"/>
                  </a:moveTo>
                  <a:lnTo>
                    <a:pt x="56208" y="29064"/>
                  </a:lnTo>
                  <a:lnTo>
                    <a:pt x="0" y="0"/>
                  </a:lnTo>
                </a:path>
              </a:pathLst>
            </a:custGeom>
            <a:ln w="448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6598" y="1616098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7197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ln w="673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3806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63806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ln w="673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414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0414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ln w="673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271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271" y="1618037"/>
              <a:ext cx="225425" cy="324485"/>
            </a:xfrm>
            <a:custGeom>
              <a:avLst/>
              <a:gdLst/>
              <a:ahLst/>
              <a:cxnLst/>
              <a:rect l="l" t="t" r="r" b="b"/>
              <a:pathLst>
                <a:path w="225425" h="324485">
                  <a:moveTo>
                    <a:pt x="224833" y="324178"/>
                  </a:moveTo>
                  <a:lnTo>
                    <a:pt x="0" y="324178"/>
                  </a:lnTo>
                  <a:lnTo>
                    <a:pt x="0" y="0"/>
                  </a:lnTo>
                  <a:lnTo>
                    <a:pt x="224833" y="0"/>
                  </a:lnTo>
                  <a:lnTo>
                    <a:pt x="224833" y="324178"/>
                  </a:lnTo>
                  <a:close/>
                </a:path>
              </a:pathLst>
            </a:custGeom>
            <a:ln w="673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522" y="1395958"/>
              <a:ext cx="535940" cy="53975"/>
            </a:xfrm>
            <a:custGeom>
              <a:avLst/>
              <a:gdLst/>
              <a:ahLst/>
              <a:cxnLst/>
              <a:rect l="l" t="t" r="r" b="b"/>
              <a:pathLst>
                <a:path w="535940" h="53975">
                  <a:moveTo>
                    <a:pt x="6756" y="0"/>
                  </a:moveTo>
                  <a:lnTo>
                    <a:pt x="0" y="0"/>
                  </a:lnTo>
                  <a:lnTo>
                    <a:pt x="0" y="53657"/>
                  </a:lnTo>
                  <a:lnTo>
                    <a:pt x="6756" y="53657"/>
                  </a:lnTo>
                  <a:lnTo>
                    <a:pt x="6756" y="0"/>
                  </a:lnTo>
                  <a:close/>
                </a:path>
                <a:path w="535940" h="53975">
                  <a:moveTo>
                    <a:pt x="53174" y="34340"/>
                  </a:moveTo>
                  <a:lnTo>
                    <a:pt x="52057" y="31483"/>
                  </a:lnTo>
                  <a:lnTo>
                    <a:pt x="47612" y="26924"/>
                  </a:lnTo>
                  <a:lnTo>
                    <a:pt x="44259" y="25196"/>
                  </a:lnTo>
                  <a:lnTo>
                    <a:pt x="39789" y="24028"/>
                  </a:lnTo>
                  <a:lnTo>
                    <a:pt x="42621" y="23266"/>
                  </a:lnTo>
                  <a:lnTo>
                    <a:pt x="50927" y="13347"/>
                  </a:lnTo>
                  <a:lnTo>
                    <a:pt x="50927" y="8115"/>
                  </a:lnTo>
                  <a:lnTo>
                    <a:pt x="49593" y="5359"/>
                  </a:lnTo>
                  <a:lnTo>
                    <a:pt x="44284" y="1066"/>
                  </a:lnTo>
                  <a:lnTo>
                    <a:pt x="40309" y="0"/>
                  </a:lnTo>
                  <a:lnTo>
                    <a:pt x="29438" y="0"/>
                  </a:lnTo>
                  <a:lnTo>
                    <a:pt x="25450" y="1130"/>
                  </a:lnTo>
                  <a:lnTo>
                    <a:pt x="20650" y="5638"/>
                  </a:lnTo>
                  <a:lnTo>
                    <a:pt x="19443" y="8128"/>
                  </a:lnTo>
                  <a:lnTo>
                    <a:pt x="19443" y="11176"/>
                  </a:lnTo>
                  <a:lnTo>
                    <a:pt x="26200" y="11176"/>
                  </a:lnTo>
                  <a:lnTo>
                    <a:pt x="26200" y="9626"/>
                  </a:lnTo>
                  <a:lnTo>
                    <a:pt x="26568" y="8509"/>
                  </a:lnTo>
                  <a:lnTo>
                    <a:pt x="28041" y="6362"/>
                  </a:lnTo>
                  <a:lnTo>
                    <a:pt x="29108" y="5600"/>
                  </a:lnTo>
                  <a:lnTo>
                    <a:pt x="31889" y="4699"/>
                  </a:lnTo>
                  <a:lnTo>
                    <a:pt x="33388" y="4470"/>
                  </a:lnTo>
                  <a:lnTo>
                    <a:pt x="37744" y="4470"/>
                  </a:lnTo>
                  <a:lnTo>
                    <a:pt x="39966" y="5143"/>
                  </a:lnTo>
                  <a:lnTo>
                    <a:pt x="43345" y="7848"/>
                  </a:lnTo>
                  <a:lnTo>
                    <a:pt x="44183" y="9702"/>
                  </a:lnTo>
                  <a:lnTo>
                    <a:pt x="44183" y="13906"/>
                  </a:lnTo>
                  <a:lnTo>
                    <a:pt x="33693" y="22352"/>
                  </a:lnTo>
                  <a:lnTo>
                    <a:pt x="26200" y="22352"/>
                  </a:lnTo>
                  <a:lnTo>
                    <a:pt x="26200" y="26822"/>
                  </a:lnTo>
                  <a:lnTo>
                    <a:pt x="29603" y="26822"/>
                  </a:lnTo>
                  <a:lnTo>
                    <a:pt x="35293" y="26822"/>
                  </a:lnTo>
                  <a:lnTo>
                    <a:pt x="39522" y="27927"/>
                  </a:lnTo>
                  <a:lnTo>
                    <a:pt x="45046" y="32334"/>
                  </a:lnTo>
                  <a:lnTo>
                    <a:pt x="46431" y="35052"/>
                  </a:lnTo>
                  <a:lnTo>
                    <a:pt x="46431" y="40386"/>
                  </a:lnTo>
                  <a:lnTo>
                    <a:pt x="37833" y="49187"/>
                  </a:lnTo>
                  <a:lnTo>
                    <a:pt x="32893" y="49187"/>
                  </a:lnTo>
                  <a:lnTo>
                    <a:pt x="30619" y="48653"/>
                  </a:lnTo>
                  <a:lnTo>
                    <a:pt x="27076" y="46532"/>
                  </a:lnTo>
                  <a:lnTo>
                    <a:pt x="26200" y="44958"/>
                  </a:lnTo>
                  <a:lnTo>
                    <a:pt x="26200" y="42481"/>
                  </a:lnTo>
                  <a:lnTo>
                    <a:pt x="19443" y="42481"/>
                  </a:lnTo>
                  <a:lnTo>
                    <a:pt x="19443" y="45593"/>
                  </a:lnTo>
                  <a:lnTo>
                    <a:pt x="20675" y="48094"/>
                  </a:lnTo>
                  <a:lnTo>
                    <a:pt x="25603" y="52539"/>
                  </a:lnTo>
                  <a:lnTo>
                    <a:pt x="29514" y="53657"/>
                  </a:lnTo>
                  <a:lnTo>
                    <a:pt x="41033" y="53657"/>
                  </a:lnTo>
                  <a:lnTo>
                    <a:pt x="45618" y="52006"/>
                  </a:lnTo>
                  <a:lnTo>
                    <a:pt x="51663" y="45415"/>
                  </a:lnTo>
                  <a:lnTo>
                    <a:pt x="53174" y="41770"/>
                  </a:lnTo>
                  <a:lnTo>
                    <a:pt x="53174" y="34340"/>
                  </a:lnTo>
                  <a:close/>
                </a:path>
                <a:path w="535940" h="53975">
                  <a:moveTo>
                    <a:pt x="489381" y="0"/>
                  </a:moveTo>
                  <a:lnTo>
                    <a:pt x="482638" y="0"/>
                  </a:lnTo>
                  <a:lnTo>
                    <a:pt x="482638" y="53657"/>
                  </a:lnTo>
                  <a:lnTo>
                    <a:pt x="489381" y="53657"/>
                  </a:lnTo>
                  <a:lnTo>
                    <a:pt x="489381" y="0"/>
                  </a:lnTo>
                  <a:close/>
                </a:path>
                <a:path w="535940" h="53975">
                  <a:moveTo>
                    <a:pt x="535813" y="9347"/>
                  </a:moveTo>
                  <a:lnTo>
                    <a:pt x="534454" y="6311"/>
                  </a:lnTo>
                  <a:lnTo>
                    <a:pt x="529043" y="1257"/>
                  </a:lnTo>
                  <a:lnTo>
                    <a:pt x="524522" y="0"/>
                  </a:lnTo>
                  <a:lnTo>
                    <a:pt x="514692" y="0"/>
                  </a:lnTo>
                  <a:lnTo>
                    <a:pt x="502081" y="8966"/>
                  </a:lnTo>
                  <a:lnTo>
                    <a:pt x="502081" y="11176"/>
                  </a:lnTo>
                  <a:lnTo>
                    <a:pt x="508825" y="11176"/>
                  </a:lnTo>
                  <a:lnTo>
                    <a:pt x="508825" y="9156"/>
                  </a:lnTo>
                  <a:lnTo>
                    <a:pt x="509600" y="7696"/>
                  </a:lnTo>
                  <a:lnTo>
                    <a:pt x="512699" y="5118"/>
                  </a:lnTo>
                  <a:lnTo>
                    <a:pt x="515048" y="4470"/>
                  </a:lnTo>
                  <a:lnTo>
                    <a:pt x="521728" y="4470"/>
                  </a:lnTo>
                  <a:lnTo>
                    <a:pt x="524408" y="5283"/>
                  </a:lnTo>
                  <a:lnTo>
                    <a:pt x="528142" y="8509"/>
                  </a:lnTo>
                  <a:lnTo>
                    <a:pt x="529069" y="10363"/>
                  </a:lnTo>
                  <a:lnTo>
                    <a:pt x="529069" y="14478"/>
                  </a:lnTo>
                  <a:lnTo>
                    <a:pt x="509727" y="32664"/>
                  </a:lnTo>
                  <a:lnTo>
                    <a:pt x="506653" y="35877"/>
                  </a:lnTo>
                  <a:lnTo>
                    <a:pt x="502996" y="42468"/>
                  </a:lnTo>
                  <a:lnTo>
                    <a:pt x="502081" y="45516"/>
                  </a:lnTo>
                  <a:lnTo>
                    <a:pt x="502081" y="53657"/>
                  </a:lnTo>
                  <a:lnTo>
                    <a:pt x="535813" y="53657"/>
                  </a:lnTo>
                  <a:lnTo>
                    <a:pt x="535813" y="49187"/>
                  </a:lnTo>
                  <a:lnTo>
                    <a:pt x="508825" y="49187"/>
                  </a:lnTo>
                  <a:lnTo>
                    <a:pt x="508825" y="42379"/>
                  </a:lnTo>
                  <a:lnTo>
                    <a:pt x="512991" y="36753"/>
                  </a:lnTo>
                  <a:lnTo>
                    <a:pt x="525437" y="28181"/>
                  </a:lnTo>
                  <a:lnTo>
                    <a:pt x="527380" y="26631"/>
                  </a:lnTo>
                  <a:lnTo>
                    <a:pt x="532193" y="22479"/>
                  </a:lnTo>
                  <a:lnTo>
                    <a:pt x="533793" y="20485"/>
                  </a:lnTo>
                  <a:lnTo>
                    <a:pt x="535406" y="16675"/>
                  </a:lnTo>
                  <a:lnTo>
                    <a:pt x="535813" y="14770"/>
                  </a:lnTo>
                  <a:lnTo>
                    <a:pt x="535813" y="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448" y="2108392"/>
              <a:ext cx="94429" cy="648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802" y="2108392"/>
              <a:ext cx="94430" cy="6483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0081" y="2108392"/>
              <a:ext cx="83187" cy="648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2733" y="2108392"/>
              <a:ext cx="98927" cy="6483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2252" y="1395958"/>
              <a:ext cx="1732914" cy="554990"/>
            </a:xfrm>
            <a:custGeom>
              <a:avLst/>
              <a:gdLst/>
              <a:ahLst/>
              <a:cxnLst/>
              <a:rect l="l" t="t" r="r" b="b"/>
              <a:pathLst>
                <a:path w="1732914" h="554989">
                  <a:moveTo>
                    <a:pt x="40462" y="500799"/>
                  </a:moveTo>
                  <a:lnTo>
                    <a:pt x="33718" y="500799"/>
                  </a:lnTo>
                  <a:lnTo>
                    <a:pt x="33718" y="523011"/>
                  </a:lnTo>
                  <a:lnTo>
                    <a:pt x="33045" y="521182"/>
                  </a:lnTo>
                  <a:lnTo>
                    <a:pt x="30975" y="518680"/>
                  </a:lnTo>
                  <a:lnTo>
                    <a:pt x="30327" y="517893"/>
                  </a:lnTo>
                  <a:lnTo>
                    <a:pt x="28549" y="516597"/>
                  </a:lnTo>
                  <a:lnTo>
                    <a:pt x="24168" y="514692"/>
                  </a:lnTo>
                  <a:lnTo>
                    <a:pt x="21526" y="514210"/>
                  </a:lnTo>
                  <a:lnTo>
                    <a:pt x="12534" y="514210"/>
                  </a:lnTo>
                  <a:lnTo>
                    <a:pt x="7988" y="515988"/>
                  </a:lnTo>
                  <a:lnTo>
                    <a:pt x="1587" y="523113"/>
                  </a:lnTo>
                  <a:lnTo>
                    <a:pt x="0" y="528040"/>
                  </a:lnTo>
                  <a:lnTo>
                    <a:pt x="0" y="540626"/>
                  </a:lnTo>
                  <a:lnTo>
                    <a:pt x="1587" y="545541"/>
                  </a:lnTo>
                  <a:lnTo>
                    <a:pt x="7988" y="552665"/>
                  </a:lnTo>
                  <a:lnTo>
                    <a:pt x="12534" y="554456"/>
                  </a:lnTo>
                  <a:lnTo>
                    <a:pt x="21526" y="554456"/>
                  </a:lnTo>
                  <a:lnTo>
                    <a:pt x="24168" y="553974"/>
                  </a:lnTo>
                  <a:lnTo>
                    <a:pt x="28549" y="552069"/>
                  </a:lnTo>
                  <a:lnTo>
                    <a:pt x="30327" y="550710"/>
                  </a:lnTo>
                  <a:lnTo>
                    <a:pt x="30873" y="549986"/>
                  </a:lnTo>
                  <a:lnTo>
                    <a:pt x="33045" y="547166"/>
                  </a:lnTo>
                  <a:lnTo>
                    <a:pt x="33655" y="545541"/>
                  </a:lnTo>
                  <a:lnTo>
                    <a:pt x="33718" y="543280"/>
                  </a:lnTo>
                  <a:lnTo>
                    <a:pt x="26974" y="543280"/>
                  </a:lnTo>
                  <a:lnTo>
                    <a:pt x="26898" y="545541"/>
                  </a:lnTo>
                  <a:lnTo>
                    <a:pt x="26301" y="546836"/>
                  </a:lnTo>
                  <a:lnTo>
                    <a:pt x="23634" y="549351"/>
                  </a:lnTo>
                  <a:lnTo>
                    <a:pt x="21551" y="549986"/>
                  </a:lnTo>
                  <a:lnTo>
                    <a:pt x="15328" y="549986"/>
                  </a:lnTo>
                  <a:lnTo>
                    <a:pt x="12471" y="548741"/>
                  </a:lnTo>
                  <a:lnTo>
                    <a:pt x="7886" y="543814"/>
                  </a:lnTo>
                  <a:lnTo>
                    <a:pt x="6743" y="539813"/>
                  </a:lnTo>
                  <a:lnTo>
                    <a:pt x="6743" y="528828"/>
                  </a:lnTo>
                  <a:lnTo>
                    <a:pt x="7886" y="524852"/>
                  </a:lnTo>
                  <a:lnTo>
                    <a:pt x="12471" y="519912"/>
                  </a:lnTo>
                  <a:lnTo>
                    <a:pt x="15328" y="518680"/>
                  </a:lnTo>
                  <a:lnTo>
                    <a:pt x="21551" y="518680"/>
                  </a:lnTo>
                  <a:lnTo>
                    <a:pt x="23660" y="519315"/>
                  </a:lnTo>
                  <a:lnTo>
                    <a:pt x="26390" y="521830"/>
                  </a:lnTo>
                  <a:lnTo>
                    <a:pt x="26924" y="523011"/>
                  </a:lnTo>
                  <a:lnTo>
                    <a:pt x="26974" y="525386"/>
                  </a:lnTo>
                  <a:lnTo>
                    <a:pt x="33718" y="525386"/>
                  </a:lnTo>
                  <a:lnTo>
                    <a:pt x="33718" y="543280"/>
                  </a:lnTo>
                  <a:lnTo>
                    <a:pt x="33718" y="554456"/>
                  </a:lnTo>
                  <a:lnTo>
                    <a:pt x="40462" y="554456"/>
                  </a:lnTo>
                  <a:lnTo>
                    <a:pt x="40462" y="500799"/>
                  </a:lnTo>
                  <a:close/>
                </a:path>
                <a:path w="1732914" h="554989">
                  <a:moveTo>
                    <a:pt x="56197" y="500799"/>
                  </a:moveTo>
                  <a:lnTo>
                    <a:pt x="49453" y="500799"/>
                  </a:lnTo>
                  <a:lnTo>
                    <a:pt x="49453" y="554456"/>
                  </a:lnTo>
                  <a:lnTo>
                    <a:pt x="56197" y="554456"/>
                  </a:lnTo>
                  <a:lnTo>
                    <a:pt x="56197" y="533349"/>
                  </a:lnTo>
                  <a:lnTo>
                    <a:pt x="56197" y="500799"/>
                  </a:lnTo>
                  <a:close/>
                </a:path>
                <a:path w="1732914" h="554989">
                  <a:moveTo>
                    <a:pt x="79921" y="554456"/>
                  </a:moveTo>
                  <a:lnTo>
                    <a:pt x="63055" y="533349"/>
                  </a:lnTo>
                  <a:lnTo>
                    <a:pt x="79883" y="514210"/>
                  </a:lnTo>
                  <a:lnTo>
                    <a:pt x="73063" y="514210"/>
                  </a:lnTo>
                  <a:lnTo>
                    <a:pt x="56197" y="533349"/>
                  </a:lnTo>
                  <a:lnTo>
                    <a:pt x="73063" y="554456"/>
                  </a:lnTo>
                  <a:lnTo>
                    <a:pt x="79921" y="554456"/>
                  </a:lnTo>
                  <a:close/>
                </a:path>
                <a:path w="1732914" h="554989">
                  <a:moveTo>
                    <a:pt x="1196301" y="0"/>
                  </a:moveTo>
                  <a:lnTo>
                    <a:pt x="1189558" y="0"/>
                  </a:lnTo>
                  <a:lnTo>
                    <a:pt x="1189558" y="53657"/>
                  </a:lnTo>
                  <a:lnTo>
                    <a:pt x="1196301" y="53657"/>
                  </a:lnTo>
                  <a:lnTo>
                    <a:pt x="1196301" y="0"/>
                  </a:lnTo>
                  <a:close/>
                </a:path>
                <a:path w="1732914" h="554989">
                  <a:moveTo>
                    <a:pt x="1231480" y="0"/>
                  </a:moveTo>
                  <a:lnTo>
                    <a:pt x="1225867" y="0"/>
                  </a:lnTo>
                  <a:lnTo>
                    <a:pt x="1213497" y="4470"/>
                  </a:lnTo>
                  <a:lnTo>
                    <a:pt x="1213497" y="11036"/>
                  </a:lnTo>
                  <a:lnTo>
                    <a:pt x="1224737" y="7442"/>
                  </a:lnTo>
                  <a:lnTo>
                    <a:pt x="1224737" y="53657"/>
                  </a:lnTo>
                  <a:lnTo>
                    <a:pt x="1231480" y="53657"/>
                  </a:lnTo>
                  <a:lnTo>
                    <a:pt x="1231480" y="0"/>
                  </a:lnTo>
                  <a:close/>
                </a:path>
                <a:path w="1732914" h="554989">
                  <a:moveTo>
                    <a:pt x="1681937" y="0"/>
                  </a:moveTo>
                  <a:lnTo>
                    <a:pt x="1675193" y="0"/>
                  </a:lnTo>
                  <a:lnTo>
                    <a:pt x="1675193" y="53657"/>
                  </a:lnTo>
                  <a:lnTo>
                    <a:pt x="1681937" y="53657"/>
                  </a:lnTo>
                  <a:lnTo>
                    <a:pt x="1681937" y="0"/>
                  </a:lnTo>
                  <a:close/>
                </a:path>
                <a:path w="1732914" h="554989">
                  <a:moveTo>
                    <a:pt x="1732851" y="18554"/>
                  </a:moveTo>
                  <a:lnTo>
                    <a:pt x="1730997" y="12014"/>
                  </a:lnTo>
                  <a:lnTo>
                    <a:pt x="1726107" y="5715"/>
                  </a:lnTo>
                  <a:lnTo>
                    <a:pt x="1726107" y="21005"/>
                  </a:lnTo>
                  <a:lnTo>
                    <a:pt x="1726107" y="32677"/>
                  </a:lnTo>
                  <a:lnTo>
                    <a:pt x="1725053" y="37858"/>
                  </a:lnTo>
                  <a:lnTo>
                    <a:pt x="1720811" y="46913"/>
                  </a:lnTo>
                  <a:lnTo>
                    <a:pt x="1717357" y="49187"/>
                  </a:lnTo>
                  <a:lnTo>
                    <a:pt x="1707857" y="49187"/>
                  </a:lnTo>
                  <a:lnTo>
                    <a:pt x="1704428" y="46913"/>
                  </a:lnTo>
                  <a:lnTo>
                    <a:pt x="1700187" y="37858"/>
                  </a:lnTo>
                  <a:lnTo>
                    <a:pt x="1699133" y="32677"/>
                  </a:lnTo>
                  <a:lnTo>
                    <a:pt x="1699133" y="21005"/>
                  </a:lnTo>
                  <a:lnTo>
                    <a:pt x="1700187" y="15824"/>
                  </a:lnTo>
                  <a:lnTo>
                    <a:pt x="1704428" y="6743"/>
                  </a:lnTo>
                  <a:lnTo>
                    <a:pt x="1707857" y="4470"/>
                  </a:lnTo>
                  <a:lnTo>
                    <a:pt x="1717357" y="4470"/>
                  </a:lnTo>
                  <a:lnTo>
                    <a:pt x="1720811" y="6743"/>
                  </a:lnTo>
                  <a:lnTo>
                    <a:pt x="1725053" y="15824"/>
                  </a:lnTo>
                  <a:lnTo>
                    <a:pt x="1726107" y="21005"/>
                  </a:lnTo>
                  <a:lnTo>
                    <a:pt x="1726107" y="5715"/>
                  </a:lnTo>
                  <a:lnTo>
                    <a:pt x="1725142" y="4470"/>
                  </a:lnTo>
                  <a:lnTo>
                    <a:pt x="1723542" y="2400"/>
                  </a:lnTo>
                  <a:lnTo>
                    <a:pt x="1718652" y="0"/>
                  </a:lnTo>
                  <a:lnTo>
                    <a:pt x="1706562" y="0"/>
                  </a:lnTo>
                  <a:lnTo>
                    <a:pt x="1701698" y="2400"/>
                  </a:lnTo>
                  <a:lnTo>
                    <a:pt x="1694243" y="12014"/>
                  </a:lnTo>
                  <a:lnTo>
                    <a:pt x="1692389" y="18554"/>
                  </a:lnTo>
                  <a:lnTo>
                    <a:pt x="1692389" y="35064"/>
                  </a:lnTo>
                  <a:lnTo>
                    <a:pt x="1694243" y="41605"/>
                  </a:lnTo>
                  <a:lnTo>
                    <a:pt x="1701698" y="51244"/>
                  </a:lnTo>
                  <a:lnTo>
                    <a:pt x="1706562" y="53657"/>
                  </a:lnTo>
                  <a:lnTo>
                    <a:pt x="1718652" y="53657"/>
                  </a:lnTo>
                  <a:lnTo>
                    <a:pt x="1723542" y="51244"/>
                  </a:lnTo>
                  <a:lnTo>
                    <a:pt x="1725129" y="49187"/>
                  </a:lnTo>
                  <a:lnTo>
                    <a:pt x="1730997" y="41605"/>
                  </a:lnTo>
                  <a:lnTo>
                    <a:pt x="1732851" y="35064"/>
                  </a:lnTo>
                  <a:lnTo>
                    <a:pt x="1732851" y="18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7970" y="1533813"/>
              <a:ext cx="381637" cy="7154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27865" y="1771402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0" y="65613"/>
                  </a:moveTo>
                  <a:lnTo>
                    <a:pt x="65581" y="34119"/>
                  </a:lnTo>
                  <a:lnTo>
                    <a:pt x="0" y="0"/>
                  </a:lnTo>
                </a:path>
              </a:pathLst>
            </a:custGeom>
            <a:ln w="524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30172" y="1550949"/>
              <a:ext cx="346710" cy="71120"/>
            </a:xfrm>
            <a:custGeom>
              <a:avLst/>
              <a:gdLst/>
              <a:ahLst/>
              <a:cxnLst/>
              <a:rect l="l" t="t" r="r" b="b"/>
              <a:pathLst>
                <a:path w="346710" h="71119">
                  <a:moveTo>
                    <a:pt x="10490" y="0"/>
                  </a:moveTo>
                  <a:lnTo>
                    <a:pt x="0" y="0"/>
                  </a:lnTo>
                  <a:lnTo>
                    <a:pt x="0" y="70853"/>
                  </a:lnTo>
                  <a:lnTo>
                    <a:pt x="10490" y="70853"/>
                  </a:lnTo>
                  <a:lnTo>
                    <a:pt x="10490" y="0"/>
                  </a:lnTo>
                  <a:close/>
                </a:path>
                <a:path w="346710" h="71119">
                  <a:moveTo>
                    <a:pt x="123291" y="0"/>
                  </a:moveTo>
                  <a:lnTo>
                    <a:pt x="112801" y="0"/>
                  </a:lnTo>
                  <a:lnTo>
                    <a:pt x="112801" y="70853"/>
                  </a:lnTo>
                  <a:lnTo>
                    <a:pt x="123291" y="70853"/>
                  </a:lnTo>
                  <a:lnTo>
                    <a:pt x="123291" y="0"/>
                  </a:lnTo>
                  <a:close/>
                </a:path>
                <a:path w="346710" h="71119">
                  <a:moveTo>
                    <a:pt x="233464" y="0"/>
                  </a:moveTo>
                  <a:lnTo>
                    <a:pt x="222973" y="0"/>
                  </a:lnTo>
                  <a:lnTo>
                    <a:pt x="222973" y="70853"/>
                  </a:lnTo>
                  <a:lnTo>
                    <a:pt x="233464" y="70853"/>
                  </a:lnTo>
                  <a:lnTo>
                    <a:pt x="233464" y="0"/>
                  </a:lnTo>
                  <a:close/>
                </a:path>
                <a:path w="346710" h="71119">
                  <a:moveTo>
                    <a:pt x="346265" y="0"/>
                  </a:moveTo>
                  <a:lnTo>
                    <a:pt x="335775" y="0"/>
                  </a:lnTo>
                  <a:lnTo>
                    <a:pt x="335775" y="70853"/>
                  </a:lnTo>
                  <a:lnTo>
                    <a:pt x="346265" y="70853"/>
                  </a:lnTo>
                  <a:lnTo>
                    <a:pt x="346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35419" y="1986615"/>
              <a:ext cx="335915" cy="73660"/>
            </a:xfrm>
            <a:custGeom>
              <a:avLst/>
              <a:gdLst/>
              <a:ahLst/>
              <a:cxnLst/>
              <a:rect l="l" t="t" r="r" b="b"/>
              <a:pathLst>
                <a:path w="335914" h="73660">
                  <a:moveTo>
                    <a:pt x="0" y="0"/>
                  </a:moveTo>
                  <a:lnTo>
                    <a:pt x="0" y="73487"/>
                  </a:lnTo>
                </a:path>
                <a:path w="335914" h="73660">
                  <a:moveTo>
                    <a:pt x="112800" y="0"/>
                  </a:moveTo>
                  <a:lnTo>
                    <a:pt x="112800" y="73487"/>
                  </a:lnTo>
                </a:path>
                <a:path w="335914" h="73660">
                  <a:moveTo>
                    <a:pt x="222978" y="0"/>
                  </a:moveTo>
                  <a:lnTo>
                    <a:pt x="222978" y="73487"/>
                  </a:lnTo>
                </a:path>
                <a:path w="335914" h="73660">
                  <a:moveTo>
                    <a:pt x="335778" y="0"/>
                  </a:moveTo>
                  <a:lnTo>
                    <a:pt x="335778" y="73487"/>
                  </a:lnTo>
                </a:path>
              </a:pathLst>
            </a:custGeom>
            <a:ln w="1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92631" y="1652422"/>
              <a:ext cx="438150" cy="324485"/>
            </a:xfrm>
            <a:custGeom>
              <a:avLst/>
              <a:gdLst/>
              <a:ahLst/>
              <a:cxnLst/>
              <a:rect l="l" t="t" r="r" b="b"/>
              <a:pathLst>
                <a:path w="438150" h="324485">
                  <a:moveTo>
                    <a:pt x="24333" y="0"/>
                  </a:moveTo>
                  <a:lnTo>
                    <a:pt x="16471" y="0"/>
                  </a:lnTo>
                  <a:lnTo>
                    <a:pt x="16471" y="62992"/>
                  </a:lnTo>
                  <a:lnTo>
                    <a:pt x="24333" y="62992"/>
                  </a:lnTo>
                  <a:lnTo>
                    <a:pt x="24333" y="0"/>
                  </a:lnTo>
                  <a:close/>
                </a:path>
                <a:path w="438150" h="324485">
                  <a:moveTo>
                    <a:pt x="57708" y="314121"/>
                  </a:moveTo>
                  <a:lnTo>
                    <a:pt x="55194" y="315061"/>
                  </a:lnTo>
                  <a:lnTo>
                    <a:pt x="52603" y="315531"/>
                  </a:lnTo>
                  <a:lnTo>
                    <a:pt x="46482" y="315531"/>
                  </a:lnTo>
                  <a:lnTo>
                    <a:pt x="43218" y="315048"/>
                  </a:lnTo>
                  <a:lnTo>
                    <a:pt x="37071" y="313093"/>
                  </a:lnTo>
                  <a:lnTo>
                    <a:pt x="34188" y="311645"/>
                  </a:lnTo>
                  <a:lnTo>
                    <a:pt x="31483" y="309702"/>
                  </a:lnTo>
                  <a:lnTo>
                    <a:pt x="36156" y="308051"/>
                  </a:lnTo>
                  <a:lnTo>
                    <a:pt x="39801" y="305676"/>
                  </a:lnTo>
                  <a:lnTo>
                    <a:pt x="41338" y="303860"/>
                  </a:lnTo>
                  <a:lnTo>
                    <a:pt x="45085" y="299453"/>
                  </a:lnTo>
                  <a:lnTo>
                    <a:pt x="46977" y="295910"/>
                  </a:lnTo>
                  <a:lnTo>
                    <a:pt x="49263" y="287947"/>
                  </a:lnTo>
                  <a:lnTo>
                    <a:pt x="49720" y="284302"/>
                  </a:lnTo>
                  <a:lnTo>
                    <a:pt x="49847" y="267703"/>
                  </a:lnTo>
                  <a:lnTo>
                    <a:pt x="47523" y="259664"/>
                  </a:lnTo>
                  <a:lnTo>
                    <a:pt x="41973" y="252895"/>
                  </a:lnTo>
                  <a:lnTo>
                    <a:pt x="41973" y="269722"/>
                  </a:lnTo>
                  <a:lnTo>
                    <a:pt x="41973" y="285546"/>
                  </a:lnTo>
                  <a:lnTo>
                    <a:pt x="40474" y="291896"/>
                  </a:lnTo>
                  <a:lnTo>
                    <a:pt x="34455" y="301472"/>
                  </a:lnTo>
                  <a:lnTo>
                    <a:pt x="30289" y="303860"/>
                  </a:lnTo>
                  <a:lnTo>
                    <a:pt x="19608" y="303860"/>
                  </a:lnTo>
                  <a:lnTo>
                    <a:pt x="15417" y="301472"/>
                  </a:lnTo>
                  <a:lnTo>
                    <a:pt x="9372" y="291896"/>
                  </a:lnTo>
                  <a:lnTo>
                    <a:pt x="7874" y="285546"/>
                  </a:lnTo>
                  <a:lnTo>
                    <a:pt x="7874" y="269722"/>
                  </a:lnTo>
                  <a:lnTo>
                    <a:pt x="9372" y="263372"/>
                  </a:lnTo>
                  <a:lnTo>
                    <a:pt x="15417" y="253771"/>
                  </a:lnTo>
                  <a:lnTo>
                    <a:pt x="19608" y="251371"/>
                  </a:lnTo>
                  <a:lnTo>
                    <a:pt x="30289" y="251371"/>
                  </a:lnTo>
                  <a:lnTo>
                    <a:pt x="34455" y="253771"/>
                  </a:lnTo>
                  <a:lnTo>
                    <a:pt x="40474" y="263372"/>
                  </a:lnTo>
                  <a:lnTo>
                    <a:pt x="41973" y="269722"/>
                  </a:lnTo>
                  <a:lnTo>
                    <a:pt x="41973" y="252895"/>
                  </a:lnTo>
                  <a:lnTo>
                    <a:pt x="40728" y="251371"/>
                  </a:lnTo>
                  <a:lnTo>
                    <a:pt x="38265" y="248361"/>
                  </a:lnTo>
                  <a:lnTo>
                    <a:pt x="32270" y="245541"/>
                  </a:lnTo>
                  <a:lnTo>
                    <a:pt x="17564" y="245541"/>
                  </a:lnTo>
                  <a:lnTo>
                    <a:pt x="11582" y="248310"/>
                  </a:lnTo>
                  <a:lnTo>
                    <a:pt x="2311" y="259359"/>
                  </a:lnTo>
                  <a:lnTo>
                    <a:pt x="0" y="267258"/>
                  </a:lnTo>
                  <a:lnTo>
                    <a:pt x="0" y="284302"/>
                  </a:lnTo>
                  <a:lnTo>
                    <a:pt x="23609" y="309702"/>
                  </a:lnTo>
                  <a:lnTo>
                    <a:pt x="29324" y="315950"/>
                  </a:lnTo>
                  <a:lnTo>
                    <a:pt x="34099" y="319951"/>
                  </a:lnTo>
                  <a:lnTo>
                    <a:pt x="41770" y="323405"/>
                  </a:lnTo>
                  <a:lnTo>
                    <a:pt x="45681" y="324281"/>
                  </a:lnTo>
                  <a:lnTo>
                    <a:pt x="52463" y="324281"/>
                  </a:lnTo>
                  <a:lnTo>
                    <a:pt x="55143" y="323761"/>
                  </a:lnTo>
                  <a:lnTo>
                    <a:pt x="57708" y="322732"/>
                  </a:lnTo>
                  <a:lnTo>
                    <a:pt x="57708" y="315531"/>
                  </a:lnTo>
                  <a:lnTo>
                    <a:pt x="57708" y="314121"/>
                  </a:lnTo>
                  <a:close/>
                </a:path>
                <a:path w="438150" h="324485">
                  <a:moveTo>
                    <a:pt x="78498" y="40309"/>
                  </a:moveTo>
                  <a:lnTo>
                    <a:pt x="77203" y="36957"/>
                  </a:lnTo>
                  <a:lnTo>
                    <a:pt x="72009" y="31597"/>
                  </a:lnTo>
                  <a:lnTo>
                    <a:pt x="68110" y="29578"/>
                  </a:lnTo>
                  <a:lnTo>
                    <a:pt x="62890" y="28219"/>
                  </a:lnTo>
                  <a:lnTo>
                    <a:pt x="66192" y="27305"/>
                  </a:lnTo>
                  <a:lnTo>
                    <a:pt x="75882" y="15671"/>
                  </a:lnTo>
                  <a:lnTo>
                    <a:pt x="75882" y="9525"/>
                  </a:lnTo>
                  <a:lnTo>
                    <a:pt x="74333" y="6286"/>
                  </a:lnTo>
                  <a:lnTo>
                    <a:pt x="68122" y="1257"/>
                  </a:lnTo>
                  <a:lnTo>
                    <a:pt x="63487" y="0"/>
                  </a:lnTo>
                  <a:lnTo>
                    <a:pt x="50812" y="0"/>
                  </a:lnTo>
                  <a:lnTo>
                    <a:pt x="46151" y="1320"/>
                  </a:lnTo>
                  <a:lnTo>
                    <a:pt x="40551" y="6629"/>
                  </a:lnTo>
                  <a:lnTo>
                    <a:pt x="39154" y="9537"/>
                  </a:lnTo>
                  <a:lnTo>
                    <a:pt x="39154" y="13119"/>
                  </a:lnTo>
                  <a:lnTo>
                    <a:pt x="47028" y="13119"/>
                  </a:lnTo>
                  <a:lnTo>
                    <a:pt x="47028" y="11303"/>
                  </a:lnTo>
                  <a:lnTo>
                    <a:pt x="47459" y="9994"/>
                  </a:lnTo>
                  <a:lnTo>
                    <a:pt x="49174" y="7480"/>
                  </a:lnTo>
                  <a:lnTo>
                    <a:pt x="50419" y="6578"/>
                  </a:lnTo>
                  <a:lnTo>
                    <a:pt x="53670" y="5511"/>
                  </a:lnTo>
                  <a:lnTo>
                    <a:pt x="55410" y="5245"/>
                  </a:lnTo>
                  <a:lnTo>
                    <a:pt x="60490" y="5245"/>
                  </a:lnTo>
                  <a:lnTo>
                    <a:pt x="63093" y="6045"/>
                  </a:lnTo>
                  <a:lnTo>
                    <a:pt x="67030" y="9207"/>
                  </a:lnTo>
                  <a:lnTo>
                    <a:pt x="68008" y="11391"/>
                  </a:lnTo>
                  <a:lnTo>
                    <a:pt x="68008" y="16332"/>
                  </a:lnTo>
                  <a:lnTo>
                    <a:pt x="55765" y="26250"/>
                  </a:lnTo>
                  <a:lnTo>
                    <a:pt x="47028" y="26250"/>
                  </a:lnTo>
                  <a:lnTo>
                    <a:pt x="47028" y="31496"/>
                  </a:lnTo>
                  <a:lnTo>
                    <a:pt x="51003" y="31496"/>
                  </a:lnTo>
                  <a:lnTo>
                    <a:pt x="57645" y="31496"/>
                  </a:lnTo>
                  <a:lnTo>
                    <a:pt x="62572" y="32791"/>
                  </a:lnTo>
                  <a:lnTo>
                    <a:pt x="69024" y="37947"/>
                  </a:lnTo>
                  <a:lnTo>
                    <a:pt x="70637" y="41148"/>
                  </a:lnTo>
                  <a:lnTo>
                    <a:pt x="70637" y="47409"/>
                  </a:lnTo>
                  <a:lnTo>
                    <a:pt x="60604" y="57734"/>
                  </a:lnTo>
                  <a:lnTo>
                    <a:pt x="54838" y="57734"/>
                  </a:lnTo>
                  <a:lnTo>
                    <a:pt x="52184" y="57111"/>
                  </a:lnTo>
                  <a:lnTo>
                    <a:pt x="48056" y="54635"/>
                  </a:lnTo>
                  <a:lnTo>
                    <a:pt x="47028" y="52781"/>
                  </a:lnTo>
                  <a:lnTo>
                    <a:pt x="47028" y="49860"/>
                  </a:lnTo>
                  <a:lnTo>
                    <a:pt x="39154" y="49860"/>
                  </a:lnTo>
                  <a:lnTo>
                    <a:pt x="39154" y="53530"/>
                  </a:lnTo>
                  <a:lnTo>
                    <a:pt x="40589" y="56464"/>
                  </a:lnTo>
                  <a:lnTo>
                    <a:pt x="46329" y="61683"/>
                  </a:lnTo>
                  <a:lnTo>
                    <a:pt x="50888" y="62992"/>
                  </a:lnTo>
                  <a:lnTo>
                    <a:pt x="64338" y="62992"/>
                  </a:lnTo>
                  <a:lnTo>
                    <a:pt x="69684" y="61048"/>
                  </a:lnTo>
                  <a:lnTo>
                    <a:pt x="76746" y="53314"/>
                  </a:lnTo>
                  <a:lnTo>
                    <a:pt x="78498" y="49034"/>
                  </a:lnTo>
                  <a:lnTo>
                    <a:pt x="78498" y="40309"/>
                  </a:lnTo>
                  <a:close/>
                </a:path>
                <a:path w="438150" h="324485">
                  <a:moveTo>
                    <a:pt x="97066" y="286410"/>
                  </a:moveTo>
                  <a:lnTo>
                    <a:pt x="95808" y="282981"/>
                  </a:lnTo>
                  <a:lnTo>
                    <a:pt x="90805" y="277456"/>
                  </a:lnTo>
                  <a:lnTo>
                    <a:pt x="87058" y="275374"/>
                  </a:lnTo>
                  <a:lnTo>
                    <a:pt x="82054" y="273977"/>
                  </a:lnTo>
                  <a:lnTo>
                    <a:pt x="85229" y="273062"/>
                  </a:lnTo>
                  <a:lnTo>
                    <a:pt x="94437" y="261353"/>
                  </a:lnTo>
                  <a:lnTo>
                    <a:pt x="94310" y="254876"/>
                  </a:lnTo>
                  <a:lnTo>
                    <a:pt x="92989" y="251879"/>
                  </a:lnTo>
                  <a:lnTo>
                    <a:pt x="92417" y="251371"/>
                  </a:lnTo>
                  <a:lnTo>
                    <a:pt x="87223" y="246811"/>
                  </a:lnTo>
                  <a:lnTo>
                    <a:pt x="82918" y="245541"/>
                  </a:lnTo>
                  <a:lnTo>
                    <a:pt x="71145" y="245541"/>
                  </a:lnTo>
                  <a:lnTo>
                    <a:pt x="66827" y="246722"/>
                  </a:lnTo>
                  <a:lnTo>
                    <a:pt x="61633" y="251421"/>
                  </a:lnTo>
                  <a:lnTo>
                    <a:pt x="60337" y="254012"/>
                  </a:lnTo>
                  <a:lnTo>
                    <a:pt x="60337" y="257200"/>
                  </a:lnTo>
                  <a:lnTo>
                    <a:pt x="68199" y="257200"/>
                  </a:lnTo>
                  <a:lnTo>
                    <a:pt x="68199" y="255854"/>
                  </a:lnTo>
                  <a:lnTo>
                    <a:pt x="68580" y="254876"/>
                  </a:lnTo>
                  <a:lnTo>
                    <a:pt x="70078" y="253022"/>
                  </a:lnTo>
                  <a:lnTo>
                    <a:pt x="71170" y="252361"/>
                  </a:lnTo>
                  <a:lnTo>
                    <a:pt x="74015" y="251574"/>
                  </a:lnTo>
                  <a:lnTo>
                    <a:pt x="75526" y="251371"/>
                  </a:lnTo>
                  <a:lnTo>
                    <a:pt x="79984" y="251371"/>
                  </a:lnTo>
                  <a:lnTo>
                    <a:pt x="82257" y="252145"/>
                  </a:lnTo>
                  <a:lnTo>
                    <a:pt x="85712" y="255206"/>
                  </a:lnTo>
                  <a:lnTo>
                    <a:pt x="86512" y="257200"/>
                  </a:lnTo>
                  <a:lnTo>
                    <a:pt x="86563" y="262153"/>
                  </a:lnTo>
                  <a:lnTo>
                    <a:pt x="86017" y="264083"/>
                  </a:lnTo>
                  <a:lnTo>
                    <a:pt x="83794" y="267512"/>
                  </a:lnTo>
                  <a:lnTo>
                    <a:pt x="82296" y="268935"/>
                  </a:lnTo>
                  <a:lnTo>
                    <a:pt x="78498" y="271221"/>
                  </a:lnTo>
                  <a:lnTo>
                    <a:pt x="75869" y="271780"/>
                  </a:lnTo>
                  <a:lnTo>
                    <a:pt x="68199" y="271780"/>
                  </a:lnTo>
                  <a:lnTo>
                    <a:pt x="68199" y="277622"/>
                  </a:lnTo>
                  <a:lnTo>
                    <a:pt x="77635" y="277622"/>
                  </a:lnTo>
                  <a:lnTo>
                    <a:pt x="82016" y="278904"/>
                  </a:lnTo>
                  <a:lnTo>
                    <a:pt x="87757" y="284073"/>
                  </a:lnTo>
                  <a:lnTo>
                    <a:pt x="89192" y="287261"/>
                  </a:lnTo>
                  <a:lnTo>
                    <a:pt x="89192" y="293547"/>
                  </a:lnTo>
                  <a:lnTo>
                    <a:pt x="80276" y="303860"/>
                  </a:lnTo>
                  <a:lnTo>
                    <a:pt x="75145" y="303860"/>
                  </a:lnTo>
                  <a:lnTo>
                    <a:pt x="72771" y="303403"/>
                  </a:lnTo>
                  <a:lnTo>
                    <a:pt x="69126" y="301586"/>
                  </a:lnTo>
                  <a:lnTo>
                    <a:pt x="68199" y="300202"/>
                  </a:lnTo>
                  <a:lnTo>
                    <a:pt x="68199" y="298030"/>
                  </a:lnTo>
                  <a:lnTo>
                    <a:pt x="60337" y="298030"/>
                  </a:lnTo>
                  <a:lnTo>
                    <a:pt x="60337" y="301282"/>
                  </a:lnTo>
                  <a:lnTo>
                    <a:pt x="61671" y="303885"/>
                  </a:lnTo>
                  <a:lnTo>
                    <a:pt x="67030" y="308533"/>
                  </a:lnTo>
                  <a:lnTo>
                    <a:pt x="71297" y="309702"/>
                  </a:lnTo>
                  <a:lnTo>
                    <a:pt x="83832" y="309702"/>
                  </a:lnTo>
                  <a:lnTo>
                    <a:pt x="88823" y="307708"/>
                  </a:lnTo>
                  <a:lnTo>
                    <a:pt x="92011" y="303860"/>
                  </a:lnTo>
                  <a:lnTo>
                    <a:pt x="95415" y="299745"/>
                  </a:lnTo>
                  <a:lnTo>
                    <a:pt x="97066" y="295338"/>
                  </a:lnTo>
                  <a:lnTo>
                    <a:pt x="97066" y="286410"/>
                  </a:lnTo>
                  <a:close/>
                </a:path>
                <a:path w="438150" h="324485">
                  <a:moveTo>
                    <a:pt x="137134" y="0"/>
                  </a:moveTo>
                  <a:lnTo>
                    <a:pt x="129273" y="0"/>
                  </a:lnTo>
                  <a:lnTo>
                    <a:pt x="129273" y="62992"/>
                  </a:lnTo>
                  <a:lnTo>
                    <a:pt x="137134" y="62992"/>
                  </a:lnTo>
                  <a:lnTo>
                    <a:pt x="137134" y="0"/>
                  </a:lnTo>
                  <a:close/>
                </a:path>
                <a:path w="438150" h="324485">
                  <a:moveTo>
                    <a:pt x="170510" y="314121"/>
                  </a:moveTo>
                  <a:lnTo>
                    <a:pt x="167995" y="315061"/>
                  </a:lnTo>
                  <a:lnTo>
                    <a:pt x="165404" y="315531"/>
                  </a:lnTo>
                  <a:lnTo>
                    <a:pt x="159283" y="315531"/>
                  </a:lnTo>
                  <a:lnTo>
                    <a:pt x="156019" y="315048"/>
                  </a:lnTo>
                  <a:lnTo>
                    <a:pt x="149872" y="313093"/>
                  </a:lnTo>
                  <a:lnTo>
                    <a:pt x="146989" y="311645"/>
                  </a:lnTo>
                  <a:lnTo>
                    <a:pt x="144284" y="309702"/>
                  </a:lnTo>
                  <a:lnTo>
                    <a:pt x="148958" y="308051"/>
                  </a:lnTo>
                  <a:lnTo>
                    <a:pt x="152603" y="305676"/>
                  </a:lnTo>
                  <a:lnTo>
                    <a:pt x="154139" y="303860"/>
                  </a:lnTo>
                  <a:lnTo>
                    <a:pt x="157886" y="299453"/>
                  </a:lnTo>
                  <a:lnTo>
                    <a:pt x="159778" y="295910"/>
                  </a:lnTo>
                  <a:lnTo>
                    <a:pt x="162064" y="287947"/>
                  </a:lnTo>
                  <a:lnTo>
                    <a:pt x="162521" y="284302"/>
                  </a:lnTo>
                  <a:lnTo>
                    <a:pt x="162636" y="267703"/>
                  </a:lnTo>
                  <a:lnTo>
                    <a:pt x="160324" y="259664"/>
                  </a:lnTo>
                  <a:lnTo>
                    <a:pt x="154774" y="252895"/>
                  </a:lnTo>
                  <a:lnTo>
                    <a:pt x="154774" y="269722"/>
                  </a:lnTo>
                  <a:lnTo>
                    <a:pt x="154774" y="285546"/>
                  </a:lnTo>
                  <a:lnTo>
                    <a:pt x="153263" y="291896"/>
                  </a:lnTo>
                  <a:lnTo>
                    <a:pt x="147256" y="301472"/>
                  </a:lnTo>
                  <a:lnTo>
                    <a:pt x="143090" y="303860"/>
                  </a:lnTo>
                  <a:lnTo>
                    <a:pt x="132410" y="303860"/>
                  </a:lnTo>
                  <a:lnTo>
                    <a:pt x="128219" y="301472"/>
                  </a:lnTo>
                  <a:lnTo>
                    <a:pt x="122174" y="291896"/>
                  </a:lnTo>
                  <a:lnTo>
                    <a:pt x="120675" y="285546"/>
                  </a:lnTo>
                  <a:lnTo>
                    <a:pt x="120675" y="269722"/>
                  </a:lnTo>
                  <a:lnTo>
                    <a:pt x="122174" y="263372"/>
                  </a:lnTo>
                  <a:lnTo>
                    <a:pt x="128219" y="253771"/>
                  </a:lnTo>
                  <a:lnTo>
                    <a:pt x="132410" y="251371"/>
                  </a:lnTo>
                  <a:lnTo>
                    <a:pt x="143090" y="251371"/>
                  </a:lnTo>
                  <a:lnTo>
                    <a:pt x="147256" y="253771"/>
                  </a:lnTo>
                  <a:lnTo>
                    <a:pt x="153263" y="263372"/>
                  </a:lnTo>
                  <a:lnTo>
                    <a:pt x="154774" y="269722"/>
                  </a:lnTo>
                  <a:lnTo>
                    <a:pt x="154774" y="252895"/>
                  </a:lnTo>
                  <a:lnTo>
                    <a:pt x="153530" y="251371"/>
                  </a:lnTo>
                  <a:lnTo>
                    <a:pt x="151066" y="248361"/>
                  </a:lnTo>
                  <a:lnTo>
                    <a:pt x="145072" y="245541"/>
                  </a:lnTo>
                  <a:lnTo>
                    <a:pt x="130365" y="245541"/>
                  </a:lnTo>
                  <a:lnTo>
                    <a:pt x="124383" y="248310"/>
                  </a:lnTo>
                  <a:lnTo>
                    <a:pt x="115112" y="259359"/>
                  </a:lnTo>
                  <a:lnTo>
                    <a:pt x="112801" y="267258"/>
                  </a:lnTo>
                  <a:lnTo>
                    <a:pt x="112801" y="284302"/>
                  </a:lnTo>
                  <a:lnTo>
                    <a:pt x="136410" y="309702"/>
                  </a:lnTo>
                  <a:lnTo>
                    <a:pt x="142125" y="315950"/>
                  </a:lnTo>
                  <a:lnTo>
                    <a:pt x="146900" y="319951"/>
                  </a:lnTo>
                  <a:lnTo>
                    <a:pt x="154571" y="323405"/>
                  </a:lnTo>
                  <a:lnTo>
                    <a:pt x="158483" y="324281"/>
                  </a:lnTo>
                  <a:lnTo>
                    <a:pt x="165265" y="324281"/>
                  </a:lnTo>
                  <a:lnTo>
                    <a:pt x="167944" y="323761"/>
                  </a:lnTo>
                  <a:lnTo>
                    <a:pt x="170510" y="322732"/>
                  </a:lnTo>
                  <a:lnTo>
                    <a:pt x="170510" y="315531"/>
                  </a:lnTo>
                  <a:lnTo>
                    <a:pt x="170510" y="314121"/>
                  </a:lnTo>
                  <a:close/>
                </a:path>
                <a:path w="438150" h="324485">
                  <a:moveTo>
                    <a:pt x="191300" y="10972"/>
                  </a:moveTo>
                  <a:lnTo>
                    <a:pt x="189725" y="7416"/>
                  </a:lnTo>
                  <a:lnTo>
                    <a:pt x="183413" y="1485"/>
                  </a:lnTo>
                  <a:lnTo>
                    <a:pt x="178130" y="0"/>
                  </a:lnTo>
                  <a:lnTo>
                    <a:pt x="166662" y="0"/>
                  </a:lnTo>
                  <a:lnTo>
                    <a:pt x="151955" y="10528"/>
                  </a:lnTo>
                  <a:lnTo>
                    <a:pt x="151955" y="13119"/>
                  </a:lnTo>
                  <a:lnTo>
                    <a:pt x="159829" y="13119"/>
                  </a:lnTo>
                  <a:lnTo>
                    <a:pt x="159829" y="10756"/>
                  </a:lnTo>
                  <a:lnTo>
                    <a:pt x="160731" y="9042"/>
                  </a:lnTo>
                  <a:lnTo>
                    <a:pt x="164338" y="6007"/>
                  </a:lnTo>
                  <a:lnTo>
                    <a:pt x="167081" y="5245"/>
                  </a:lnTo>
                  <a:lnTo>
                    <a:pt x="174866" y="5245"/>
                  </a:lnTo>
                  <a:lnTo>
                    <a:pt x="178003" y="6197"/>
                  </a:lnTo>
                  <a:lnTo>
                    <a:pt x="182346" y="9994"/>
                  </a:lnTo>
                  <a:lnTo>
                    <a:pt x="183438" y="12166"/>
                  </a:lnTo>
                  <a:lnTo>
                    <a:pt x="183438" y="17005"/>
                  </a:lnTo>
                  <a:lnTo>
                    <a:pt x="160858" y="38341"/>
                  </a:lnTo>
                  <a:lnTo>
                    <a:pt x="157276" y="42125"/>
                  </a:lnTo>
                  <a:lnTo>
                    <a:pt x="153022" y="49860"/>
                  </a:lnTo>
                  <a:lnTo>
                    <a:pt x="151955" y="53428"/>
                  </a:lnTo>
                  <a:lnTo>
                    <a:pt x="151955" y="62992"/>
                  </a:lnTo>
                  <a:lnTo>
                    <a:pt x="191300" y="62992"/>
                  </a:lnTo>
                  <a:lnTo>
                    <a:pt x="191300" y="57734"/>
                  </a:lnTo>
                  <a:lnTo>
                    <a:pt x="159829" y="57734"/>
                  </a:lnTo>
                  <a:lnTo>
                    <a:pt x="159829" y="49758"/>
                  </a:lnTo>
                  <a:lnTo>
                    <a:pt x="164668" y="43154"/>
                  </a:lnTo>
                  <a:lnTo>
                    <a:pt x="179197" y="33083"/>
                  </a:lnTo>
                  <a:lnTo>
                    <a:pt x="181470" y="31267"/>
                  </a:lnTo>
                  <a:lnTo>
                    <a:pt x="187071" y="26390"/>
                  </a:lnTo>
                  <a:lnTo>
                    <a:pt x="188950" y="24053"/>
                  </a:lnTo>
                  <a:lnTo>
                    <a:pt x="190830" y="19570"/>
                  </a:lnTo>
                  <a:lnTo>
                    <a:pt x="191300" y="17348"/>
                  </a:lnTo>
                  <a:lnTo>
                    <a:pt x="191300" y="10972"/>
                  </a:lnTo>
                  <a:close/>
                </a:path>
                <a:path w="438150" h="324485">
                  <a:moveTo>
                    <a:pt x="209854" y="256717"/>
                  </a:moveTo>
                  <a:lnTo>
                    <a:pt x="208495" y="253098"/>
                  </a:lnTo>
                  <a:lnTo>
                    <a:pt x="206933" y="251371"/>
                  </a:lnTo>
                  <a:lnTo>
                    <a:pt x="203034" y="247053"/>
                  </a:lnTo>
                  <a:lnTo>
                    <a:pt x="198450" y="245541"/>
                  </a:lnTo>
                  <a:lnTo>
                    <a:pt x="188506" y="245541"/>
                  </a:lnTo>
                  <a:lnTo>
                    <a:pt x="175755" y="254901"/>
                  </a:lnTo>
                  <a:lnTo>
                    <a:pt x="175755" y="257200"/>
                  </a:lnTo>
                  <a:lnTo>
                    <a:pt x="183629" y="257200"/>
                  </a:lnTo>
                  <a:lnTo>
                    <a:pt x="183629" y="255460"/>
                  </a:lnTo>
                  <a:lnTo>
                    <a:pt x="184327" y="254177"/>
                  </a:lnTo>
                  <a:lnTo>
                    <a:pt x="187109" y="251929"/>
                  </a:lnTo>
                  <a:lnTo>
                    <a:pt x="189255" y="251371"/>
                  </a:lnTo>
                  <a:lnTo>
                    <a:pt x="195326" y="251371"/>
                  </a:lnTo>
                  <a:lnTo>
                    <a:pt x="197751" y="252323"/>
                  </a:lnTo>
                  <a:lnTo>
                    <a:pt x="201142" y="256120"/>
                  </a:lnTo>
                  <a:lnTo>
                    <a:pt x="201993" y="258292"/>
                  </a:lnTo>
                  <a:lnTo>
                    <a:pt x="201968" y="263194"/>
                  </a:lnTo>
                  <a:lnTo>
                    <a:pt x="183172" y="284619"/>
                  </a:lnTo>
                  <a:lnTo>
                    <a:pt x="180200" y="288467"/>
                  </a:lnTo>
                  <a:lnTo>
                    <a:pt x="176644" y="296341"/>
                  </a:lnTo>
                  <a:lnTo>
                    <a:pt x="175755" y="299974"/>
                  </a:lnTo>
                  <a:lnTo>
                    <a:pt x="175755" y="309702"/>
                  </a:lnTo>
                  <a:lnTo>
                    <a:pt x="209854" y="309702"/>
                  </a:lnTo>
                  <a:lnTo>
                    <a:pt x="209854" y="303860"/>
                  </a:lnTo>
                  <a:lnTo>
                    <a:pt x="183629" y="303860"/>
                  </a:lnTo>
                  <a:lnTo>
                    <a:pt x="183629" y="295871"/>
                  </a:lnTo>
                  <a:lnTo>
                    <a:pt x="187667" y="289267"/>
                  </a:lnTo>
                  <a:lnTo>
                    <a:pt x="195757" y="282498"/>
                  </a:lnTo>
                  <a:lnTo>
                    <a:pt x="198348" y="280403"/>
                  </a:lnTo>
                  <a:lnTo>
                    <a:pt x="199796" y="279184"/>
                  </a:lnTo>
                  <a:lnTo>
                    <a:pt x="209854" y="263194"/>
                  </a:lnTo>
                  <a:lnTo>
                    <a:pt x="209854" y="256717"/>
                  </a:lnTo>
                  <a:close/>
                </a:path>
                <a:path w="438150" h="324485">
                  <a:moveTo>
                    <a:pt x="249936" y="0"/>
                  </a:moveTo>
                  <a:lnTo>
                    <a:pt x="242062" y="0"/>
                  </a:lnTo>
                  <a:lnTo>
                    <a:pt x="242062" y="62992"/>
                  </a:lnTo>
                  <a:lnTo>
                    <a:pt x="249936" y="62992"/>
                  </a:lnTo>
                  <a:lnTo>
                    <a:pt x="249936" y="0"/>
                  </a:lnTo>
                  <a:close/>
                </a:path>
                <a:path w="438150" h="324485">
                  <a:moveTo>
                    <a:pt x="283311" y="314121"/>
                  </a:moveTo>
                  <a:lnTo>
                    <a:pt x="280797" y="315061"/>
                  </a:lnTo>
                  <a:lnTo>
                    <a:pt x="278206" y="315531"/>
                  </a:lnTo>
                  <a:lnTo>
                    <a:pt x="272084" y="315531"/>
                  </a:lnTo>
                  <a:lnTo>
                    <a:pt x="268820" y="315048"/>
                  </a:lnTo>
                  <a:lnTo>
                    <a:pt x="262674" y="313093"/>
                  </a:lnTo>
                  <a:lnTo>
                    <a:pt x="259791" y="311645"/>
                  </a:lnTo>
                  <a:lnTo>
                    <a:pt x="257073" y="309702"/>
                  </a:lnTo>
                  <a:lnTo>
                    <a:pt x="261747" y="308051"/>
                  </a:lnTo>
                  <a:lnTo>
                    <a:pt x="265404" y="305676"/>
                  </a:lnTo>
                  <a:lnTo>
                    <a:pt x="266941" y="303860"/>
                  </a:lnTo>
                  <a:lnTo>
                    <a:pt x="270675" y="299453"/>
                  </a:lnTo>
                  <a:lnTo>
                    <a:pt x="272567" y="295910"/>
                  </a:lnTo>
                  <a:lnTo>
                    <a:pt x="274866" y="287947"/>
                  </a:lnTo>
                  <a:lnTo>
                    <a:pt x="275323" y="284302"/>
                  </a:lnTo>
                  <a:lnTo>
                    <a:pt x="275437" y="267703"/>
                  </a:lnTo>
                  <a:lnTo>
                    <a:pt x="273126" y="259664"/>
                  </a:lnTo>
                  <a:lnTo>
                    <a:pt x="267576" y="252895"/>
                  </a:lnTo>
                  <a:lnTo>
                    <a:pt x="267576" y="269722"/>
                  </a:lnTo>
                  <a:lnTo>
                    <a:pt x="267576" y="285546"/>
                  </a:lnTo>
                  <a:lnTo>
                    <a:pt x="266065" y="291896"/>
                  </a:lnTo>
                  <a:lnTo>
                    <a:pt x="260057" y="301472"/>
                  </a:lnTo>
                  <a:lnTo>
                    <a:pt x="255892" y="303860"/>
                  </a:lnTo>
                  <a:lnTo>
                    <a:pt x="245211" y="303860"/>
                  </a:lnTo>
                  <a:lnTo>
                    <a:pt x="241020" y="301472"/>
                  </a:lnTo>
                  <a:lnTo>
                    <a:pt x="234975" y="291896"/>
                  </a:lnTo>
                  <a:lnTo>
                    <a:pt x="233464" y="285546"/>
                  </a:lnTo>
                  <a:lnTo>
                    <a:pt x="233464" y="269722"/>
                  </a:lnTo>
                  <a:lnTo>
                    <a:pt x="234975" y="263372"/>
                  </a:lnTo>
                  <a:lnTo>
                    <a:pt x="241020" y="253771"/>
                  </a:lnTo>
                  <a:lnTo>
                    <a:pt x="245211" y="251371"/>
                  </a:lnTo>
                  <a:lnTo>
                    <a:pt x="255892" y="251371"/>
                  </a:lnTo>
                  <a:lnTo>
                    <a:pt x="260057" y="253771"/>
                  </a:lnTo>
                  <a:lnTo>
                    <a:pt x="266065" y="263372"/>
                  </a:lnTo>
                  <a:lnTo>
                    <a:pt x="267576" y="269722"/>
                  </a:lnTo>
                  <a:lnTo>
                    <a:pt x="267576" y="252895"/>
                  </a:lnTo>
                  <a:lnTo>
                    <a:pt x="266331" y="251371"/>
                  </a:lnTo>
                  <a:lnTo>
                    <a:pt x="263867" y="248361"/>
                  </a:lnTo>
                  <a:lnTo>
                    <a:pt x="257873" y="245541"/>
                  </a:lnTo>
                  <a:lnTo>
                    <a:pt x="243166" y="245541"/>
                  </a:lnTo>
                  <a:lnTo>
                    <a:pt x="237185" y="248310"/>
                  </a:lnTo>
                  <a:lnTo>
                    <a:pt x="227914" y="259359"/>
                  </a:lnTo>
                  <a:lnTo>
                    <a:pt x="225602" y="267258"/>
                  </a:lnTo>
                  <a:lnTo>
                    <a:pt x="225602" y="284302"/>
                  </a:lnTo>
                  <a:lnTo>
                    <a:pt x="249212" y="309702"/>
                  </a:lnTo>
                  <a:lnTo>
                    <a:pt x="254927" y="315950"/>
                  </a:lnTo>
                  <a:lnTo>
                    <a:pt x="259702" y="319951"/>
                  </a:lnTo>
                  <a:lnTo>
                    <a:pt x="267373" y="323405"/>
                  </a:lnTo>
                  <a:lnTo>
                    <a:pt x="271284" y="324281"/>
                  </a:lnTo>
                  <a:lnTo>
                    <a:pt x="278066" y="324281"/>
                  </a:lnTo>
                  <a:lnTo>
                    <a:pt x="280746" y="323761"/>
                  </a:lnTo>
                  <a:lnTo>
                    <a:pt x="283311" y="322732"/>
                  </a:lnTo>
                  <a:lnTo>
                    <a:pt x="283311" y="315531"/>
                  </a:lnTo>
                  <a:lnTo>
                    <a:pt x="283311" y="314121"/>
                  </a:lnTo>
                  <a:close/>
                </a:path>
                <a:path w="438150" h="324485">
                  <a:moveTo>
                    <a:pt x="290982" y="0"/>
                  </a:moveTo>
                  <a:lnTo>
                    <a:pt x="284429" y="0"/>
                  </a:lnTo>
                  <a:lnTo>
                    <a:pt x="270002" y="5245"/>
                  </a:lnTo>
                  <a:lnTo>
                    <a:pt x="270002" y="12954"/>
                  </a:lnTo>
                  <a:lnTo>
                    <a:pt x="283121" y="8737"/>
                  </a:lnTo>
                  <a:lnTo>
                    <a:pt x="283121" y="62992"/>
                  </a:lnTo>
                  <a:lnTo>
                    <a:pt x="290982" y="62992"/>
                  </a:lnTo>
                  <a:lnTo>
                    <a:pt x="290982" y="0"/>
                  </a:lnTo>
                  <a:close/>
                </a:path>
                <a:path w="438150" h="324485">
                  <a:moveTo>
                    <a:pt x="312166" y="245541"/>
                  </a:moveTo>
                  <a:lnTo>
                    <a:pt x="305612" y="245541"/>
                  </a:lnTo>
                  <a:lnTo>
                    <a:pt x="293801" y="251371"/>
                  </a:lnTo>
                  <a:lnTo>
                    <a:pt x="293801" y="259486"/>
                  </a:lnTo>
                  <a:lnTo>
                    <a:pt x="304304" y="255244"/>
                  </a:lnTo>
                  <a:lnTo>
                    <a:pt x="304304" y="309702"/>
                  </a:lnTo>
                  <a:lnTo>
                    <a:pt x="312166" y="309702"/>
                  </a:lnTo>
                  <a:lnTo>
                    <a:pt x="312166" y="255244"/>
                  </a:lnTo>
                  <a:lnTo>
                    <a:pt x="312166" y="245541"/>
                  </a:lnTo>
                  <a:close/>
                </a:path>
                <a:path w="438150" h="324485">
                  <a:moveTo>
                    <a:pt x="360121" y="0"/>
                  </a:moveTo>
                  <a:lnTo>
                    <a:pt x="352247" y="0"/>
                  </a:lnTo>
                  <a:lnTo>
                    <a:pt x="352247" y="62992"/>
                  </a:lnTo>
                  <a:lnTo>
                    <a:pt x="360121" y="62992"/>
                  </a:lnTo>
                  <a:lnTo>
                    <a:pt x="360121" y="0"/>
                  </a:lnTo>
                  <a:close/>
                </a:path>
                <a:path w="438150" h="324485">
                  <a:moveTo>
                    <a:pt x="393484" y="314121"/>
                  </a:moveTo>
                  <a:lnTo>
                    <a:pt x="390982" y="315061"/>
                  </a:lnTo>
                  <a:lnTo>
                    <a:pt x="388378" y="315531"/>
                  </a:lnTo>
                  <a:lnTo>
                    <a:pt x="382257" y="315531"/>
                  </a:lnTo>
                  <a:lnTo>
                    <a:pt x="379006" y="315048"/>
                  </a:lnTo>
                  <a:lnTo>
                    <a:pt x="372846" y="313093"/>
                  </a:lnTo>
                  <a:lnTo>
                    <a:pt x="369963" y="311645"/>
                  </a:lnTo>
                  <a:lnTo>
                    <a:pt x="367258" y="309702"/>
                  </a:lnTo>
                  <a:lnTo>
                    <a:pt x="371932" y="308051"/>
                  </a:lnTo>
                  <a:lnTo>
                    <a:pt x="375589" y="305676"/>
                  </a:lnTo>
                  <a:lnTo>
                    <a:pt x="377126" y="303860"/>
                  </a:lnTo>
                  <a:lnTo>
                    <a:pt x="380860" y="299453"/>
                  </a:lnTo>
                  <a:lnTo>
                    <a:pt x="382752" y="295910"/>
                  </a:lnTo>
                  <a:lnTo>
                    <a:pt x="385051" y="287947"/>
                  </a:lnTo>
                  <a:lnTo>
                    <a:pt x="385495" y="284302"/>
                  </a:lnTo>
                  <a:lnTo>
                    <a:pt x="385495" y="267258"/>
                  </a:lnTo>
                  <a:lnTo>
                    <a:pt x="383298" y="259664"/>
                  </a:lnTo>
                  <a:lnTo>
                    <a:pt x="377748" y="252895"/>
                  </a:lnTo>
                  <a:lnTo>
                    <a:pt x="377748" y="269722"/>
                  </a:lnTo>
                  <a:lnTo>
                    <a:pt x="377748" y="285546"/>
                  </a:lnTo>
                  <a:lnTo>
                    <a:pt x="376250" y="291896"/>
                  </a:lnTo>
                  <a:lnTo>
                    <a:pt x="370230" y="301472"/>
                  </a:lnTo>
                  <a:lnTo>
                    <a:pt x="366064" y="303860"/>
                  </a:lnTo>
                  <a:lnTo>
                    <a:pt x="355384" y="303860"/>
                  </a:lnTo>
                  <a:lnTo>
                    <a:pt x="351193" y="301472"/>
                  </a:lnTo>
                  <a:lnTo>
                    <a:pt x="345160" y="291896"/>
                  </a:lnTo>
                  <a:lnTo>
                    <a:pt x="343649" y="285546"/>
                  </a:lnTo>
                  <a:lnTo>
                    <a:pt x="343649" y="269722"/>
                  </a:lnTo>
                  <a:lnTo>
                    <a:pt x="345160" y="263372"/>
                  </a:lnTo>
                  <a:lnTo>
                    <a:pt x="351193" y="253771"/>
                  </a:lnTo>
                  <a:lnTo>
                    <a:pt x="355384" y="251371"/>
                  </a:lnTo>
                  <a:lnTo>
                    <a:pt x="366064" y="251371"/>
                  </a:lnTo>
                  <a:lnTo>
                    <a:pt x="370230" y="253771"/>
                  </a:lnTo>
                  <a:lnTo>
                    <a:pt x="376250" y="263372"/>
                  </a:lnTo>
                  <a:lnTo>
                    <a:pt x="377748" y="269722"/>
                  </a:lnTo>
                  <a:lnTo>
                    <a:pt x="377748" y="252895"/>
                  </a:lnTo>
                  <a:lnTo>
                    <a:pt x="376504" y="251371"/>
                  </a:lnTo>
                  <a:lnTo>
                    <a:pt x="374040" y="248361"/>
                  </a:lnTo>
                  <a:lnTo>
                    <a:pt x="368046" y="245541"/>
                  </a:lnTo>
                  <a:lnTo>
                    <a:pt x="353352" y="245541"/>
                  </a:lnTo>
                  <a:lnTo>
                    <a:pt x="347357" y="248310"/>
                  </a:lnTo>
                  <a:lnTo>
                    <a:pt x="338099" y="259359"/>
                  </a:lnTo>
                  <a:lnTo>
                    <a:pt x="335775" y="267258"/>
                  </a:lnTo>
                  <a:lnTo>
                    <a:pt x="335775" y="284302"/>
                  </a:lnTo>
                  <a:lnTo>
                    <a:pt x="359384" y="309702"/>
                  </a:lnTo>
                  <a:lnTo>
                    <a:pt x="365099" y="315950"/>
                  </a:lnTo>
                  <a:lnTo>
                    <a:pt x="369874" y="319951"/>
                  </a:lnTo>
                  <a:lnTo>
                    <a:pt x="377558" y="323405"/>
                  </a:lnTo>
                  <a:lnTo>
                    <a:pt x="381469" y="324281"/>
                  </a:lnTo>
                  <a:lnTo>
                    <a:pt x="388239" y="324281"/>
                  </a:lnTo>
                  <a:lnTo>
                    <a:pt x="390918" y="323761"/>
                  </a:lnTo>
                  <a:lnTo>
                    <a:pt x="393484" y="322732"/>
                  </a:lnTo>
                  <a:lnTo>
                    <a:pt x="393484" y="315531"/>
                  </a:lnTo>
                  <a:lnTo>
                    <a:pt x="393484" y="314121"/>
                  </a:lnTo>
                  <a:close/>
                </a:path>
                <a:path w="438150" h="324485">
                  <a:moveTo>
                    <a:pt x="419531" y="21793"/>
                  </a:moveTo>
                  <a:lnTo>
                    <a:pt x="417360" y="14109"/>
                  </a:lnTo>
                  <a:lnTo>
                    <a:pt x="411657" y="6718"/>
                  </a:lnTo>
                  <a:lnTo>
                    <a:pt x="411657" y="24663"/>
                  </a:lnTo>
                  <a:lnTo>
                    <a:pt x="411657" y="38354"/>
                  </a:lnTo>
                  <a:lnTo>
                    <a:pt x="410425" y="44450"/>
                  </a:lnTo>
                  <a:lnTo>
                    <a:pt x="405472" y="55079"/>
                  </a:lnTo>
                  <a:lnTo>
                    <a:pt x="401447" y="57734"/>
                  </a:lnTo>
                  <a:lnTo>
                    <a:pt x="390359" y="57734"/>
                  </a:lnTo>
                  <a:lnTo>
                    <a:pt x="386359" y="55079"/>
                  </a:lnTo>
                  <a:lnTo>
                    <a:pt x="381419" y="44450"/>
                  </a:lnTo>
                  <a:lnTo>
                    <a:pt x="380174" y="38354"/>
                  </a:lnTo>
                  <a:lnTo>
                    <a:pt x="380174" y="24663"/>
                  </a:lnTo>
                  <a:lnTo>
                    <a:pt x="381419" y="18580"/>
                  </a:lnTo>
                  <a:lnTo>
                    <a:pt x="386359" y="7912"/>
                  </a:lnTo>
                  <a:lnTo>
                    <a:pt x="390359" y="5245"/>
                  </a:lnTo>
                  <a:lnTo>
                    <a:pt x="401447" y="5245"/>
                  </a:lnTo>
                  <a:lnTo>
                    <a:pt x="405472" y="7912"/>
                  </a:lnTo>
                  <a:lnTo>
                    <a:pt x="410425" y="18580"/>
                  </a:lnTo>
                  <a:lnTo>
                    <a:pt x="411657" y="24663"/>
                  </a:lnTo>
                  <a:lnTo>
                    <a:pt x="411657" y="6718"/>
                  </a:lnTo>
                  <a:lnTo>
                    <a:pt x="410527" y="5245"/>
                  </a:lnTo>
                  <a:lnTo>
                    <a:pt x="408660" y="2819"/>
                  </a:lnTo>
                  <a:lnTo>
                    <a:pt x="402958" y="0"/>
                  </a:lnTo>
                  <a:lnTo>
                    <a:pt x="388848" y="0"/>
                  </a:lnTo>
                  <a:lnTo>
                    <a:pt x="383171" y="2819"/>
                  </a:lnTo>
                  <a:lnTo>
                    <a:pt x="374484" y="14109"/>
                  </a:lnTo>
                  <a:lnTo>
                    <a:pt x="372313" y="21793"/>
                  </a:lnTo>
                  <a:lnTo>
                    <a:pt x="372313" y="41173"/>
                  </a:lnTo>
                  <a:lnTo>
                    <a:pt x="374484" y="48844"/>
                  </a:lnTo>
                  <a:lnTo>
                    <a:pt x="383171" y="60159"/>
                  </a:lnTo>
                  <a:lnTo>
                    <a:pt x="388848" y="62992"/>
                  </a:lnTo>
                  <a:lnTo>
                    <a:pt x="402958" y="62992"/>
                  </a:lnTo>
                  <a:lnTo>
                    <a:pt x="408660" y="60159"/>
                  </a:lnTo>
                  <a:lnTo>
                    <a:pt x="410527" y="57734"/>
                  </a:lnTo>
                  <a:lnTo>
                    <a:pt x="417360" y="48844"/>
                  </a:lnTo>
                  <a:lnTo>
                    <a:pt x="419531" y="41173"/>
                  </a:lnTo>
                  <a:lnTo>
                    <a:pt x="419531" y="21793"/>
                  </a:lnTo>
                  <a:close/>
                </a:path>
                <a:path w="438150" h="324485">
                  <a:moveTo>
                    <a:pt x="438086" y="267716"/>
                  </a:moveTo>
                  <a:lnTo>
                    <a:pt x="436156" y="259892"/>
                  </a:lnTo>
                  <a:lnTo>
                    <a:pt x="430415" y="251371"/>
                  </a:lnTo>
                  <a:lnTo>
                    <a:pt x="430212" y="251079"/>
                  </a:lnTo>
                  <a:lnTo>
                    <a:pt x="430212" y="270789"/>
                  </a:lnTo>
                  <a:lnTo>
                    <a:pt x="430212" y="284480"/>
                  </a:lnTo>
                  <a:lnTo>
                    <a:pt x="429183" y="290576"/>
                  </a:lnTo>
                  <a:lnTo>
                    <a:pt x="425056" y="301205"/>
                  </a:lnTo>
                  <a:lnTo>
                    <a:pt x="421716" y="303860"/>
                  </a:lnTo>
                  <a:lnTo>
                    <a:pt x="412483" y="303860"/>
                  </a:lnTo>
                  <a:lnTo>
                    <a:pt x="409143" y="301205"/>
                  </a:lnTo>
                  <a:lnTo>
                    <a:pt x="405015" y="290576"/>
                  </a:lnTo>
                  <a:lnTo>
                    <a:pt x="403987" y="284480"/>
                  </a:lnTo>
                  <a:lnTo>
                    <a:pt x="403987" y="270789"/>
                  </a:lnTo>
                  <a:lnTo>
                    <a:pt x="405015" y="264706"/>
                  </a:lnTo>
                  <a:lnTo>
                    <a:pt x="409143" y="254038"/>
                  </a:lnTo>
                  <a:lnTo>
                    <a:pt x="412483" y="251371"/>
                  </a:lnTo>
                  <a:lnTo>
                    <a:pt x="421716" y="251371"/>
                  </a:lnTo>
                  <a:lnTo>
                    <a:pt x="425056" y="254038"/>
                  </a:lnTo>
                  <a:lnTo>
                    <a:pt x="429183" y="264706"/>
                  </a:lnTo>
                  <a:lnTo>
                    <a:pt x="430212" y="270789"/>
                  </a:lnTo>
                  <a:lnTo>
                    <a:pt x="430212" y="251079"/>
                  </a:lnTo>
                  <a:lnTo>
                    <a:pt x="428421" y="248412"/>
                  </a:lnTo>
                  <a:lnTo>
                    <a:pt x="423354" y="245541"/>
                  </a:lnTo>
                  <a:lnTo>
                    <a:pt x="410845" y="245541"/>
                  </a:lnTo>
                  <a:lnTo>
                    <a:pt x="405777" y="248412"/>
                  </a:lnTo>
                  <a:lnTo>
                    <a:pt x="398043" y="259892"/>
                  </a:lnTo>
                  <a:lnTo>
                    <a:pt x="396113" y="267716"/>
                  </a:lnTo>
                  <a:lnTo>
                    <a:pt x="396113" y="287489"/>
                  </a:lnTo>
                  <a:lnTo>
                    <a:pt x="398043" y="295300"/>
                  </a:lnTo>
                  <a:lnTo>
                    <a:pt x="405777" y="306819"/>
                  </a:lnTo>
                  <a:lnTo>
                    <a:pt x="410845" y="309702"/>
                  </a:lnTo>
                  <a:lnTo>
                    <a:pt x="423354" y="309702"/>
                  </a:lnTo>
                  <a:lnTo>
                    <a:pt x="428421" y="306819"/>
                  </a:lnTo>
                  <a:lnTo>
                    <a:pt x="430403" y="303860"/>
                  </a:lnTo>
                  <a:lnTo>
                    <a:pt x="436156" y="295300"/>
                  </a:lnTo>
                  <a:lnTo>
                    <a:pt x="438086" y="287489"/>
                  </a:lnTo>
                  <a:lnTo>
                    <a:pt x="438086" y="267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0632" y="1757398"/>
              <a:ext cx="207617" cy="8398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525242" y="1624427"/>
              <a:ext cx="558800" cy="362585"/>
            </a:xfrm>
            <a:custGeom>
              <a:avLst/>
              <a:gdLst/>
              <a:ahLst/>
              <a:cxnLst/>
              <a:rect l="l" t="t" r="r" b="b"/>
              <a:pathLst>
                <a:path w="558800" h="362585">
                  <a:moveTo>
                    <a:pt x="558757" y="362187"/>
                  </a:moveTo>
                  <a:lnTo>
                    <a:pt x="0" y="362187"/>
                  </a:lnTo>
                  <a:lnTo>
                    <a:pt x="0" y="0"/>
                  </a:lnTo>
                  <a:lnTo>
                    <a:pt x="558757" y="0"/>
                  </a:lnTo>
                  <a:lnTo>
                    <a:pt x="558757" y="362187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2525242" y="1624427"/>
              <a:ext cx="558800" cy="362585"/>
            </a:xfrm>
            <a:custGeom>
              <a:avLst/>
              <a:gdLst/>
              <a:ahLst/>
              <a:cxnLst/>
              <a:rect l="l" t="t" r="r" b="b"/>
              <a:pathLst>
                <a:path w="558800" h="362585">
                  <a:moveTo>
                    <a:pt x="558757" y="362187"/>
                  </a:moveTo>
                  <a:lnTo>
                    <a:pt x="0" y="362187"/>
                  </a:lnTo>
                  <a:lnTo>
                    <a:pt x="0" y="0"/>
                  </a:lnTo>
                  <a:lnTo>
                    <a:pt x="558757" y="0"/>
                  </a:lnTo>
                  <a:lnTo>
                    <a:pt x="558757" y="362187"/>
                  </a:lnTo>
                  <a:close/>
                </a:path>
              </a:pathLst>
            </a:custGeom>
            <a:ln w="787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1723" y="1861729"/>
              <a:ext cx="78740" cy="109855"/>
            </a:xfrm>
            <a:custGeom>
              <a:avLst/>
              <a:gdLst/>
              <a:ahLst/>
              <a:cxnLst/>
              <a:rect l="l" t="t" r="r" b="b"/>
              <a:pathLst>
                <a:path w="78740" h="109855">
                  <a:moveTo>
                    <a:pt x="78691" y="0"/>
                  </a:moveTo>
                  <a:lnTo>
                    <a:pt x="0" y="0"/>
                  </a:lnTo>
                  <a:lnTo>
                    <a:pt x="0" y="109549"/>
                  </a:lnTo>
                </a:path>
              </a:pathLst>
            </a:custGeom>
            <a:ln w="8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5114" y="1861729"/>
              <a:ext cx="78740" cy="109855"/>
            </a:xfrm>
            <a:custGeom>
              <a:avLst/>
              <a:gdLst/>
              <a:ahLst/>
              <a:cxnLst/>
              <a:rect l="l" t="t" r="r" b="b"/>
              <a:pathLst>
                <a:path w="78740" h="109855">
                  <a:moveTo>
                    <a:pt x="78691" y="0"/>
                  </a:moveTo>
                  <a:lnTo>
                    <a:pt x="0" y="0"/>
                  </a:lnTo>
                  <a:lnTo>
                    <a:pt x="0" y="109549"/>
                  </a:lnTo>
                </a:path>
              </a:pathLst>
            </a:custGeom>
            <a:ln w="8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10188"/>
            <a:ext cx="1294130" cy="27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dirty="0"/>
              <a:t>Sequential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0" dirty="0"/>
              <a:t> </a:t>
            </a:r>
            <a:r>
              <a:rPr sz="900" spc="-10" dirty="0"/>
              <a:t>Design</a:t>
            </a:r>
            <a:endParaRPr sz="900"/>
          </a:p>
          <a:p>
            <a:pPr marL="12700">
              <a:lnSpc>
                <a:spcPts val="915"/>
              </a:lnSpc>
            </a:pPr>
            <a:r>
              <a:rPr sz="800" i="1" spc="-20" dirty="0">
                <a:latin typeface="Tahoma"/>
                <a:cs typeface="Tahoma"/>
              </a:rPr>
              <a:t>Example</a:t>
            </a:r>
            <a:r>
              <a:rPr sz="800" i="1" spc="-10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Needing</a:t>
            </a:r>
            <a:r>
              <a:rPr sz="800" i="1" spc="-1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Bit</a:t>
            </a:r>
            <a:r>
              <a:rPr sz="800" i="1" spc="-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Storage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8090" y="1523003"/>
            <a:ext cx="657225" cy="271145"/>
            <a:chOff x="928090" y="1523003"/>
            <a:chExt cx="657225" cy="271145"/>
          </a:xfrm>
        </p:grpSpPr>
        <p:sp>
          <p:nvSpPr>
            <p:cNvPr id="11" name="object 11"/>
            <p:cNvSpPr/>
            <p:nvPr/>
          </p:nvSpPr>
          <p:spPr>
            <a:xfrm>
              <a:off x="933170" y="1590533"/>
              <a:ext cx="647065" cy="67945"/>
            </a:xfrm>
            <a:custGeom>
              <a:avLst/>
              <a:gdLst/>
              <a:ahLst/>
              <a:cxnLst/>
              <a:rect l="l" t="t" r="r" b="b"/>
              <a:pathLst>
                <a:path w="647065" h="67944">
                  <a:moveTo>
                    <a:pt x="0" y="0"/>
                  </a:moveTo>
                  <a:lnTo>
                    <a:pt x="223862" y="618"/>
                  </a:lnTo>
                </a:path>
                <a:path w="647065" h="67944">
                  <a:moveTo>
                    <a:pt x="455144" y="66813"/>
                  </a:moveTo>
                  <a:lnTo>
                    <a:pt x="646849" y="67432"/>
                  </a:lnTo>
                </a:path>
              </a:pathLst>
            </a:custGeom>
            <a:ln w="9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2401" y="1526813"/>
              <a:ext cx="266065" cy="263525"/>
            </a:xfrm>
            <a:custGeom>
              <a:avLst/>
              <a:gdLst/>
              <a:ahLst/>
              <a:cxnLst/>
              <a:rect l="l" t="t" r="r" b="b"/>
              <a:pathLst>
                <a:path w="266065" h="263525">
                  <a:moveTo>
                    <a:pt x="265913" y="130233"/>
                  </a:moveTo>
                  <a:lnTo>
                    <a:pt x="253102" y="150966"/>
                  </a:lnTo>
                  <a:lnTo>
                    <a:pt x="209591" y="196578"/>
                  </a:lnTo>
                  <a:lnTo>
                    <a:pt x="127763" y="242191"/>
                  </a:lnTo>
                  <a:lnTo>
                    <a:pt x="0" y="262923"/>
                  </a:lnTo>
                  <a:lnTo>
                    <a:pt x="6155" y="258815"/>
                  </a:lnTo>
                  <a:lnTo>
                    <a:pt x="19697" y="241116"/>
                  </a:lnTo>
                  <a:lnTo>
                    <a:pt x="33239" y="201762"/>
                  </a:lnTo>
                  <a:lnTo>
                    <a:pt x="39395" y="132690"/>
                  </a:lnTo>
                  <a:lnTo>
                    <a:pt x="39395" y="130233"/>
                  </a:lnTo>
                  <a:lnTo>
                    <a:pt x="33239" y="61162"/>
                  </a:lnTo>
                  <a:lnTo>
                    <a:pt x="19697" y="21807"/>
                  </a:lnTo>
                  <a:lnTo>
                    <a:pt x="6155" y="4108"/>
                  </a:lnTo>
                  <a:lnTo>
                    <a:pt x="0" y="0"/>
                  </a:lnTo>
                  <a:lnTo>
                    <a:pt x="127763" y="20349"/>
                  </a:lnTo>
                  <a:lnTo>
                    <a:pt x="209591" y="65116"/>
                  </a:lnTo>
                  <a:lnTo>
                    <a:pt x="253102" y="109884"/>
                  </a:lnTo>
                  <a:lnTo>
                    <a:pt x="265913" y="130233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8736" y="1720449"/>
              <a:ext cx="224154" cy="635"/>
            </a:xfrm>
            <a:custGeom>
              <a:avLst/>
              <a:gdLst/>
              <a:ahLst/>
              <a:cxnLst/>
              <a:rect l="l" t="t" r="r" b="b"/>
              <a:pathLst>
                <a:path w="224155" h="635">
                  <a:moveTo>
                    <a:pt x="0" y="0"/>
                  </a:moveTo>
                  <a:lnTo>
                    <a:pt x="223861" y="618"/>
                  </a:lnTo>
                </a:path>
              </a:pathLst>
            </a:custGeom>
            <a:ln w="9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878" y="701711"/>
            <a:ext cx="1895475" cy="10883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Flight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attendant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call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button</a:t>
            </a:r>
            <a:endParaRPr sz="900" dirty="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Press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call: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light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turns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on</a:t>
            </a:r>
            <a:endParaRPr sz="750" dirty="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b="1" i="1" dirty="0">
                <a:latin typeface="Tahoma"/>
                <a:cs typeface="Tahoma"/>
              </a:rPr>
              <a:t>Stays</a:t>
            </a:r>
            <a:r>
              <a:rPr sz="700" b="1" i="1" spc="-25" dirty="0">
                <a:latin typeface="Tahoma"/>
                <a:cs typeface="Tahoma"/>
              </a:rPr>
              <a:t> </a:t>
            </a:r>
            <a:r>
              <a:rPr sz="700" b="1" i="1" dirty="0">
                <a:latin typeface="Tahoma"/>
                <a:cs typeface="Tahoma"/>
              </a:rPr>
              <a:t>on</a:t>
            </a:r>
            <a:r>
              <a:rPr sz="700" b="1" i="1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after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button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released</a:t>
            </a:r>
            <a:endParaRPr sz="700" dirty="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Press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cancel: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light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turns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off</a:t>
            </a:r>
            <a:endParaRPr sz="750" dirty="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9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Logic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circuit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implement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this?</a:t>
            </a:r>
            <a:endParaRPr sz="7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Tahoma"/>
              <a:cs typeface="Tahoma"/>
            </a:endParaRPr>
          </a:p>
          <a:p>
            <a:pPr marL="651510">
              <a:lnSpc>
                <a:spcPct val="100000"/>
              </a:lnSpc>
              <a:tabLst>
                <a:tab pos="1351915" algn="l"/>
              </a:tabLst>
            </a:pPr>
            <a:r>
              <a:rPr sz="600" spc="-20" dirty="0">
                <a:latin typeface="Arial"/>
                <a:cs typeface="Arial"/>
              </a:rPr>
              <a:t>Call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900" spc="-75" baseline="4629" dirty="0">
                <a:latin typeface="Arial"/>
                <a:cs typeface="Arial"/>
              </a:rPr>
              <a:t>Q</a:t>
            </a:r>
            <a:endParaRPr sz="900" baseline="4629" dirty="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305"/>
              </a:spcBef>
            </a:pPr>
            <a:r>
              <a:rPr sz="600" spc="-10" dirty="0">
                <a:latin typeface="Arial"/>
                <a:cs typeface="Arial"/>
              </a:rPr>
              <a:t>Cancel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671" y="1831972"/>
            <a:ext cx="1501140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Doesn’t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work.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Q=1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when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Call=1,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but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doesn’t</a:t>
            </a:r>
            <a:r>
              <a:rPr sz="750" spc="3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stay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1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when</a:t>
            </a:r>
            <a:r>
              <a:rPr sz="750" spc="3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Call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returns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to</a:t>
            </a:r>
            <a:r>
              <a:rPr sz="750" spc="35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254" y="2091803"/>
            <a:ext cx="178371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i="1" dirty="0">
                <a:latin typeface="Times New Roman"/>
                <a:cs typeface="Times New Roman"/>
              </a:rPr>
              <a:t>Need</a:t>
            </a:r>
            <a:r>
              <a:rPr sz="750" i="1" spc="35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some</a:t>
            </a:r>
            <a:r>
              <a:rPr sz="750" i="1" spc="40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form</a:t>
            </a:r>
            <a:r>
              <a:rPr sz="750" i="1" spc="40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of</a:t>
            </a:r>
            <a:r>
              <a:rPr sz="750" i="1" spc="40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“feedback”</a:t>
            </a:r>
            <a:r>
              <a:rPr sz="750" i="1" spc="40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in</a:t>
            </a:r>
            <a:r>
              <a:rPr sz="750" i="1" spc="40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the</a:t>
            </a:r>
            <a:r>
              <a:rPr sz="750" i="1" spc="40" dirty="0">
                <a:latin typeface="Times New Roman"/>
                <a:cs typeface="Times New Roman"/>
              </a:rPr>
              <a:t> </a:t>
            </a:r>
            <a:r>
              <a:rPr sz="750" i="1" spc="-10" dirty="0">
                <a:latin typeface="Times New Roman"/>
                <a:cs typeface="Times New Roman"/>
              </a:rPr>
              <a:t>circuit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4138" y="1294989"/>
            <a:ext cx="4572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i="1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806" y="1809701"/>
            <a:ext cx="4572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i="1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7773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3.2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91026" y="629079"/>
            <a:ext cx="655955" cy="178435"/>
            <a:chOff x="2591026" y="629079"/>
            <a:chExt cx="655955" cy="178435"/>
          </a:xfrm>
        </p:grpSpPr>
        <p:sp>
          <p:nvSpPr>
            <p:cNvPr id="21" name="object 21"/>
            <p:cNvSpPr/>
            <p:nvPr/>
          </p:nvSpPr>
          <p:spPr>
            <a:xfrm>
              <a:off x="2594201" y="632254"/>
              <a:ext cx="492759" cy="172085"/>
            </a:xfrm>
            <a:custGeom>
              <a:avLst/>
              <a:gdLst/>
              <a:ahLst/>
              <a:cxnLst/>
              <a:rect l="l" t="t" r="r" b="b"/>
              <a:pathLst>
                <a:path w="492760" h="172084">
                  <a:moveTo>
                    <a:pt x="0" y="0"/>
                  </a:moveTo>
                  <a:lnTo>
                    <a:pt x="91523" y="618"/>
                  </a:lnTo>
                </a:path>
                <a:path w="492760" h="172084">
                  <a:moveTo>
                    <a:pt x="397633" y="87228"/>
                  </a:moveTo>
                  <a:lnTo>
                    <a:pt x="492249" y="87847"/>
                  </a:lnTo>
                </a:path>
                <a:path w="492760" h="172084">
                  <a:moveTo>
                    <a:pt x="0" y="171364"/>
                  </a:moveTo>
                  <a:lnTo>
                    <a:pt x="91523" y="171983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86450" y="639059"/>
              <a:ext cx="158115" cy="155575"/>
            </a:xfrm>
            <a:custGeom>
              <a:avLst/>
              <a:gdLst/>
              <a:ahLst/>
              <a:cxnLst/>
              <a:rect l="l" t="t" r="r" b="b"/>
              <a:pathLst>
                <a:path w="158114" h="155575">
                  <a:moveTo>
                    <a:pt x="0" y="0"/>
                  </a:moveTo>
                  <a:lnTo>
                    <a:pt x="157692" y="0"/>
                  </a:lnTo>
                  <a:lnTo>
                    <a:pt x="157692" y="155279"/>
                  </a:lnTo>
                  <a:lnTo>
                    <a:pt x="0" y="155279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87580" y="616942"/>
            <a:ext cx="306070" cy="200660"/>
          </a:xfrm>
          <a:prstGeom prst="rect">
            <a:avLst/>
          </a:prstGeom>
          <a:ln w="4330">
            <a:solidFill>
              <a:srgbClr val="008CCC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47625" marR="41275" indent="69215">
              <a:lnSpc>
                <a:spcPct val="100000"/>
              </a:lnSpc>
              <a:spcBef>
                <a:spcPts val="259"/>
              </a:spcBef>
            </a:pP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Storage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7884" y="550266"/>
            <a:ext cx="26987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Blue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light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82596" y="501972"/>
            <a:ext cx="1176655" cy="433705"/>
            <a:chOff x="2182596" y="501972"/>
            <a:chExt cx="1176655" cy="433705"/>
          </a:xfrm>
        </p:grpSpPr>
        <p:sp>
          <p:nvSpPr>
            <p:cNvPr id="26" name="object 26"/>
            <p:cNvSpPr/>
            <p:nvPr/>
          </p:nvSpPr>
          <p:spPr>
            <a:xfrm>
              <a:off x="2474850" y="601322"/>
              <a:ext cx="119380" cy="62230"/>
            </a:xfrm>
            <a:custGeom>
              <a:avLst/>
              <a:gdLst/>
              <a:ahLst/>
              <a:cxnLst/>
              <a:rect l="l" t="t" r="r" b="b"/>
              <a:pathLst>
                <a:path w="119380" h="62229">
                  <a:moveTo>
                    <a:pt x="0" y="0"/>
                  </a:moveTo>
                  <a:lnTo>
                    <a:pt x="119351" y="0"/>
                  </a:lnTo>
                  <a:lnTo>
                    <a:pt x="119351" y="61864"/>
                  </a:lnTo>
                  <a:lnTo>
                    <a:pt x="0" y="61864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99586" y="572864"/>
              <a:ext cx="67310" cy="28575"/>
            </a:xfrm>
            <a:custGeom>
              <a:avLst/>
              <a:gdLst/>
              <a:ahLst/>
              <a:cxnLst/>
              <a:rect l="l" t="t" r="r" b="b"/>
              <a:pathLst>
                <a:path w="67310" h="28575">
                  <a:moveTo>
                    <a:pt x="66788" y="0"/>
                  </a:moveTo>
                  <a:lnTo>
                    <a:pt x="0" y="0"/>
                  </a:lnTo>
                  <a:lnTo>
                    <a:pt x="0" y="28457"/>
                  </a:lnTo>
                  <a:lnTo>
                    <a:pt x="66788" y="28457"/>
                  </a:lnTo>
                  <a:lnTo>
                    <a:pt x="6678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4850" y="770211"/>
              <a:ext cx="119380" cy="60960"/>
            </a:xfrm>
            <a:custGeom>
              <a:avLst/>
              <a:gdLst/>
              <a:ahLst/>
              <a:cxnLst/>
              <a:rect l="l" t="t" r="r" b="b"/>
              <a:pathLst>
                <a:path w="119380" h="60959">
                  <a:moveTo>
                    <a:pt x="0" y="0"/>
                  </a:moveTo>
                  <a:lnTo>
                    <a:pt x="119351" y="0"/>
                  </a:lnTo>
                  <a:lnTo>
                    <a:pt x="119351" y="60627"/>
                  </a:lnTo>
                  <a:lnTo>
                    <a:pt x="0" y="60627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99586" y="738042"/>
              <a:ext cx="67310" cy="32384"/>
            </a:xfrm>
            <a:custGeom>
              <a:avLst/>
              <a:gdLst/>
              <a:ahLst/>
              <a:cxnLst/>
              <a:rect l="l" t="t" r="r" b="b"/>
              <a:pathLst>
                <a:path w="67310" h="32384">
                  <a:moveTo>
                    <a:pt x="66788" y="0"/>
                  </a:moveTo>
                  <a:lnTo>
                    <a:pt x="0" y="0"/>
                  </a:lnTo>
                  <a:lnTo>
                    <a:pt x="0" y="32169"/>
                  </a:lnTo>
                  <a:lnTo>
                    <a:pt x="66788" y="32169"/>
                  </a:lnTo>
                  <a:lnTo>
                    <a:pt x="6678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84819" y="504195"/>
              <a:ext cx="1172210" cy="429259"/>
            </a:xfrm>
            <a:custGeom>
              <a:avLst/>
              <a:gdLst/>
              <a:ahLst/>
              <a:cxnLst/>
              <a:rect l="l" t="t" r="r" b="b"/>
              <a:pathLst>
                <a:path w="1172210" h="429259">
                  <a:moveTo>
                    <a:pt x="0" y="0"/>
                  </a:moveTo>
                  <a:lnTo>
                    <a:pt x="1171874" y="0"/>
                  </a:lnTo>
                  <a:lnTo>
                    <a:pt x="1171874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3661" y="671229"/>
              <a:ext cx="101418" cy="8661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59932" y="549028"/>
            <a:ext cx="210185" cy="339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575" marR="6985" indent="64135" algn="r"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latin typeface="Arial"/>
                <a:cs typeface="Arial"/>
              </a:rPr>
              <a:t>Call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  <a:p>
            <a:pPr marL="32384" marR="5080" indent="-20320" algn="r">
              <a:lnSpc>
                <a:spcPct val="100000"/>
              </a:lnSpc>
              <a:spcBef>
                <a:spcPts val="280"/>
              </a:spcBef>
            </a:pPr>
            <a:r>
              <a:rPr sz="450" spc="-10" dirty="0">
                <a:latin typeface="Arial"/>
                <a:cs typeface="Arial"/>
              </a:rPr>
              <a:t>Cancel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31289" y="938032"/>
            <a:ext cx="107823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i="1" dirty="0">
                <a:latin typeface="Times New Roman"/>
                <a:cs typeface="Times New Roman"/>
              </a:rPr>
              <a:t>1.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Call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button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pressed </a:t>
            </a:r>
            <a:r>
              <a:rPr sz="550" i="1" dirty="0">
                <a:latin typeface="Times New Roman"/>
                <a:cs typeface="Times New Roman"/>
              </a:rPr>
              <a:t>–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light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turns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spc="-25" dirty="0">
                <a:latin typeface="Times New Roman"/>
                <a:cs typeface="Times New Roman"/>
              </a:rPr>
              <a:t>on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77031" y="1125565"/>
            <a:ext cx="1176655" cy="433705"/>
            <a:chOff x="2177031" y="1125565"/>
            <a:chExt cx="1176655" cy="433705"/>
          </a:xfrm>
        </p:grpSpPr>
        <p:sp>
          <p:nvSpPr>
            <p:cNvPr id="35" name="object 35"/>
            <p:cNvSpPr/>
            <p:nvPr/>
          </p:nvSpPr>
          <p:spPr>
            <a:xfrm>
              <a:off x="2588636" y="1255847"/>
              <a:ext cx="492759" cy="172085"/>
            </a:xfrm>
            <a:custGeom>
              <a:avLst/>
              <a:gdLst/>
              <a:ahLst/>
              <a:cxnLst/>
              <a:rect l="l" t="t" r="r" b="b"/>
              <a:pathLst>
                <a:path w="492760" h="172084">
                  <a:moveTo>
                    <a:pt x="0" y="0"/>
                  </a:moveTo>
                  <a:lnTo>
                    <a:pt x="91524" y="618"/>
                  </a:lnTo>
                </a:path>
                <a:path w="492760" h="172084">
                  <a:moveTo>
                    <a:pt x="397633" y="87228"/>
                  </a:moveTo>
                  <a:lnTo>
                    <a:pt x="492249" y="87847"/>
                  </a:lnTo>
                </a:path>
                <a:path w="492760" h="172084">
                  <a:moveTo>
                    <a:pt x="0" y="171364"/>
                  </a:moveTo>
                  <a:lnTo>
                    <a:pt x="91524" y="171983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69284" y="1224915"/>
              <a:ext cx="769620" cy="231140"/>
            </a:xfrm>
            <a:custGeom>
              <a:avLst/>
              <a:gdLst/>
              <a:ahLst/>
              <a:cxnLst/>
              <a:rect l="l" t="t" r="r" b="b"/>
              <a:pathLst>
                <a:path w="769619" h="231140">
                  <a:moveTo>
                    <a:pt x="611600" y="37737"/>
                  </a:moveTo>
                  <a:lnTo>
                    <a:pt x="769293" y="37737"/>
                  </a:lnTo>
                  <a:lnTo>
                    <a:pt x="769293" y="193016"/>
                  </a:lnTo>
                  <a:lnTo>
                    <a:pt x="611600" y="193016"/>
                  </a:lnTo>
                  <a:lnTo>
                    <a:pt x="611600" y="37737"/>
                  </a:lnTo>
                  <a:close/>
                </a:path>
                <a:path w="769619" h="231140">
                  <a:moveTo>
                    <a:pt x="212729" y="0"/>
                  </a:moveTo>
                  <a:lnTo>
                    <a:pt x="518221" y="0"/>
                  </a:lnTo>
                  <a:lnTo>
                    <a:pt x="518221" y="230753"/>
                  </a:lnTo>
                  <a:lnTo>
                    <a:pt x="212729" y="230753"/>
                  </a:lnTo>
                  <a:lnTo>
                    <a:pt x="212729" y="0"/>
                  </a:lnTo>
                  <a:close/>
                </a:path>
                <a:path w="769619" h="231140">
                  <a:moveTo>
                    <a:pt x="0" y="0"/>
                  </a:moveTo>
                  <a:lnTo>
                    <a:pt x="119351" y="0"/>
                  </a:lnTo>
                  <a:lnTo>
                    <a:pt x="119351" y="61864"/>
                  </a:lnTo>
                  <a:lnTo>
                    <a:pt x="0" y="61864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020" y="1196457"/>
              <a:ext cx="67310" cy="28575"/>
            </a:xfrm>
            <a:custGeom>
              <a:avLst/>
              <a:gdLst/>
              <a:ahLst/>
              <a:cxnLst/>
              <a:rect l="l" t="t" r="r" b="b"/>
              <a:pathLst>
                <a:path w="67310" h="28575">
                  <a:moveTo>
                    <a:pt x="66788" y="0"/>
                  </a:moveTo>
                  <a:lnTo>
                    <a:pt x="0" y="0"/>
                  </a:lnTo>
                  <a:lnTo>
                    <a:pt x="0" y="28457"/>
                  </a:lnTo>
                  <a:lnTo>
                    <a:pt x="66788" y="28457"/>
                  </a:lnTo>
                  <a:lnTo>
                    <a:pt x="6678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9284" y="1393805"/>
              <a:ext cx="119380" cy="60960"/>
            </a:xfrm>
            <a:custGeom>
              <a:avLst/>
              <a:gdLst/>
              <a:ahLst/>
              <a:cxnLst/>
              <a:rect l="l" t="t" r="r" b="b"/>
              <a:pathLst>
                <a:path w="119380" h="60959">
                  <a:moveTo>
                    <a:pt x="0" y="0"/>
                  </a:moveTo>
                  <a:lnTo>
                    <a:pt x="119351" y="0"/>
                  </a:lnTo>
                  <a:lnTo>
                    <a:pt x="119351" y="60627"/>
                  </a:lnTo>
                  <a:lnTo>
                    <a:pt x="0" y="60627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4020" y="1361635"/>
              <a:ext cx="67310" cy="32384"/>
            </a:xfrm>
            <a:custGeom>
              <a:avLst/>
              <a:gdLst/>
              <a:ahLst/>
              <a:cxnLst/>
              <a:rect l="l" t="t" r="r" b="b"/>
              <a:pathLst>
                <a:path w="67310" h="32384">
                  <a:moveTo>
                    <a:pt x="66788" y="0"/>
                  </a:moveTo>
                  <a:lnTo>
                    <a:pt x="0" y="0"/>
                  </a:lnTo>
                  <a:lnTo>
                    <a:pt x="0" y="32169"/>
                  </a:lnTo>
                  <a:lnTo>
                    <a:pt x="66788" y="32169"/>
                  </a:lnTo>
                  <a:lnTo>
                    <a:pt x="6678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9253" y="1127788"/>
              <a:ext cx="1172210" cy="429259"/>
            </a:xfrm>
            <a:custGeom>
              <a:avLst/>
              <a:gdLst/>
              <a:ahLst/>
              <a:cxnLst/>
              <a:rect l="l" t="t" r="r" b="b"/>
              <a:pathLst>
                <a:path w="1172210" h="429259">
                  <a:moveTo>
                    <a:pt x="0" y="0"/>
                  </a:moveTo>
                  <a:lnTo>
                    <a:pt x="1171874" y="0"/>
                  </a:lnTo>
                  <a:lnTo>
                    <a:pt x="1171874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2728" y="1220980"/>
              <a:ext cx="190296" cy="24171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735816" y="1257994"/>
            <a:ext cx="220979" cy="166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indent="69215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Storage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0584" y="1165198"/>
            <a:ext cx="25717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Blue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light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2632" y="1166435"/>
            <a:ext cx="197485" cy="339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75" marR="6985" indent="64135" algn="r"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latin typeface="Arial"/>
                <a:cs typeface="Arial"/>
              </a:rPr>
              <a:t>Call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  <a:p>
            <a:pPr marL="19685" marR="5080" indent="-20320" algn="r">
              <a:lnSpc>
                <a:spcPct val="100000"/>
              </a:lnSpc>
              <a:spcBef>
                <a:spcPts val="280"/>
              </a:spcBef>
            </a:pPr>
            <a:r>
              <a:rPr sz="450" spc="-10" dirty="0">
                <a:latin typeface="Arial"/>
                <a:cs typeface="Arial"/>
              </a:rPr>
              <a:t>Cancel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9774" y="1566574"/>
            <a:ext cx="11004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i="1" dirty="0">
                <a:latin typeface="Times New Roman"/>
                <a:cs typeface="Times New Roman"/>
              </a:rPr>
              <a:t>2.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Call button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released</a:t>
            </a:r>
            <a:r>
              <a:rPr sz="550" i="1" dirty="0">
                <a:latin typeface="Times New Roman"/>
                <a:cs typeface="Times New Roman"/>
              </a:rPr>
              <a:t> –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light </a:t>
            </a:r>
            <a:r>
              <a:rPr sz="550" b="1" i="1" spc="-10" dirty="0">
                <a:latin typeface="Times New Roman"/>
                <a:cs typeface="Times New Roman"/>
              </a:rPr>
              <a:t>stays</a:t>
            </a:r>
            <a:r>
              <a:rPr sz="550" b="1" i="1" spc="-5" dirty="0">
                <a:latin typeface="Times New Roman"/>
                <a:cs typeface="Times New Roman"/>
              </a:rPr>
              <a:t> </a:t>
            </a:r>
            <a:r>
              <a:rPr sz="550" b="1" i="1" spc="-25" dirty="0">
                <a:latin typeface="Times New Roman"/>
                <a:cs typeface="Times New Roman"/>
              </a:rPr>
              <a:t>on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77031" y="1773904"/>
            <a:ext cx="1176655" cy="433705"/>
            <a:chOff x="2177031" y="1773904"/>
            <a:chExt cx="1176655" cy="433705"/>
          </a:xfrm>
        </p:grpSpPr>
        <p:sp>
          <p:nvSpPr>
            <p:cNvPr id="47" name="object 47"/>
            <p:cNvSpPr/>
            <p:nvPr/>
          </p:nvSpPr>
          <p:spPr>
            <a:xfrm>
              <a:off x="2588636" y="1904186"/>
              <a:ext cx="492759" cy="172085"/>
            </a:xfrm>
            <a:custGeom>
              <a:avLst/>
              <a:gdLst/>
              <a:ahLst/>
              <a:cxnLst/>
              <a:rect l="l" t="t" r="r" b="b"/>
              <a:pathLst>
                <a:path w="492760" h="172085">
                  <a:moveTo>
                    <a:pt x="0" y="0"/>
                  </a:moveTo>
                  <a:lnTo>
                    <a:pt x="91524" y="618"/>
                  </a:lnTo>
                </a:path>
                <a:path w="492760" h="172085">
                  <a:moveTo>
                    <a:pt x="397633" y="87228"/>
                  </a:moveTo>
                  <a:lnTo>
                    <a:pt x="492249" y="87847"/>
                  </a:lnTo>
                </a:path>
                <a:path w="492760" h="172085">
                  <a:moveTo>
                    <a:pt x="0" y="171364"/>
                  </a:moveTo>
                  <a:lnTo>
                    <a:pt x="91524" y="171982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69284" y="1873253"/>
              <a:ext cx="769620" cy="231140"/>
            </a:xfrm>
            <a:custGeom>
              <a:avLst/>
              <a:gdLst/>
              <a:ahLst/>
              <a:cxnLst/>
              <a:rect l="l" t="t" r="r" b="b"/>
              <a:pathLst>
                <a:path w="769619" h="231139">
                  <a:moveTo>
                    <a:pt x="611601" y="37737"/>
                  </a:moveTo>
                  <a:lnTo>
                    <a:pt x="769293" y="37737"/>
                  </a:lnTo>
                  <a:lnTo>
                    <a:pt x="769293" y="193016"/>
                  </a:lnTo>
                  <a:lnTo>
                    <a:pt x="611601" y="193016"/>
                  </a:lnTo>
                  <a:lnTo>
                    <a:pt x="611601" y="37737"/>
                  </a:lnTo>
                  <a:close/>
                </a:path>
                <a:path w="769619" h="231139">
                  <a:moveTo>
                    <a:pt x="212730" y="0"/>
                  </a:moveTo>
                  <a:lnTo>
                    <a:pt x="518222" y="0"/>
                  </a:lnTo>
                  <a:lnTo>
                    <a:pt x="518222" y="230753"/>
                  </a:lnTo>
                  <a:lnTo>
                    <a:pt x="212730" y="230753"/>
                  </a:lnTo>
                  <a:lnTo>
                    <a:pt x="212730" y="0"/>
                  </a:lnTo>
                  <a:close/>
                </a:path>
                <a:path w="769619" h="231139">
                  <a:moveTo>
                    <a:pt x="0" y="0"/>
                  </a:moveTo>
                  <a:lnTo>
                    <a:pt x="119351" y="0"/>
                  </a:lnTo>
                  <a:lnTo>
                    <a:pt x="119351" y="61864"/>
                  </a:lnTo>
                  <a:lnTo>
                    <a:pt x="0" y="61864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94020" y="1844796"/>
              <a:ext cx="67310" cy="28575"/>
            </a:xfrm>
            <a:custGeom>
              <a:avLst/>
              <a:gdLst/>
              <a:ahLst/>
              <a:cxnLst/>
              <a:rect l="l" t="t" r="r" b="b"/>
              <a:pathLst>
                <a:path w="67310" h="28575">
                  <a:moveTo>
                    <a:pt x="66787" y="0"/>
                  </a:moveTo>
                  <a:lnTo>
                    <a:pt x="0" y="0"/>
                  </a:lnTo>
                  <a:lnTo>
                    <a:pt x="0" y="28457"/>
                  </a:lnTo>
                  <a:lnTo>
                    <a:pt x="66787" y="28457"/>
                  </a:lnTo>
                  <a:lnTo>
                    <a:pt x="66787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69284" y="2042143"/>
              <a:ext cx="119380" cy="60960"/>
            </a:xfrm>
            <a:custGeom>
              <a:avLst/>
              <a:gdLst/>
              <a:ahLst/>
              <a:cxnLst/>
              <a:rect l="l" t="t" r="r" b="b"/>
              <a:pathLst>
                <a:path w="119380" h="60960">
                  <a:moveTo>
                    <a:pt x="0" y="0"/>
                  </a:moveTo>
                  <a:lnTo>
                    <a:pt x="119351" y="0"/>
                  </a:lnTo>
                  <a:lnTo>
                    <a:pt x="119351" y="60627"/>
                  </a:lnTo>
                  <a:lnTo>
                    <a:pt x="0" y="60627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94020" y="2009973"/>
              <a:ext cx="67310" cy="32384"/>
            </a:xfrm>
            <a:custGeom>
              <a:avLst/>
              <a:gdLst/>
              <a:ahLst/>
              <a:cxnLst/>
              <a:rect l="l" t="t" r="r" b="b"/>
              <a:pathLst>
                <a:path w="67310" h="32385">
                  <a:moveTo>
                    <a:pt x="66787" y="0"/>
                  </a:moveTo>
                  <a:lnTo>
                    <a:pt x="0" y="0"/>
                  </a:lnTo>
                  <a:lnTo>
                    <a:pt x="0" y="32169"/>
                  </a:lnTo>
                  <a:lnTo>
                    <a:pt x="66787" y="32169"/>
                  </a:lnTo>
                  <a:lnTo>
                    <a:pt x="66787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79253" y="1776127"/>
              <a:ext cx="1172210" cy="429259"/>
            </a:xfrm>
            <a:custGeom>
              <a:avLst/>
              <a:gdLst/>
              <a:ahLst/>
              <a:cxnLst/>
              <a:rect l="l" t="t" r="r" b="b"/>
              <a:pathLst>
                <a:path w="1172210" h="429260">
                  <a:moveTo>
                    <a:pt x="0" y="0"/>
                  </a:moveTo>
                  <a:lnTo>
                    <a:pt x="1171874" y="0"/>
                  </a:lnTo>
                  <a:lnTo>
                    <a:pt x="1171874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8095" y="1943160"/>
              <a:ext cx="101418" cy="8661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735816" y="1901384"/>
            <a:ext cx="220979" cy="166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indent="69215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Storage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50583" y="1819104"/>
            <a:ext cx="25717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Blue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light</a:t>
            </a:r>
            <a:endParaRPr sz="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72632" y="1816630"/>
            <a:ext cx="197485" cy="339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75" marR="6985" indent="64135" algn="r"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latin typeface="Arial"/>
                <a:cs typeface="Arial"/>
              </a:rPr>
              <a:t>Call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  <a:p>
            <a:pPr marL="19685" marR="5080" indent="-20320" algn="r">
              <a:lnSpc>
                <a:spcPct val="100000"/>
              </a:lnSpc>
              <a:spcBef>
                <a:spcPts val="280"/>
              </a:spcBef>
            </a:pPr>
            <a:r>
              <a:rPr sz="450" spc="-10" dirty="0">
                <a:latin typeface="Arial"/>
                <a:cs typeface="Arial"/>
              </a:rPr>
              <a:t>Cancel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90926" y="2218625"/>
            <a:ext cx="115887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i="1" dirty="0">
                <a:latin typeface="Times New Roman"/>
                <a:cs typeface="Times New Roman"/>
              </a:rPr>
              <a:t>3.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Cancel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button</a:t>
            </a:r>
            <a:r>
              <a:rPr sz="550" i="1" spc="-10" dirty="0">
                <a:latin typeface="Times New Roman"/>
                <a:cs typeface="Times New Roman"/>
              </a:rPr>
              <a:t> pressed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–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light</a:t>
            </a:r>
            <a:r>
              <a:rPr sz="550" i="1" spc="-10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turns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spc="-25" dirty="0">
                <a:latin typeface="Times New Roman"/>
                <a:cs typeface="Times New Roman"/>
              </a:rPr>
              <a:t>off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0312" y="1897158"/>
              <a:ext cx="153811" cy="14446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3859" y="608523"/>
              <a:ext cx="190296" cy="24171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5878" y="460048"/>
              <a:ext cx="153811" cy="14446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232" y="66813"/>
              <a:ext cx="3420110" cy="34925"/>
            </a:xfrm>
            <a:custGeom>
              <a:avLst/>
              <a:gdLst/>
              <a:ahLst/>
              <a:cxnLst/>
              <a:rect l="l" t="t" r="r" b="b"/>
              <a:pathLst>
                <a:path w="3420110" h="34925">
                  <a:moveTo>
                    <a:pt x="3419770" y="0"/>
                  </a:moveTo>
                  <a:lnTo>
                    <a:pt x="0" y="0"/>
                  </a:lnTo>
                  <a:lnTo>
                    <a:pt x="0" y="34643"/>
                  </a:lnTo>
                  <a:lnTo>
                    <a:pt x="3419770" y="34643"/>
                  </a:lnTo>
                  <a:lnTo>
                    <a:pt x="341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10187"/>
            <a:ext cx="1271905" cy="27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dirty="0"/>
              <a:t>Sequential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0" dirty="0"/>
              <a:t> </a:t>
            </a:r>
            <a:r>
              <a:rPr sz="900" spc="-10" dirty="0"/>
              <a:t>Design</a:t>
            </a:r>
            <a:endParaRPr sz="900"/>
          </a:p>
          <a:p>
            <a:pPr marL="12700">
              <a:lnSpc>
                <a:spcPts val="915"/>
              </a:lnSpc>
            </a:pPr>
            <a:r>
              <a:rPr sz="800" i="1" spc="-10" dirty="0">
                <a:latin typeface="Tahoma"/>
                <a:cs typeface="Tahoma"/>
              </a:rPr>
              <a:t>First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attempt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at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Bit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Storage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70558"/>
            <a:ext cx="2303145" cy="577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We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need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some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sort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feedback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Does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circuit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right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what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want?</a:t>
            </a:r>
            <a:endParaRPr sz="750">
              <a:latin typeface="Tahoma"/>
              <a:cs typeface="Tahoma"/>
            </a:endParaRPr>
          </a:p>
          <a:p>
            <a:pPr marL="457834" marR="5080" lvl="2" indent="-89535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No: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Once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Q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becomes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(when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S=1),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Q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stays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1</a:t>
            </a:r>
            <a:r>
              <a:rPr sz="700" dirty="0">
                <a:latin typeface="Tahoma"/>
                <a:cs typeface="Tahoma"/>
              </a:rPr>
              <a:t> forever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–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value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can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bring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Q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back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0359" y="601842"/>
            <a:ext cx="657225" cy="377825"/>
            <a:chOff x="2590359" y="601842"/>
            <a:chExt cx="657225" cy="377825"/>
          </a:xfrm>
        </p:grpSpPr>
        <p:sp>
          <p:nvSpPr>
            <p:cNvPr id="13" name="object 13"/>
            <p:cNvSpPr/>
            <p:nvPr/>
          </p:nvSpPr>
          <p:spPr>
            <a:xfrm>
              <a:off x="2595439" y="669373"/>
              <a:ext cx="647065" cy="305435"/>
            </a:xfrm>
            <a:custGeom>
              <a:avLst/>
              <a:gdLst/>
              <a:ahLst/>
              <a:cxnLst/>
              <a:rect l="l" t="t" r="r" b="b"/>
              <a:pathLst>
                <a:path w="647064" h="305434">
                  <a:moveTo>
                    <a:pt x="0" y="0"/>
                  </a:moveTo>
                  <a:lnTo>
                    <a:pt x="223862" y="619"/>
                  </a:lnTo>
                </a:path>
                <a:path w="647064" h="305434">
                  <a:moveTo>
                    <a:pt x="223862" y="133008"/>
                  </a:moveTo>
                  <a:lnTo>
                    <a:pt x="128009" y="133008"/>
                  </a:lnTo>
                  <a:lnTo>
                    <a:pt x="128009" y="304991"/>
                  </a:lnTo>
                  <a:lnTo>
                    <a:pt x="555944" y="304991"/>
                  </a:lnTo>
                  <a:lnTo>
                    <a:pt x="555944" y="66813"/>
                  </a:lnTo>
                </a:path>
                <a:path w="647064" h="305434">
                  <a:moveTo>
                    <a:pt x="455144" y="66813"/>
                  </a:moveTo>
                  <a:lnTo>
                    <a:pt x="646849" y="67432"/>
                  </a:lnTo>
                </a:path>
              </a:pathLst>
            </a:custGeom>
            <a:ln w="9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1594" y="718864"/>
              <a:ext cx="37465" cy="36830"/>
            </a:xfrm>
            <a:custGeom>
              <a:avLst/>
              <a:gdLst/>
              <a:ahLst/>
              <a:cxnLst/>
              <a:rect l="l" t="t" r="r" b="b"/>
              <a:pathLst>
                <a:path w="37464" h="36829">
                  <a:moveTo>
                    <a:pt x="18552" y="0"/>
                  </a:moveTo>
                  <a:lnTo>
                    <a:pt x="11331" y="1434"/>
                  </a:lnTo>
                  <a:lnTo>
                    <a:pt x="5434" y="5344"/>
                  </a:lnTo>
                  <a:lnTo>
                    <a:pt x="1458" y="11145"/>
                  </a:lnTo>
                  <a:lnTo>
                    <a:pt x="0" y="18249"/>
                  </a:lnTo>
                  <a:lnTo>
                    <a:pt x="1458" y="25353"/>
                  </a:lnTo>
                  <a:lnTo>
                    <a:pt x="5434" y="31154"/>
                  </a:lnTo>
                  <a:lnTo>
                    <a:pt x="11331" y="35065"/>
                  </a:lnTo>
                  <a:lnTo>
                    <a:pt x="18552" y="36499"/>
                  </a:lnTo>
                  <a:lnTo>
                    <a:pt x="25773" y="35065"/>
                  </a:lnTo>
                  <a:lnTo>
                    <a:pt x="31670" y="31154"/>
                  </a:lnTo>
                  <a:lnTo>
                    <a:pt x="35646" y="25353"/>
                  </a:lnTo>
                  <a:lnTo>
                    <a:pt x="37104" y="18249"/>
                  </a:lnTo>
                  <a:lnTo>
                    <a:pt x="35646" y="11145"/>
                  </a:lnTo>
                  <a:lnTo>
                    <a:pt x="31670" y="5344"/>
                  </a:lnTo>
                  <a:lnTo>
                    <a:pt x="25773" y="1434"/>
                  </a:lnTo>
                  <a:lnTo>
                    <a:pt x="18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1594" y="718864"/>
              <a:ext cx="37465" cy="36830"/>
            </a:xfrm>
            <a:custGeom>
              <a:avLst/>
              <a:gdLst/>
              <a:ahLst/>
              <a:cxnLst/>
              <a:rect l="l" t="t" r="r" b="b"/>
              <a:pathLst>
                <a:path w="37464" h="36829">
                  <a:moveTo>
                    <a:pt x="0" y="18250"/>
                  </a:moveTo>
                  <a:lnTo>
                    <a:pt x="1457" y="11146"/>
                  </a:lnTo>
                  <a:lnTo>
                    <a:pt x="5433" y="5345"/>
                  </a:lnTo>
                  <a:lnTo>
                    <a:pt x="11330" y="1434"/>
                  </a:lnTo>
                  <a:lnTo>
                    <a:pt x="18552" y="0"/>
                  </a:lnTo>
                  <a:lnTo>
                    <a:pt x="25773" y="1434"/>
                  </a:lnTo>
                  <a:lnTo>
                    <a:pt x="31670" y="5345"/>
                  </a:lnTo>
                  <a:lnTo>
                    <a:pt x="35646" y="11146"/>
                  </a:lnTo>
                  <a:lnTo>
                    <a:pt x="37104" y="18250"/>
                  </a:lnTo>
                  <a:lnTo>
                    <a:pt x="35646" y="25354"/>
                  </a:lnTo>
                  <a:lnTo>
                    <a:pt x="31670" y="31155"/>
                  </a:lnTo>
                  <a:lnTo>
                    <a:pt x="25773" y="35066"/>
                  </a:lnTo>
                  <a:lnTo>
                    <a:pt x="18552" y="36500"/>
                  </a:lnTo>
                  <a:lnTo>
                    <a:pt x="11330" y="35066"/>
                  </a:lnTo>
                  <a:lnTo>
                    <a:pt x="5433" y="31155"/>
                  </a:lnTo>
                  <a:lnTo>
                    <a:pt x="1457" y="25354"/>
                  </a:lnTo>
                  <a:lnTo>
                    <a:pt x="0" y="18250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4670" y="605652"/>
              <a:ext cx="266065" cy="263525"/>
            </a:xfrm>
            <a:custGeom>
              <a:avLst/>
              <a:gdLst/>
              <a:ahLst/>
              <a:cxnLst/>
              <a:rect l="l" t="t" r="r" b="b"/>
              <a:pathLst>
                <a:path w="266064" h="263525">
                  <a:moveTo>
                    <a:pt x="265913" y="130233"/>
                  </a:moveTo>
                  <a:lnTo>
                    <a:pt x="253102" y="150966"/>
                  </a:lnTo>
                  <a:lnTo>
                    <a:pt x="209591" y="196578"/>
                  </a:lnTo>
                  <a:lnTo>
                    <a:pt x="127762" y="242190"/>
                  </a:lnTo>
                  <a:lnTo>
                    <a:pt x="0" y="262923"/>
                  </a:lnTo>
                  <a:lnTo>
                    <a:pt x="6155" y="258815"/>
                  </a:lnTo>
                  <a:lnTo>
                    <a:pt x="19697" y="241115"/>
                  </a:lnTo>
                  <a:lnTo>
                    <a:pt x="33238" y="201761"/>
                  </a:lnTo>
                  <a:lnTo>
                    <a:pt x="39394" y="132690"/>
                  </a:lnTo>
                  <a:lnTo>
                    <a:pt x="39394" y="130233"/>
                  </a:lnTo>
                  <a:lnTo>
                    <a:pt x="33238" y="61162"/>
                  </a:lnTo>
                  <a:lnTo>
                    <a:pt x="19697" y="21807"/>
                  </a:lnTo>
                  <a:lnTo>
                    <a:pt x="6155" y="4108"/>
                  </a:lnTo>
                  <a:lnTo>
                    <a:pt x="0" y="0"/>
                  </a:lnTo>
                  <a:lnTo>
                    <a:pt x="127762" y="20348"/>
                  </a:lnTo>
                  <a:lnTo>
                    <a:pt x="209591" y="65116"/>
                  </a:lnTo>
                  <a:lnTo>
                    <a:pt x="253102" y="109884"/>
                  </a:lnTo>
                  <a:lnTo>
                    <a:pt x="265913" y="130233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10855" y="612748"/>
            <a:ext cx="8699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5" dirty="0">
                <a:latin typeface="Arial"/>
                <a:cs typeface="Arial"/>
              </a:rPr>
              <a:t>Q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3372" y="617697"/>
            <a:ext cx="7874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5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3132" y="771739"/>
            <a:ext cx="4762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3119" y="1194604"/>
            <a:ext cx="518795" cy="313690"/>
            <a:chOff x="443119" y="1194604"/>
            <a:chExt cx="518795" cy="313690"/>
          </a:xfrm>
        </p:grpSpPr>
        <p:sp>
          <p:nvSpPr>
            <p:cNvPr id="21" name="object 21"/>
            <p:cNvSpPr/>
            <p:nvPr/>
          </p:nvSpPr>
          <p:spPr>
            <a:xfrm>
              <a:off x="535654" y="1194612"/>
              <a:ext cx="40640" cy="254000"/>
            </a:xfrm>
            <a:custGeom>
              <a:avLst/>
              <a:gdLst/>
              <a:ahLst/>
              <a:cxnLst/>
              <a:rect l="l" t="t" r="r" b="b"/>
              <a:pathLst>
                <a:path w="40640" h="254000">
                  <a:moveTo>
                    <a:pt x="31203" y="248069"/>
                  </a:moveTo>
                  <a:lnTo>
                    <a:pt x="28587" y="248907"/>
                  </a:lnTo>
                  <a:lnTo>
                    <a:pt x="26619" y="249326"/>
                  </a:lnTo>
                  <a:lnTo>
                    <a:pt x="23698" y="249326"/>
                  </a:lnTo>
                  <a:lnTo>
                    <a:pt x="17741" y="241198"/>
                  </a:lnTo>
                  <a:lnTo>
                    <a:pt x="17741" y="218160"/>
                  </a:lnTo>
                  <a:lnTo>
                    <a:pt x="28956" y="218160"/>
                  </a:lnTo>
                  <a:lnTo>
                    <a:pt x="28956" y="213702"/>
                  </a:lnTo>
                  <a:lnTo>
                    <a:pt x="17741" y="213702"/>
                  </a:lnTo>
                  <a:lnTo>
                    <a:pt x="17741" y="204800"/>
                  </a:lnTo>
                  <a:lnTo>
                    <a:pt x="11010" y="204800"/>
                  </a:lnTo>
                  <a:lnTo>
                    <a:pt x="11010" y="213702"/>
                  </a:lnTo>
                  <a:lnTo>
                    <a:pt x="4279" y="213702"/>
                  </a:lnTo>
                  <a:lnTo>
                    <a:pt x="4279" y="218160"/>
                  </a:lnTo>
                  <a:lnTo>
                    <a:pt x="11010" y="218160"/>
                  </a:lnTo>
                  <a:lnTo>
                    <a:pt x="11010" y="242925"/>
                  </a:lnTo>
                  <a:lnTo>
                    <a:pt x="11531" y="245960"/>
                  </a:lnTo>
                  <a:lnTo>
                    <a:pt x="13614" y="249796"/>
                  </a:lnTo>
                  <a:lnTo>
                    <a:pt x="15113" y="251256"/>
                  </a:lnTo>
                  <a:lnTo>
                    <a:pt x="19062" y="253276"/>
                  </a:lnTo>
                  <a:lnTo>
                    <a:pt x="21297" y="253771"/>
                  </a:lnTo>
                  <a:lnTo>
                    <a:pt x="25501" y="253771"/>
                  </a:lnTo>
                  <a:lnTo>
                    <a:pt x="27978" y="253453"/>
                  </a:lnTo>
                  <a:lnTo>
                    <a:pt x="31203" y="252806"/>
                  </a:lnTo>
                  <a:lnTo>
                    <a:pt x="31203" y="248069"/>
                  </a:lnTo>
                  <a:close/>
                </a:path>
                <a:path w="40640" h="254000">
                  <a:moveTo>
                    <a:pt x="40373" y="141503"/>
                  </a:moveTo>
                  <a:lnTo>
                    <a:pt x="38519" y="134988"/>
                  </a:lnTo>
                  <a:lnTo>
                    <a:pt x="33642" y="128714"/>
                  </a:lnTo>
                  <a:lnTo>
                    <a:pt x="33642" y="143929"/>
                  </a:lnTo>
                  <a:lnTo>
                    <a:pt x="33642" y="155549"/>
                  </a:lnTo>
                  <a:lnTo>
                    <a:pt x="32588" y="160718"/>
                  </a:lnTo>
                  <a:lnTo>
                    <a:pt x="28359" y="169735"/>
                  </a:lnTo>
                  <a:lnTo>
                    <a:pt x="24917" y="171996"/>
                  </a:lnTo>
                  <a:lnTo>
                    <a:pt x="15430" y="171996"/>
                  </a:lnTo>
                  <a:lnTo>
                    <a:pt x="12014" y="169735"/>
                  </a:lnTo>
                  <a:lnTo>
                    <a:pt x="7785" y="160718"/>
                  </a:lnTo>
                  <a:lnTo>
                    <a:pt x="6718" y="155549"/>
                  </a:lnTo>
                  <a:lnTo>
                    <a:pt x="6718" y="143929"/>
                  </a:lnTo>
                  <a:lnTo>
                    <a:pt x="7785" y="138772"/>
                  </a:lnTo>
                  <a:lnTo>
                    <a:pt x="12014" y="129730"/>
                  </a:lnTo>
                  <a:lnTo>
                    <a:pt x="15430" y="127469"/>
                  </a:lnTo>
                  <a:lnTo>
                    <a:pt x="24917" y="127469"/>
                  </a:lnTo>
                  <a:lnTo>
                    <a:pt x="28359" y="129730"/>
                  </a:lnTo>
                  <a:lnTo>
                    <a:pt x="32588" y="138772"/>
                  </a:lnTo>
                  <a:lnTo>
                    <a:pt x="33642" y="143929"/>
                  </a:lnTo>
                  <a:lnTo>
                    <a:pt x="33642" y="128714"/>
                  </a:lnTo>
                  <a:lnTo>
                    <a:pt x="32677" y="127469"/>
                  </a:lnTo>
                  <a:lnTo>
                    <a:pt x="31089" y="125412"/>
                  </a:lnTo>
                  <a:lnTo>
                    <a:pt x="26200" y="123012"/>
                  </a:lnTo>
                  <a:lnTo>
                    <a:pt x="14147" y="123012"/>
                  </a:lnTo>
                  <a:lnTo>
                    <a:pt x="9283" y="125412"/>
                  </a:lnTo>
                  <a:lnTo>
                    <a:pt x="1854" y="134988"/>
                  </a:lnTo>
                  <a:lnTo>
                    <a:pt x="0" y="141503"/>
                  </a:lnTo>
                  <a:lnTo>
                    <a:pt x="0" y="157937"/>
                  </a:lnTo>
                  <a:lnTo>
                    <a:pt x="1854" y="164439"/>
                  </a:lnTo>
                  <a:lnTo>
                    <a:pt x="9283" y="174040"/>
                  </a:lnTo>
                  <a:lnTo>
                    <a:pt x="14147" y="176441"/>
                  </a:lnTo>
                  <a:lnTo>
                    <a:pt x="26200" y="176441"/>
                  </a:lnTo>
                  <a:lnTo>
                    <a:pt x="31089" y="174040"/>
                  </a:lnTo>
                  <a:lnTo>
                    <a:pt x="32677" y="171996"/>
                  </a:lnTo>
                  <a:lnTo>
                    <a:pt x="38519" y="164439"/>
                  </a:lnTo>
                  <a:lnTo>
                    <a:pt x="40373" y="157937"/>
                  </a:lnTo>
                  <a:lnTo>
                    <a:pt x="40373" y="141503"/>
                  </a:lnTo>
                  <a:close/>
                </a:path>
                <a:path w="40640" h="254000">
                  <a:moveTo>
                    <a:pt x="40373" y="18478"/>
                  </a:moveTo>
                  <a:lnTo>
                    <a:pt x="38519" y="11963"/>
                  </a:lnTo>
                  <a:lnTo>
                    <a:pt x="33642" y="5689"/>
                  </a:lnTo>
                  <a:lnTo>
                    <a:pt x="33642" y="20916"/>
                  </a:lnTo>
                  <a:lnTo>
                    <a:pt x="33642" y="32537"/>
                  </a:lnTo>
                  <a:lnTo>
                    <a:pt x="32588" y="37693"/>
                  </a:lnTo>
                  <a:lnTo>
                    <a:pt x="28359" y="46723"/>
                  </a:lnTo>
                  <a:lnTo>
                    <a:pt x="24917" y="48971"/>
                  </a:lnTo>
                  <a:lnTo>
                    <a:pt x="15430" y="48971"/>
                  </a:lnTo>
                  <a:lnTo>
                    <a:pt x="12014" y="46723"/>
                  </a:lnTo>
                  <a:lnTo>
                    <a:pt x="7785" y="37693"/>
                  </a:lnTo>
                  <a:lnTo>
                    <a:pt x="6718" y="32537"/>
                  </a:lnTo>
                  <a:lnTo>
                    <a:pt x="6718" y="20916"/>
                  </a:lnTo>
                  <a:lnTo>
                    <a:pt x="7785" y="15760"/>
                  </a:lnTo>
                  <a:lnTo>
                    <a:pt x="12014" y="6705"/>
                  </a:lnTo>
                  <a:lnTo>
                    <a:pt x="15430" y="4445"/>
                  </a:lnTo>
                  <a:lnTo>
                    <a:pt x="24917" y="4445"/>
                  </a:lnTo>
                  <a:lnTo>
                    <a:pt x="28359" y="6705"/>
                  </a:lnTo>
                  <a:lnTo>
                    <a:pt x="32588" y="15760"/>
                  </a:lnTo>
                  <a:lnTo>
                    <a:pt x="33642" y="20916"/>
                  </a:lnTo>
                  <a:lnTo>
                    <a:pt x="33642" y="5689"/>
                  </a:lnTo>
                  <a:lnTo>
                    <a:pt x="32677" y="4445"/>
                  </a:lnTo>
                  <a:lnTo>
                    <a:pt x="31089" y="2387"/>
                  </a:lnTo>
                  <a:lnTo>
                    <a:pt x="26200" y="0"/>
                  </a:lnTo>
                  <a:lnTo>
                    <a:pt x="14147" y="0"/>
                  </a:lnTo>
                  <a:lnTo>
                    <a:pt x="9283" y="2387"/>
                  </a:lnTo>
                  <a:lnTo>
                    <a:pt x="1854" y="11963"/>
                  </a:lnTo>
                  <a:lnTo>
                    <a:pt x="0" y="18478"/>
                  </a:lnTo>
                  <a:lnTo>
                    <a:pt x="0" y="34925"/>
                  </a:lnTo>
                  <a:lnTo>
                    <a:pt x="1854" y="41427"/>
                  </a:lnTo>
                  <a:lnTo>
                    <a:pt x="9283" y="51028"/>
                  </a:lnTo>
                  <a:lnTo>
                    <a:pt x="14147" y="53428"/>
                  </a:lnTo>
                  <a:lnTo>
                    <a:pt x="26200" y="53428"/>
                  </a:lnTo>
                  <a:lnTo>
                    <a:pt x="31089" y="51028"/>
                  </a:lnTo>
                  <a:lnTo>
                    <a:pt x="32677" y="48971"/>
                  </a:lnTo>
                  <a:lnTo>
                    <a:pt x="38519" y="41427"/>
                  </a:lnTo>
                  <a:lnTo>
                    <a:pt x="40373" y="34925"/>
                  </a:lnTo>
                  <a:lnTo>
                    <a:pt x="40373" y="18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882" y="1262872"/>
              <a:ext cx="509270" cy="240665"/>
            </a:xfrm>
            <a:custGeom>
              <a:avLst/>
              <a:gdLst/>
              <a:ahLst/>
              <a:cxnLst/>
              <a:rect l="l" t="t" r="r" b="b"/>
              <a:pathLst>
                <a:path w="509269" h="240665">
                  <a:moveTo>
                    <a:pt x="0" y="0"/>
                  </a:moveTo>
                  <a:lnTo>
                    <a:pt x="159280" y="0"/>
                  </a:lnTo>
                </a:path>
                <a:path w="509269" h="240665">
                  <a:moveTo>
                    <a:pt x="159280" y="117992"/>
                  </a:moveTo>
                  <a:lnTo>
                    <a:pt x="71788" y="117992"/>
                  </a:lnTo>
                  <a:lnTo>
                    <a:pt x="71788" y="240437"/>
                  </a:lnTo>
                  <a:lnTo>
                    <a:pt x="444190" y="240437"/>
                  </a:lnTo>
                  <a:lnTo>
                    <a:pt x="444190" y="57883"/>
                  </a:lnTo>
                </a:path>
                <a:path w="509269" h="240665">
                  <a:moveTo>
                    <a:pt x="367915" y="60109"/>
                  </a:moveTo>
                  <a:lnTo>
                    <a:pt x="509248" y="60109"/>
                  </a:lnTo>
                </a:path>
              </a:pathLst>
            </a:custGeom>
            <a:ln w="8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125" y="1305171"/>
              <a:ext cx="33655" cy="36195"/>
            </a:xfrm>
            <a:custGeom>
              <a:avLst/>
              <a:gdLst/>
              <a:ahLst/>
              <a:cxnLst/>
              <a:rect l="l" t="t" r="r" b="b"/>
              <a:pathLst>
                <a:path w="33655" h="36194">
                  <a:moveTo>
                    <a:pt x="26920" y="35620"/>
                  </a:moveTo>
                  <a:lnTo>
                    <a:pt x="15703" y="35620"/>
                  </a:lnTo>
                  <a:lnTo>
                    <a:pt x="6730" y="35620"/>
                  </a:lnTo>
                  <a:lnTo>
                    <a:pt x="0" y="26715"/>
                  </a:lnTo>
                  <a:lnTo>
                    <a:pt x="0" y="8905"/>
                  </a:lnTo>
                  <a:lnTo>
                    <a:pt x="6730" y="0"/>
                  </a:lnTo>
                  <a:lnTo>
                    <a:pt x="26920" y="0"/>
                  </a:lnTo>
                  <a:lnTo>
                    <a:pt x="33650" y="8905"/>
                  </a:lnTo>
                  <a:lnTo>
                    <a:pt x="33650" y="26715"/>
                  </a:lnTo>
                  <a:lnTo>
                    <a:pt x="26920" y="35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125" y="1305171"/>
              <a:ext cx="33655" cy="36195"/>
            </a:xfrm>
            <a:custGeom>
              <a:avLst/>
              <a:gdLst/>
              <a:ahLst/>
              <a:cxnLst/>
              <a:rect l="l" t="t" r="r" b="b"/>
              <a:pathLst>
                <a:path w="33655" h="36194">
                  <a:moveTo>
                    <a:pt x="15703" y="35620"/>
                  </a:moveTo>
                  <a:lnTo>
                    <a:pt x="26920" y="35620"/>
                  </a:lnTo>
                  <a:lnTo>
                    <a:pt x="33650" y="26715"/>
                  </a:lnTo>
                  <a:lnTo>
                    <a:pt x="33650" y="17810"/>
                  </a:lnTo>
                  <a:lnTo>
                    <a:pt x="33650" y="8905"/>
                  </a:lnTo>
                  <a:lnTo>
                    <a:pt x="26920" y="0"/>
                  </a:lnTo>
                  <a:lnTo>
                    <a:pt x="15703" y="0"/>
                  </a:lnTo>
                  <a:lnTo>
                    <a:pt x="6730" y="0"/>
                  </a:lnTo>
                  <a:lnTo>
                    <a:pt x="0" y="8905"/>
                  </a:lnTo>
                  <a:lnTo>
                    <a:pt x="0" y="17810"/>
                  </a:lnTo>
                  <a:lnTo>
                    <a:pt x="0" y="26715"/>
                  </a:lnTo>
                  <a:lnTo>
                    <a:pt x="6730" y="35620"/>
                  </a:lnTo>
                  <a:lnTo>
                    <a:pt x="15703" y="35620"/>
                  </a:lnTo>
                  <a:close/>
                </a:path>
              </a:pathLst>
            </a:custGeom>
            <a:ln w="4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755" y="1202762"/>
              <a:ext cx="242570" cy="238760"/>
            </a:xfrm>
            <a:custGeom>
              <a:avLst/>
              <a:gdLst/>
              <a:ahLst/>
              <a:cxnLst/>
              <a:rect l="l" t="t" r="r" b="b"/>
              <a:pathLst>
                <a:path w="242569" h="238759">
                  <a:moveTo>
                    <a:pt x="242285" y="120218"/>
                  </a:moveTo>
                  <a:lnTo>
                    <a:pt x="230297" y="138655"/>
                  </a:lnTo>
                  <a:lnTo>
                    <a:pt x="190126" y="179215"/>
                  </a:lnTo>
                  <a:lnTo>
                    <a:pt x="115464" y="219775"/>
                  </a:lnTo>
                  <a:lnTo>
                    <a:pt x="0" y="238211"/>
                  </a:lnTo>
                  <a:lnTo>
                    <a:pt x="5608" y="234489"/>
                  </a:lnTo>
                  <a:lnTo>
                    <a:pt x="17946" y="218453"/>
                  </a:lnTo>
                  <a:lnTo>
                    <a:pt x="30285" y="182798"/>
                  </a:lnTo>
                  <a:lnTo>
                    <a:pt x="35893" y="120218"/>
                  </a:lnTo>
                  <a:lnTo>
                    <a:pt x="35893" y="117992"/>
                  </a:lnTo>
                  <a:lnTo>
                    <a:pt x="30285" y="55413"/>
                  </a:lnTo>
                  <a:lnTo>
                    <a:pt x="17946" y="19758"/>
                  </a:lnTo>
                  <a:lnTo>
                    <a:pt x="5608" y="3722"/>
                  </a:lnTo>
                  <a:lnTo>
                    <a:pt x="0" y="0"/>
                  </a:lnTo>
                  <a:lnTo>
                    <a:pt x="115464" y="18784"/>
                  </a:lnTo>
                  <a:lnTo>
                    <a:pt x="190126" y="60109"/>
                  </a:lnTo>
                  <a:lnTo>
                    <a:pt x="230297" y="101434"/>
                  </a:lnTo>
                  <a:lnTo>
                    <a:pt x="242285" y="120218"/>
                  </a:lnTo>
                  <a:close/>
                </a:path>
              </a:pathLst>
            </a:custGeom>
            <a:ln w="67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609" y="1194612"/>
              <a:ext cx="475615" cy="111760"/>
            </a:xfrm>
            <a:custGeom>
              <a:avLst/>
              <a:gdLst/>
              <a:ahLst/>
              <a:cxnLst/>
              <a:rect l="l" t="t" r="r" b="b"/>
              <a:pathLst>
                <a:path w="475615" h="111759">
                  <a:moveTo>
                    <a:pt x="35902" y="36080"/>
                  </a:moveTo>
                  <a:lnTo>
                    <a:pt x="35039" y="33528"/>
                  </a:lnTo>
                  <a:lnTo>
                    <a:pt x="31635" y="28803"/>
                  </a:lnTo>
                  <a:lnTo>
                    <a:pt x="28232" y="26543"/>
                  </a:lnTo>
                  <a:lnTo>
                    <a:pt x="16814" y="21628"/>
                  </a:lnTo>
                  <a:lnTo>
                    <a:pt x="14579" y="20523"/>
                  </a:lnTo>
                  <a:lnTo>
                    <a:pt x="11925" y="18884"/>
                  </a:lnTo>
                  <a:lnTo>
                    <a:pt x="10871" y="17843"/>
                  </a:lnTo>
                  <a:lnTo>
                    <a:pt x="9359" y="15341"/>
                  </a:lnTo>
                  <a:lnTo>
                    <a:pt x="8978" y="14008"/>
                  </a:lnTo>
                  <a:lnTo>
                    <a:pt x="8978" y="10477"/>
                  </a:lnTo>
                  <a:lnTo>
                    <a:pt x="9766" y="8597"/>
                  </a:lnTo>
                  <a:lnTo>
                    <a:pt x="12890" y="5283"/>
                  </a:lnTo>
                  <a:lnTo>
                    <a:pt x="15303" y="4445"/>
                  </a:lnTo>
                  <a:lnTo>
                    <a:pt x="20129" y="4445"/>
                  </a:lnTo>
                  <a:lnTo>
                    <a:pt x="26924" y="7886"/>
                  </a:lnTo>
                  <a:lnTo>
                    <a:pt x="26924" y="8902"/>
                  </a:lnTo>
                  <a:lnTo>
                    <a:pt x="33655" y="8902"/>
                  </a:lnTo>
                  <a:lnTo>
                    <a:pt x="33655" y="6324"/>
                  </a:lnTo>
                  <a:lnTo>
                    <a:pt x="32562" y="4318"/>
                  </a:lnTo>
                  <a:lnTo>
                    <a:pt x="28219" y="863"/>
                  </a:lnTo>
                  <a:lnTo>
                    <a:pt x="24472" y="0"/>
                  </a:lnTo>
                  <a:lnTo>
                    <a:pt x="13347" y="0"/>
                  </a:lnTo>
                  <a:lnTo>
                    <a:pt x="9080" y="1308"/>
                  </a:lnTo>
                  <a:lnTo>
                    <a:pt x="3619" y="6553"/>
                  </a:lnTo>
                  <a:lnTo>
                    <a:pt x="2247" y="9766"/>
                  </a:lnTo>
                  <a:lnTo>
                    <a:pt x="2247" y="15760"/>
                  </a:lnTo>
                  <a:lnTo>
                    <a:pt x="22225" y="31191"/>
                  </a:lnTo>
                  <a:lnTo>
                    <a:pt x="24841" y="32613"/>
                  </a:lnTo>
                  <a:lnTo>
                    <a:pt x="28308" y="35483"/>
                  </a:lnTo>
                  <a:lnTo>
                    <a:pt x="29171" y="37350"/>
                  </a:lnTo>
                  <a:lnTo>
                    <a:pt x="29171" y="42418"/>
                  </a:lnTo>
                  <a:lnTo>
                    <a:pt x="28130" y="44678"/>
                  </a:lnTo>
                  <a:lnTo>
                    <a:pt x="23964" y="48120"/>
                  </a:lnTo>
                  <a:lnTo>
                    <a:pt x="21399" y="48971"/>
                  </a:lnTo>
                  <a:lnTo>
                    <a:pt x="14833" y="48971"/>
                  </a:lnTo>
                  <a:lnTo>
                    <a:pt x="12026" y="48348"/>
                  </a:lnTo>
                  <a:lnTo>
                    <a:pt x="7785" y="45847"/>
                  </a:lnTo>
                  <a:lnTo>
                    <a:pt x="6731" y="43624"/>
                  </a:lnTo>
                  <a:lnTo>
                    <a:pt x="6731" y="40068"/>
                  </a:lnTo>
                  <a:lnTo>
                    <a:pt x="0" y="40068"/>
                  </a:lnTo>
                  <a:lnTo>
                    <a:pt x="0" y="40424"/>
                  </a:lnTo>
                  <a:lnTo>
                    <a:pt x="0" y="42951"/>
                  </a:lnTo>
                  <a:lnTo>
                    <a:pt x="685" y="45288"/>
                  </a:lnTo>
                  <a:lnTo>
                    <a:pt x="3416" y="49568"/>
                  </a:lnTo>
                  <a:lnTo>
                    <a:pt x="5435" y="51104"/>
                  </a:lnTo>
                  <a:lnTo>
                    <a:pt x="10731" y="52959"/>
                  </a:lnTo>
                  <a:lnTo>
                    <a:pt x="14020" y="53428"/>
                  </a:lnTo>
                  <a:lnTo>
                    <a:pt x="22110" y="53428"/>
                  </a:lnTo>
                  <a:lnTo>
                    <a:pt x="35902" y="41351"/>
                  </a:lnTo>
                  <a:lnTo>
                    <a:pt x="35902" y="36080"/>
                  </a:lnTo>
                  <a:close/>
                </a:path>
                <a:path w="475615" h="111759">
                  <a:moveTo>
                    <a:pt x="413080" y="76339"/>
                  </a:moveTo>
                  <a:lnTo>
                    <a:pt x="411226" y="69837"/>
                  </a:lnTo>
                  <a:lnTo>
                    <a:pt x="406349" y="63550"/>
                  </a:lnTo>
                  <a:lnTo>
                    <a:pt x="406349" y="78778"/>
                  </a:lnTo>
                  <a:lnTo>
                    <a:pt x="406349" y="90398"/>
                  </a:lnTo>
                  <a:lnTo>
                    <a:pt x="405295" y="95567"/>
                  </a:lnTo>
                  <a:lnTo>
                    <a:pt x="401066" y="104584"/>
                  </a:lnTo>
                  <a:lnTo>
                    <a:pt x="397624" y="106845"/>
                  </a:lnTo>
                  <a:lnTo>
                    <a:pt x="388137" y="106845"/>
                  </a:lnTo>
                  <a:lnTo>
                    <a:pt x="384721" y="104584"/>
                  </a:lnTo>
                  <a:lnTo>
                    <a:pt x="380492" y="95567"/>
                  </a:lnTo>
                  <a:lnTo>
                    <a:pt x="379437" y="90398"/>
                  </a:lnTo>
                  <a:lnTo>
                    <a:pt x="379437" y="78778"/>
                  </a:lnTo>
                  <a:lnTo>
                    <a:pt x="380492" y="73621"/>
                  </a:lnTo>
                  <a:lnTo>
                    <a:pt x="384721" y="64579"/>
                  </a:lnTo>
                  <a:lnTo>
                    <a:pt x="388137" y="62318"/>
                  </a:lnTo>
                  <a:lnTo>
                    <a:pt x="397624" y="62318"/>
                  </a:lnTo>
                  <a:lnTo>
                    <a:pt x="401066" y="64579"/>
                  </a:lnTo>
                  <a:lnTo>
                    <a:pt x="405295" y="73621"/>
                  </a:lnTo>
                  <a:lnTo>
                    <a:pt x="406349" y="78778"/>
                  </a:lnTo>
                  <a:lnTo>
                    <a:pt x="406349" y="63550"/>
                  </a:lnTo>
                  <a:lnTo>
                    <a:pt x="405396" y="62318"/>
                  </a:lnTo>
                  <a:lnTo>
                    <a:pt x="403796" y="60261"/>
                  </a:lnTo>
                  <a:lnTo>
                    <a:pt x="398907" y="57861"/>
                  </a:lnTo>
                  <a:lnTo>
                    <a:pt x="386854" y="57861"/>
                  </a:lnTo>
                  <a:lnTo>
                    <a:pt x="381990" y="60261"/>
                  </a:lnTo>
                  <a:lnTo>
                    <a:pt x="374561" y="69837"/>
                  </a:lnTo>
                  <a:lnTo>
                    <a:pt x="372706" y="76339"/>
                  </a:lnTo>
                  <a:lnTo>
                    <a:pt x="372706" y="92786"/>
                  </a:lnTo>
                  <a:lnTo>
                    <a:pt x="374561" y="99288"/>
                  </a:lnTo>
                  <a:lnTo>
                    <a:pt x="381990" y="108889"/>
                  </a:lnTo>
                  <a:lnTo>
                    <a:pt x="386854" y="111290"/>
                  </a:lnTo>
                  <a:lnTo>
                    <a:pt x="398907" y="111290"/>
                  </a:lnTo>
                  <a:lnTo>
                    <a:pt x="403796" y="108889"/>
                  </a:lnTo>
                  <a:lnTo>
                    <a:pt x="405384" y="106845"/>
                  </a:lnTo>
                  <a:lnTo>
                    <a:pt x="411226" y="99288"/>
                  </a:lnTo>
                  <a:lnTo>
                    <a:pt x="413080" y="92786"/>
                  </a:lnTo>
                  <a:lnTo>
                    <a:pt x="413080" y="76339"/>
                  </a:lnTo>
                  <a:close/>
                </a:path>
                <a:path w="475615" h="111759">
                  <a:moveTo>
                    <a:pt x="475551" y="92417"/>
                  </a:moveTo>
                  <a:lnTo>
                    <a:pt x="473202" y="93141"/>
                  </a:lnTo>
                  <a:lnTo>
                    <a:pt x="470750" y="93497"/>
                  </a:lnTo>
                  <a:lnTo>
                    <a:pt x="464985" y="93497"/>
                  </a:lnTo>
                  <a:lnTo>
                    <a:pt x="461911" y="93129"/>
                  </a:lnTo>
                  <a:lnTo>
                    <a:pt x="456145" y="91643"/>
                  </a:lnTo>
                  <a:lnTo>
                    <a:pt x="453428" y="90538"/>
                  </a:lnTo>
                  <a:lnTo>
                    <a:pt x="450875" y="89052"/>
                  </a:lnTo>
                  <a:lnTo>
                    <a:pt x="455460" y="87680"/>
                  </a:lnTo>
                  <a:lnTo>
                    <a:pt x="459041" y="85699"/>
                  </a:lnTo>
                  <a:lnTo>
                    <a:pt x="460133" y="84594"/>
                  </a:lnTo>
                  <a:lnTo>
                    <a:pt x="464172" y="80530"/>
                  </a:lnTo>
                  <a:lnTo>
                    <a:pt x="466026" y="77584"/>
                  </a:lnTo>
                  <a:lnTo>
                    <a:pt x="468261" y="70942"/>
                  </a:lnTo>
                  <a:lnTo>
                    <a:pt x="468706" y="67894"/>
                  </a:lnTo>
                  <a:lnTo>
                    <a:pt x="468833" y="54076"/>
                  </a:lnTo>
                  <a:lnTo>
                    <a:pt x="466534" y="47383"/>
                  </a:lnTo>
                  <a:lnTo>
                    <a:pt x="462102" y="42849"/>
                  </a:lnTo>
                  <a:lnTo>
                    <a:pt x="462102" y="55626"/>
                  </a:lnTo>
                  <a:lnTo>
                    <a:pt x="462102" y="69062"/>
                  </a:lnTo>
                  <a:lnTo>
                    <a:pt x="460514" y="74447"/>
                  </a:lnTo>
                  <a:lnTo>
                    <a:pt x="454177" y="82562"/>
                  </a:lnTo>
                  <a:lnTo>
                    <a:pt x="449795" y="84594"/>
                  </a:lnTo>
                  <a:lnTo>
                    <a:pt x="438556" y="84594"/>
                  </a:lnTo>
                  <a:lnTo>
                    <a:pt x="434149" y="82562"/>
                  </a:lnTo>
                  <a:lnTo>
                    <a:pt x="427786" y="74447"/>
                  </a:lnTo>
                  <a:lnTo>
                    <a:pt x="426199" y="69062"/>
                  </a:lnTo>
                  <a:lnTo>
                    <a:pt x="426199" y="55626"/>
                  </a:lnTo>
                  <a:lnTo>
                    <a:pt x="427786" y="50241"/>
                  </a:lnTo>
                  <a:lnTo>
                    <a:pt x="434149" y="42100"/>
                  </a:lnTo>
                  <a:lnTo>
                    <a:pt x="438556" y="40068"/>
                  </a:lnTo>
                  <a:lnTo>
                    <a:pt x="449795" y="40068"/>
                  </a:lnTo>
                  <a:lnTo>
                    <a:pt x="454177" y="42100"/>
                  </a:lnTo>
                  <a:lnTo>
                    <a:pt x="460514" y="50241"/>
                  </a:lnTo>
                  <a:lnTo>
                    <a:pt x="462102" y="55626"/>
                  </a:lnTo>
                  <a:lnTo>
                    <a:pt x="462102" y="42849"/>
                  </a:lnTo>
                  <a:lnTo>
                    <a:pt x="459397" y="40068"/>
                  </a:lnTo>
                  <a:lnTo>
                    <a:pt x="457352" y="37973"/>
                  </a:lnTo>
                  <a:lnTo>
                    <a:pt x="451434" y="35623"/>
                  </a:lnTo>
                  <a:lnTo>
                    <a:pt x="436892" y="35623"/>
                  </a:lnTo>
                  <a:lnTo>
                    <a:pt x="430949" y="37922"/>
                  </a:lnTo>
                  <a:lnTo>
                    <a:pt x="421767" y="47129"/>
                  </a:lnTo>
                  <a:lnTo>
                    <a:pt x="419468" y="53708"/>
                  </a:lnTo>
                  <a:lnTo>
                    <a:pt x="419468" y="67894"/>
                  </a:lnTo>
                  <a:lnTo>
                    <a:pt x="444144" y="89052"/>
                  </a:lnTo>
                  <a:lnTo>
                    <a:pt x="449402" y="93827"/>
                  </a:lnTo>
                  <a:lnTo>
                    <a:pt x="453809" y="96875"/>
                  </a:lnTo>
                  <a:lnTo>
                    <a:pt x="460883" y="99517"/>
                  </a:lnTo>
                  <a:lnTo>
                    <a:pt x="464489" y="100177"/>
                  </a:lnTo>
                  <a:lnTo>
                    <a:pt x="470738" y="100177"/>
                  </a:lnTo>
                  <a:lnTo>
                    <a:pt x="473202" y="99783"/>
                  </a:lnTo>
                  <a:lnTo>
                    <a:pt x="475551" y="98996"/>
                  </a:lnTo>
                  <a:lnTo>
                    <a:pt x="475551" y="93497"/>
                  </a:lnTo>
                  <a:lnTo>
                    <a:pt x="475551" y="9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3469" y="1616560"/>
            <a:ext cx="313055" cy="6991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5"/>
              </a:spcBef>
            </a:pPr>
            <a:r>
              <a:rPr sz="900" baseline="-37037" dirty="0">
                <a:latin typeface="Arial"/>
                <a:cs typeface="Arial"/>
              </a:rPr>
              <a:t>S</a:t>
            </a:r>
            <a:r>
              <a:rPr sz="900" spc="-89" baseline="-37037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75"/>
              </a:spcBef>
            </a:pPr>
            <a:r>
              <a:rPr sz="600" spc="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345"/>
              </a:spcBef>
            </a:pPr>
            <a:r>
              <a:rPr sz="900" baseline="-32407" dirty="0">
                <a:latin typeface="Arial"/>
                <a:cs typeface="Arial"/>
              </a:rPr>
              <a:t>t</a:t>
            </a:r>
            <a:r>
              <a:rPr sz="900" spc="202" baseline="-32407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75"/>
              </a:spcBef>
            </a:pPr>
            <a:r>
              <a:rPr sz="600" spc="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330"/>
              </a:spcBef>
            </a:pPr>
            <a:r>
              <a:rPr sz="900" baseline="-37037" dirty="0">
                <a:latin typeface="Arial"/>
                <a:cs typeface="Arial"/>
              </a:rPr>
              <a:t>Q</a:t>
            </a:r>
            <a:r>
              <a:rPr sz="900" spc="-104" baseline="-37037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80"/>
              </a:spcBef>
            </a:pPr>
            <a:r>
              <a:rPr sz="600" spc="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1123" y="1229865"/>
            <a:ext cx="995044" cy="1031240"/>
            <a:chOff x="471123" y="1229865"/>
            <a:chExt cx="995044" cy="1031240"/>
          </a:xfrm>
        </p:grpSpPr>
        <p:sp>
          <p:nvSpPr>
            <p:cNvPr id="29" name="object 29"/>
            <p:cNvSpPr/>
            <p:nvPr/>
          </p:nvSpPr>
          <p:spPr>
            <a:xfrm>
              <a:off x="474933" y="1781694"/>
              <a:ext cx="564515" cy="475615"/>
            </a:xfrm>
            <a:custGeom>
              <a:avLst/>
              <a:gdLst/>
              <a:ahLst/>
              <a:cxnLst/>
              <a:rect l="l" t="t" r="r" b="b"/>
              <a:pathLst>
                <a:path w="564515" h="475614">
                  <a:moveTo>
                    <a:pt x="0" y="0"/>
                  </a:moveTo>
                  <a:lnTo>
                    <a:pt x="563983" y="0"/>
                  </a:lnTo>
                </a:path>
                <a:path w="564515" h="475614">
                  <a:moveTo>
                    <a:pt x="0" y="237559"/>
                  </a:moveTo>
                  <a:lnTo>
                    <a:pt x="563983" y="237559"/>
                  </a:lnTo>
                </a:path>
                <a:path w="564515" h="475614">
                  <a:moveTo>
                    <a:pt x="0" y="475118"/>
                  </a:moveTo>
                  <a:lnTo>
                    <a:pt x="563983" y="475118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318" y="1520622"/>
              <a:ext cx="69850" cy="708025"/>
            </a:xfrm>
            <a:custGeom>
              <a:avLst/>
              <a:gdLst/>
              <a:ahLst/>
              <a:cxnLst/>
              <a:rect l="l" t="t" r="r" b="b"/>
              <a:pathLst>
                <a:path w="69850" h="708025">
                  <a:moveTo>
                    <a:pt x="0" y="0"/>
                  </a:moveTo>
                  <a:lnTo>
                    <a:pt x="69674" y="707978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5283" y="2207444"/>
              <a:ext cx="29845" cy="31115"/>
            </a:xfrm>
            <a:custGeom>
              <a:avLst/>
              <a:gdLst/>
              <a:ahLst/>
              <a:cxnLst/>
              <a:rect l="l" t="t" r="r" b="b"/>
              <a:pathLst>
                <a:path w="29844" h="31114">
                  <a:moveTo>
                    <a:pt x="29541" y="0"/>
                  </a:moveTo>
                  <a:lnTo>
                    <a:pt x="0" y="2909"/>
                  </a:lnTo>
                  <a:lnTo>
                    <a:pt x="17679" y="31007"/>
                  </a:lnTo>
                  <a:lnTo>
                    <a:pt x="29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8917" y="1692610"/>
              <a:ext cx="118745" cy="564515"/>
            </a:xfrm>
            <a:custGeom>
              <a:avLst/>
              <a:gdLst/>
              <a:ahLst/>
              <a:cxnLst/>
              <a:rect l="l" t="t" r="r" b="b"/>
              <a:pathLst>
                <a:path w="118744" h="564514">
                  <a:moveTo>
                    <a:pt x="0" y="89084"/>
                  </a:moveTo>
                  <a:lnTo>
                    <a:pt x="0" y="0"/>
                  </a:lnTo>
                </a:path>
                <a:path w="118744" h="564514">
                  <a:moveTo>
                    <a:pt x="118733" y="0"/>
                  </a:moveTo>
                  <a:lnTo>
                    <a:pt x="0" y="0"/>
                  </a:lnTo>
                </a:path>
                <a:path w="118744" h="564514">
                  <a:moveTo>
                    <a:pt x="118733" y="326644"/>
                  </a:moveTo>
                  <a:lnTo>
                    <a:pt x="0" y="326644"/>
                  </a:lnTo>
                </a:path>
                <a:path w="118744" h="564514">
                  <a:moveTo>
                    <a:pt x="118733" y="564203"/>
                  </a:moveTo>
                  <a:lnTo>
                    <a:pt x="0" y="564203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94392" y="1288635"/>
              <a:ext cx="407670" cy="222250"/>
            </a:xfrm>
            <a:custGeom>
              <a:avLst/>
              <a:gdLst/>
              <a:ahLst/>
              <a:cxnLst/>
              <a:rect l="l" t="t" r="r" b="b"/>
              <a:pathLst>
                <a:path w="407669" h="222250">
                  <a:moveTo>
                    <a:pt x="0" y="0"/>
                  </a:moveTo>
                  <a:lnTo>
                    <a:pt x="144088" y="618"/>
                  </a:lnTo>
                </a:path>
                <a:path w="407669" h="222250">
                  <a:moveTo>
                    <a:pt x="144088" y="108881"/>
                  </a:moveTo>
                  <a:lnTo>
                    <a:pt x="65550" y="108881"/>
                  </a:lnTo>
                  <a:lnTo>
                    <a:pt x="65550" y="222092"/>
                  </a:lnTo>
                  <a:lnTo>
                    <a:pt x="407528" y="222092"/>
                  </a:lnTo>
                  <a:lnTo>
                    <a:pt x="407528" y="5382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8796" y="1229865"/>
              <a:ext cx="357130" cy="22642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67031" y="131676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8268" y="1387290"/>
            <a:ext cx="438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69431" y="1235104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2311" y="1202935"/>
            <a:ext cx="1409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r>
              <a:rPr sz="500" spc="145" dirty="0">
                <a:latin typeface="Arial"/>
                <a:cs typeface="Arial"/>
              </a:rPr>
              <a:t> </a:t>
            </a:r>
            <a:r>
              <a:rPr sz="500" b="1" spc="-50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22432" y="1258613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28868" y="1199860"/>
            <a:ext cx="1024255" cy="1061085"/>
            <a:chOff x="1028868" y="1199860"/>
            <a:chExt cx="1024255" cy="1061085"/>
          </a:xfrm>
        </p:grpSpPr>
        <p:sp>
          <p:nvSpPr>
            <p:cNvPr id="41" name="object 41"/>
            <p:cNvSpPr/>
            <p:nvPr/>
          </p:nvSpPr>
          <p:spPr>
            <a:xfrm>
              <a:off x="1040524" y="1306227"/>
              <a:ext cx="58419" cy="377190"/>
            </a:xfrm>
            <a:custGeom>
              <a:avLst/>
              <a:gdLst/>
              <a:ahLst/>
              <a:cxnLst/>
              <a:rect l="l" t="t" r="r" b="b"/>
              <a:pathLst>
                <a:path w="58419" h="377189">
                  <a:moveTo>
                    <a:pt x="58025" y="0"/>
                  </a:moveTo>
                  <a:lnTo>
                    <a:pt x="0" y="376923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8868" y="1661324"/>
              <a:ext cx="29845" cy="31750"/>
            </a:xfrm>
            <a:custGeom>
              <a:avLst/>
              <a:gdLst/>
              <a:ahLst/>
              <a:cxnLst/>
              <a:rect l="l" t="t" r="r" b="b"/>
              <a:pathLst>
                <a:path w="29844" h="31750">
                  <a:moveTo>
                    <a:pt x="0" y="0"/>
                  </a:moveTo>
                  <a:lnTo>
                    <a:pt x="10149" y="31609"/>
                  </a:lnTo>
                  <a:lnTo>
                    <a:pt x="29337" y="4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651" y="1692610"/>
              <a:ext cx="118745" cy="564515"/>
            </a:xfrm>
            <a:custGeom>
              <a:avLst/>
              <a:gdLst/>
              <a:ahLst/>
              <a:cxnLst/>
              <a:rect l="l" t="t" r="r" b="b"/>
              <a:pathLst>
                <a:path w="118744" h="564514">
                  <a:moveTo>
                    <a:pt x="0" y="326644"/>
                  </a:moveTo>
                  <a:lnTo>
                    <a:pt x="118733" y="326644"/>
                  </a:lnTo>
                </a:path>
                <a:path w="118744" h="564514">
                  <a:moveTo>
                    <a:pt x="0" y="564203"/>
                  </a:moveTo>
                  <a:lnTo>
                    <a:pt x="0" y="445423"/>
                  </a:lnTo>
                </a:path>
                <a:path w="118744" h="564514">
                  <a:moveTo>
                    <a:pt x="118733" y="445423"/>
                  </a:moveTo>
                  <a:lnTo>
                    <a:pt x="0" y="445423"/>
                  </a:lnTo>
                </a:path>
                <a:path w="118744" h="564514">
                  <a:moveTo>
                    <a:pt x="0" y="0"/>
                  </a:moveTo>
                  <a:lnTo>
                    <a:pt x="118733" y="0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0139" y="2156592"/>
              <a:ext cx="57785" cy="41275"/>
            </a:xfrm>
            <a:custGeom>
              <a:avLst/>
              <a:gdLst/>
              <a:ahLst/>
              <a:cxnLst/>
              <a:rect l="l" t="t" r="r" b="b"/>
              <a:pathLst>
                <a:path w="57784" h="41275">
                  <a:moveTo>
                    <a:pt x="14911" y="0"/>
                  </a:moveTo>
                  <a:lnTo>
                    <a:pt x="0" y="23477"/>
                  </a:lnTo>
                  <a:lnTo>
                    <a:pt x="57511" y="40830"/>
                  </a:lnTo>
                  <a:lnTo>
                    <a:pt x="14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43864" y="1740864"/>
              <a:ext cx="99060" cy="447040"/>
            </a:xfrm>
            <a:custGeom>
              <a:avLst/>
              <a:gdLst/>
              <a:ahLst/>
              <a:cxnLst/>
              <a:rect l="l" t="t" r="r" b="b"/>
              <a:pathLst>
                <a:path w="99059" h="447039">
                  <a:moveTo>
                    <a:pt x="0" y="0"/>
                  </a:moveTo>
                  <a:lnTo>
                    <a:pt x="9875" y="8400"/>
                  </a:lnTo>
                  <a:lnTo>
                    <a:pt x="29374" y="34257"/>
                  </a:lnTo>
                  <a:lnTo>
                    <a:pt x="43307" y="78558"/>
                  </a:lnTo>
                  <a:lnTo>
                    <a:pt x="36485" y="142288"/>
                  </a:lnTo>
                  <a:lnTo>
                    <a:pt x="27895" y="182103"/>
                  </a:lnTo>
                  <a:lnTo>
                    <a:pt x="18783" y="273827"/>
                  </a:lnTo>
                  <a:lnTo>
                    <a:pt x="34137" y="375874"/>
                  </a:lnTo>
                  <a:lnTo>
                    <a:pt x="98944" y="44666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0750" y="1248975"/>
              <a:ext cx="352403" cy="6740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616506" y="1320805"/>
              <a:ext cx="367665" cy="181610"/>
            </a:xfrm>
            <a:custGeom>
              <a:avLst/>
              <a:gdLst/>
              <a:ahLst/>
              <a:cxnLst/>
              <a:rect l="l" t="t" r="r" b="b"/>
              <a:pathLst>
                <a:path w="367664" h="181609">
                  <a:moveTo>
                    <a:pt x="86576" y="59389"/>
                  </a:moveTo>
                  <a:lnTo>
                    <a:pt x="0" y="59389"/>
                  </a:lnTo>
                  <a:lnTo>
                    <a:pt x="0" y="181262"/>
                  </a:lnTo>
                  <a:lnTo>
                    <a:pt x="367331" y="181262"/>
                  </a:lnTo>
                  <a:lnTo>
                    <a:pt x="367331" y="0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8142" y="1199860"/>
              <a:ext cx="384649" cy="24374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626069" y="1371206"/>
            <a:ext cx="4508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3926" y="1131420"/>
            <a:ext cx="149860" cy="2717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550" dirty="0">
                <a:latin typeface="Arial"/>
                <a:cs typeface="Arial"/>
              </a:rPr>
              <a:t>S</a:t>
            </a:r>
            <a:r>
              <a:rPr sz="550" spc="14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309"/>
              </a:spcBef>
            </a:pPr>
            <a:r>
              <a:rPr sz="550" spc="-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74002" y="1206647"/>
            <a:ext cx="18034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25" b="1" spc="-15" baseline="-20202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r>
              <a:rPr sz="825" b="1" spc="-89" baseline="-20202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550" spc="-60" dirty="0"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55572" y="1199860"/>
            <a:ext cx="1520190" cy="1033144"/>
            <a:chOff x="1155572" y="1199860"/>
            <a:chExt cx="1520190" cy="1033144"/>
          </a:xfrm>
        </p:grpSpPr>
        <p:sp>
          <p:nvSpPr>
            <p:cNvPr id="53" name="object 53"/>
            <p:cNvSpPr/>
            <p:nvPr/>
          </p:nvSpPr>
          <p:spPr>
            <a:xfrm>
              <a:off x="1164152" y="1336400"/>
              <a:ext cx="765810" cy="795020"/>
            </a:xfrm>
            <a:custGeom>
              <a:avLst/>
              <a:gdLst/>
              <a:ahLst/>
              <a:cxnLst/>
              <a:rect l="l" t="t" r="r" b="b"/>
              <a:pathLst>
                <a:path w="765810" h="795019">
                  <a:moveTo>
                    <a:pt x="765454" y="0"/>
                  </a:moveTo>
                  <a:lnTo>
                    <a:pt x="0" y="794871"/>
                  </a:lnTo>
                </a:path>
              </a:pathLst>
            </a:custGeom>
            <a:ln w="8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7288" y="21067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9904" y="0"/>
                  </a:moveTo>
                  <a:lnTo>
                    <a:pt x="0" y="31686"/>
                  </a:lnTo>
                  <a:lnTo>
                    <a:pt x="31282" y="20601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6384" y="1692610"/>
              <a:ext cx="1395730" cy="445770"/>
            </a:xfrm>
            <a:custGeom>
              <a:avLst/>
              <a:gdLst/>
              <a:ahLst/>
              <a:cxnLst/>
              <a:rect l="l" t="t" r="r" b="b"/>
              <a:pathLst>
                <a:path w="1395730" h="445769">
                  <a:moveTo>
                    <a:pt x="0" y="445423"/>
                  </a:moveTo>
                  <a:lnTo>
                    <a:pt x="1395118" y="445423"/>
                  </a:lnTo>
                </a:path>
                <a:path w="1395730" h="445769">
                  <a:moveTo>
                    <a:pt x="0" y="207864"/>
                  </a:moveTo>
                  <a:lnTo>
                    <a:pt x="1395118" y="207864"/>
                  </a:lnTo>
                </a:path>
                <a:path w="1395730" h="445769">
                  <a:moveTo>
                    <a:pt x="0" y="326644"/>
                  </a:moveTo>
                  <a:lnTo>
                    <a:pt x="0" y="207864"/>
                  </a:lnTo>
                </a:path>
                <a:path w="1395730" h="445769">
                  <a:moveTo>
                    <a:pt x="0" y="0"/>
                  </a:moveTo>
                  <a:lnTo>
                    <a:pt x="1395118" y="0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572" y="1959864"/>
              <a:ext cx="120812" cy="2730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137201" y="1410335"/>
              <a:ext cx="53340" cy="48260"/>
            </a:xfrm>
            <a:custGeom>
              <a:avLst/>
              <a:gdLst/>
              <a:ahLst/>
              <a:cxnLst/>
              <a:rect l="l" t="t" r="r" b="b"/>
              <a:pathLst>
                <a:path w="53339" h="48259">
                  <a:moveTo>
                    <a:pt x="18469" y="47784"/>
                  </a:moveTo>
                  <a:lnTo>
                    <a:pt x="0" y="23892"/>
                  </a:lnTo>
                  <a:lnTo>
                    <a:pt x="53100" y="0"/>
                  </a:lnTo>
                  <a:lnTo>
                    <a:pt x="18469" y="47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37201" y="1410335"/>
              <a:ext cx="53340" cy="48260"/>
            </a:xfrm>
            <a:custGeom>
              <a:avLst/>
              <a:gdLst/>
              <a:ahLst/>
              <a:cxnLst/>
              <a:rect l="l" t="t" r="r" b="b"/>
              <a:pathLst>
                <a:path w="53339" h="48259">
                  <a:moveTo>
                    <a:pt x="53100" y="0"/>
                  </a:moveTo>
                  <a:lnTo>
                    <a:pt x="0" y="23892"/>
                  </a:lnTo>
                  <a:lnTo>
                    <a:pt x="18469" y="47784"/>
                  </a:lnTo>
                  <a:lnTo>
                    <a:pt x="531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39221" y="1333880"/>
              <a:ext cx="402590" cy="200025"/>
            </a:xfrm>
            <a:custGeom>
              <a:avLst/>
              <a:gdLst/>
              <a:ahLst/>
              <a:cxnLst/>
              <a:rect l="l" t="t" r="r" b="b"/>
              <a:pathLst>
                <a:path w="402589" h="200025">
                  <a:moveTo>
                    <a:pt x="402003" y="0"/>
                  </a:moveTo>
                  <a:lnTo>
                    <a:pt x="397385" y="61821"/>
                  </a:lnTo>
                  <a:lnTo>
                    <a:pt x="376679" y="111883"/>
                  </a:lnTo>
                  <a:lnTo>
                    <a:pt x="330433" y="150522"/>
                  </a:lnTo>
                  <a:lnTo>
                    <a:pt x="241548" y="187854"/>
                  </a:lnTo>
                  <a:lnTo>
                    <a:pt x="143428" y="199912"/>
                  </a:lnTo>
                  <a:lnTo>
                    <a:pt x="21066" y="176804"/>
                  </a:lnTo>
                  <a:lnTo>
                    <a:pt x="12589" y="168105"/>
                  </a:lnTo>
                  <a:lnTo>
                    <a:pt x="0" y="146639"/>
                  </a:lnTo>
                  <a:lnTo>
                    <a:pt x="2561" y="119350"/>
                  </a:lnTo>
                  <a:lnTo>
                    <a:pt x="39536" y="93180"/>
                  </a:lnTo>
                </a:path>
              </a:pathLst>
            </a:custGeom>
            <a:ln w="474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07518" y="1263271"/>
              <a:ext cx="438784" cy="239395"/>
            </a:xfrm>
            <a:custGeom>
              <a:avLst/>
              <a:gdLst/>
              <a:ahLst/>
              <a:cxnLst/>
              <a:rect l="l" t="t" r="r" b="b"/>
              <a:pathLst>
                <a:path w="438785" h="239394">
                  <a:moveTo>
                    <a:pt x="0" y="0"/>
                  </a:moveTo>
                  <a:lnTo>
                    <a:pt x="154600" y="618"/>
                  </a:lnTo>
                </a:path>
                <a:path w="438785" h="239394">
                  <a:moveTo>
                    <a:pt x="154600" y="116923"/>
                  </a:moveTo>
                  <a:lnTo>
                    <a:pt x="70497" y="116923"/>
                  </a:lnTo>
                  <a:lnTo>
                    <a:pt x="70497" y="238796"/>
                  </a:lnTo>
                  <a:lnTo>
                    <a:pt x="438448" y="238796"/>
                  </a:lnTo>
                  <a:lnTo>
                    <a:pt x="438448" y="57534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0271" y="1199860"/>
              <a:ext cx="383722" cy="24374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185723" y="1371206"/>
            <a:ext cx="4508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93581" y="1131420"/>
            <a:ext cx="149860" cy="2717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550" dirty="0">
                <a:latin typeface="Arial"/>
                <a:cs typeface="Arial"/>
              </a:rPr>
              <a:t>S</a:t>
            </a:r>
            <a:r>
              <a:rPr sz="550" spc="14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309"/>
              </a:spcBef>
            </a:pPr>
            <a:r>
              <a:rPr sz="550" b="1" spc="-5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76350" y="1361336"/>
            <a:ext cx="1933575" cy="781050"/>
            <a:chOff x="1276350" y="1361336"/>
            <a:chExt cx="1933575" cy="781050"/>
          </a:xfrm>
        </p:grpSpPr>
        <p:sp>
          <p:nvSpPr>
            <p:cNvPr id="65" name="object 65"/>
            <p:cNvSpPr/>
            <p:nvPr/>
          </p:nvSpPr>
          <p:spPr>
            <a:xfrm>
              <a:off x="1284834" y="1365781"/>
              <a:ext cx="882650" cy="529590"/>
            </a:xfrm>
            <a:custGeom>
              <a:avLst/>
              <a:gdLst/>
              <a:ahLst/>
              <a:cxnLst/>
              <a:rect l="l" t="t" r="r" b="b"/>
              <a:pathLst>
                <a:path w="882650" h="529589">
                  <a:moveTo>
                    <a:pt x="882102" y="0"/>
                  </a:moveTo>
                  <a:lnTo>
                    <a:pt x="0" y="529309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76350" y="1872175"/>
              <a:ext cx="33655" cy="28575"/>
            </a:xfrm>
            <a:custGeom>
              <a:avLst/>
              <a:gdLst/>
              <a:ahLst/>
              <a:cxnLst/>
              <a:rect l="l" t="t" r="r" b="b"/>
              <a:pathLst>
                <a:path w="33655" h="28575">
                  <a:moveTo>
                    <a:pt x="17820" y="0"/>
                  </a:moveTo>
                  <a:lnTo>
                    <a:pt x="0" y="28006"/>
                  </a:lnTo>
                  <a:lnTo>
                    <a:pt x="33088" y="25464"/>
                  </a:lnTo>
                  <a:lnTo>
                    <a:pt x="17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1502" y="1781694"/>
              <a:ext cx="534670" cy="356870"/>
            </a:xfrm>
            <a:custGeom>
              <a:avLst/>
              <a:gdLst/>
              <a:ahLst/>
              <a:cxnLst/>
              <a:rect l="l" t="t" r="r" b="b"/>
              <a:pathLst>
                <a:path w="534669" h="356869">
                  <a:moveTo>
                    <a:pt x="0" y="0"/>
                  </a:moveTo>
                  <a:lnTo>
                    <a:pt x="534300" y="0"/>
                  </a:lnTo>
                </a:path>
                <a:path w="534669" h="356869">
                  <a:moveTo>
                    <a:pt x="0" y="118779"/>
                  </a:moveTo>
                  <a:lnTo>
                    <a:pt x="534300" y="118779"/>
                  </a:lnTo>
                </a:path>
                <a:path w="534669" h="356869">
                  <a:moveTo>
                    <a:pt x="0" y="356338"/>
                  </a:moveTo>
                  <a:lnTo>
                    <a:pt x="534300" y="356338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28063" y="1295731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34248" y="1374300"/>
            <a:ext cx="4635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5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651899" y="1200479"/>
            <a:ext cx="522605" cy="313055"/>
            <a:chOff x="2651899" y="1200479"/>
            <a:chExt cx="522605" cy="313055"/>
          </a:xfrm>
        </p:grpSpPr>
        <p:sp>
          <p:nvSpPr>
            <p:cNvPr id="71" name="object 71"/>
            <p:cNvSpPr/>
            <p:nvPr/>
          </p:nvSpPr>
          <p:spPr>
            <a:xfrm>
              <a:off x="2656661" y="1264508"/>
              <a:ext cx="447675" cy="243840"/>
            </a:xfrm>
            <a:custGeom>
              <a:avLst/>
              <a:gdLst/>
              <a:ahLst/>
              <a:cxnLst/>
              <a:rect l="l" t="t" r="r" b="b"/>
              <a:pathLst>
                <a:path w="447675" h="243840">
                  <a:moveTo>
                    <a:pt x="0" y="0"/>
                  </a:moveTo>
                  <a:lnTo>
                    <a:pt x="160166" y="619"/>
                  </a:lnTo>
                </a:path>
                <a:path w="447675" h="243840">
                  <a:moveTo>
                    <a:pt x="160165" y="119398"/>
                  </a:moveTo>
                  <a:lnTo>
                    <a:pt x="72352" y="119398"/>
                  </a:lnTo>
                  <a:lnTo>
                    <a:pt x="72352" y="243745"/>
                  </a:lnTo>
                  <a:lnTo>
                    <a:pt x="447105" y="243745"/>
                  </a:lnTo>
                  <a:lnTo>
                    <a:pt x="447105" y="58770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1887" y="1200479"/>
              <a:ext cx="392070" cy="248075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2434276" y="1172003"/>
            <a:ext cx="38608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25" spc="-15" baseline="-40404" dirty="0">
                <a:latin typeface="Arial"/>
                <a:cs typeface="Arial"/>
              </a:rPr>
              <a:t>1</a:t>
            </a:r>
            <a:r>
              <a:rPr sz="825" spc="-104" baseline="-40404" dirty="0">
                <a:latin typeface="Arial"/>
                <a:cs typeface="Arial"/>
              </a:rPr>
              <a:t> </a:t>
            </a:r>
            <a:r>
              <a:rPr sz="825" baseline="-25252" dirty="0">
                <a:latin typeface="Arial"/>
                <a:cs typeface="Arial"/>
              </a:rPr>
              <a:t>Q</a:t>
            </a:r>
            <a:r>
              <a:rPr sz="825" spc="697" baseline="-25252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</a:t>
            </a:r>
            <a:r>
              <a:rPr sz="550" spc="150" dirty="0">
                <a:latin typeface="Arial"/>
                <a:cs typeface="Arial"/>
              </a:rPr>
              <a:t> </a:t>
            </a:r>
            <a:r>
              <a:rPr sz="550" b="1" spc="-50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89603" y="1207266"/>
            <a:ext cx="1835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25" baseline="-15151" dirty="0">
                <a:latin typeface="Arial"/>
                <a:cs typeface="Arial"/>
              </a:rPr>
              <a:t>1</a:t>
            </a:r>
            <a:r>
              <a:rPr sz="825" spc="-112" baseline="-15151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663453" y="1272402"/>
            <a:ext cx="102235" cy="421005"/>
            <a:chOff x="2663453" y="1272402"/>
            <a:chExt cx="102235" cy="421005"/>
          </a:xfrm>
        </p:grpSpPr>
        <p:sp>
          <p:nvSpPr>
            <p:cNvPr id="76" name="object 76"/>
            <p:cNvSpPr/>
            <p:nvPr/>
          </p:nvSpPr>
          <p:spPr>
            <a:xfrm>
              <a:off x="2673830" y="1276847"/>
              <a:ext cx="86995" cy="407034"/>
            </a:xfrm>
            <a:custGeom>
              <a:avLst/>
              <a:gdLst/>
              <a:ahLst/>
              <a:cxnLst/>
              <a:rect l="l" t="t" r="r" b="b"/>
              <a:pathLst>
                <a:path w="86994" h="407035">
                  <a:moveTo>
                    <a:pt x="86832" y="0"/>
                  </a:moveTo>
                  <a:lnTo>
                    <a:pt x="0" y="406407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63453" y="1660790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0" y="0"/>
                  </a:moveTo>
                  <a:lnTo>
                    <a:pt x="8309" y="32142"/>
                  </a:lnTo>
                  <a:lnTo>
                    <a:pt x="29027" y="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424139" y="1294990"/>
            <a:ext cx="4572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i="1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33978" y="1157827"/>
            <a:ext cx="408305" cy="228600"/>
            <a:chOff x="1633978" y="1157827"/>
            <a:chExt cx="408305" cy="228600"/>
          </a:xfrm>
        </p:grpSpPr>
        <p:sp>
          <p:nvSpPr>
            <p:cNvPr id="10" name="object 10"/>
            <p:cNvSpPr/>
            <p:nvPr/>
          </p:nvSpPr>
          <p:spPr>
            <a:xfrm>
              <a:off x="1729879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0" y="19586"/>
                  </a:moveTo>
                  <a:lnTo>
                    <a:pt x="1649" y="0"/>
                  </a:lnTo>
                  <a:lnTo>
                    <a:pt x="41227" y="11425"/>
                  </a:lnTo>
                  <a:lnTo>
                    <a:pt x="0" y="19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9879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7" y="11425"/>
                  </a:moveTo>
                  <a:lnTo>
                    <a:pt x="0" y="19586"/>
                  </a:lnTo>
                  <a:lnTo>
                    <a:pt x="1649" y="0"/>
                  </a:lnTo>
                  <a:lnTo>
                    <a:pt x="41227" y="11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5883" y="1159732"/>
              <a:ext cx="404495" cy="215900"/>
            </a:xfrm>
            <a:custGeom>
              <a:avLst/>
              <a:gdLst/>
              <a:ahLst/>
              <a:cxnLst/>
              <a:rect l="l" t="t" r="r" b="b"/>
              <a:pathLst>
                <a:path w="404494" h="215900">
                  <a:moveTo>
                    <a:pt x="122031" y="215446"/>
                  </a:moveTo>
                  <a:lnTo>
                    <a:pt x="102963" y="214834"/>
                  </a:lnTo>
                  <a:lnTo>
                    <a:pt x="61015" y="210549"/>
                  </a:lnTo>
                  <a:lnTo>
                    <a:pt x="19067" y="198920"/>
                  </a:lnTo>
                  <a:lnTo>
                    <a:pt x="0" y="176274"/>
                  </a:lnTo>
                  <a:lnTo>
                    <a:pt x="1906" y="172984"/>
                  </a:lnTo>
                  <a:lnTo>
                    <a:pt x="12780" y="163420"/>
                  </a:lnTo>
                  <a:lnTo>
                    <a:pt x="40350" y="148042"/>
                  </a:lnTo>
                  <a:lnTo>
                    <a:pt x="92347" y="127309"/>
                  </a:lnTo>
                  <a:lnTo>
                    <a:pt x="272534" y="53708"/>
                  </a:lnTo>
                  <a:lnTo>
                    <a:pt x="365063" y="15913"/>
                  </a:lnTo>
                  <a:lnTo>
                    <a:pt x="399153" y="1989"/>
                  </a:lnTo>
                  <a:lnTo>
                    <a:pt x="404022" y="0"/>
                  </a:lnTo>
                </a:path>
              </a:pathLst>
            </a:custGeom>
            <a:ln w="32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68300" y="132357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8859" y="1157827"/>
            <a:ext cx="1120775" cy="257810"/>
            <a:chOff x="238859" y="1157827"/>
            <a:chExt cx="1120775" cy="257810"/>
          </a:xfrm>
        </p:grpSpPr>
        <p:sp>
          <p:nvSpPr>
            <p:cNvPr id="15" name="object 15"/>
            <p:cNvSpPr/>
            <p:nvPr/>
          </p:nvSpPr>
          <p:spPr>
            <a:xfrm>
              <a:off x="1047163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0" y="19586"/>
                  </a:moveTo>
                  <a:lnTo>
                    <a:pt x="1649" y="0"/>
                  </a:lnTo>
                  <a:lnTo>
                    <a:pt x="41226" y="11425"/>
                  </a:lnTo>
                  <a:lnTo>
                    <a:pt x="0" y="19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7163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6" y="11425"/>
                  </a:moveTo>
                  <a:lnTo>
                    <a:pt x="0" y="19586"/>
                  </a:lnTo>
                  <a:lnTo>
                    <a:pt x="1649" y="0"/>
                  </a:lnTo>
                  <a:lnTo>
                    <a:pt x="41226" y="11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3165" y="1159732"/>
              <a:ext cx="404495" cy="215900"/>
            </a:xfrm>
            <a:custGeom>
              <a:avLst/>
              <a:gdLst/>
              <a:ahLst/>
              <a:cxnLst/>
              <a:rect l="l" t="t" r="r" b="b"/>
              <a:pathLst>
                <a:path w="404494" h="215900">
                  <a:moveTo>
                    <a:pt x="122031" y="215446"/>
                  </a:moveTo>
                  <a:lnTo>
                    <a:pt x="102964" y="214834"/>
                  </a:lnTo>
                  <a:lnTo>
                    <a:pt x="61015" y="210549"/>
                  </a:lnTo>
                  <a:lnTo>
                    <a:pt x="19067" y="198920"/>
                  </a:lnTo>
                  <a:lnTo>
                    <a:pt x="0" y="176274"/>
                  </a:lnTo>
                  <a:lnTo>
                    <a:pt x="1906" y="172984"/>
                  </a:lnTo>
                  <a:lnTo>
                    <a:pt x="12780" y="163420"/>
                  </a:lnTo>
                  <a:lnTo>
                    <a:pt x="40350" y="148042"/>
                  </a:lnTo>
                  <a:lnTo>
                    <a:pt x="92348" y="127309"/>
                  </a:lnTo>
                  <a:lnTo>
                    <a:pt x="272535" y="53708"/>
                  </a:lnTo>
                  <a:lnTo>
                    <a:pt x="365064" y="15913"/>
                  </a:lnTo>
                  <a:lnTo>
                    <a:pt x="399153" y="1989"/>
                  </a:lnTo>
                  <a:lnTo>
                    <a:pt x="404023" y="0"/>
                  </a:lnTo>
                </a:path>
              </a:pathLst>
            </a:custGeom>
            <a:ln w="32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7163" y="118779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1649" y="19638"/>
                  </a:moveTo>
                  <a:lnTo>
                    <a:pt x="0" y="0"/>
                  </a:lnTo>
                  <a:lnTo>
                    <a:pt x="41226" y="6546"/>
                  </a:lnTo>
                  <a:lnTo>
                    <a:pt x="1649" y="1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163" y="118779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6" y="6546"/>
                  </a:moveTo>
                  <a:lnTo>
                    <a:pt x="0" y="0"/>
                  </a:lnTo>
                  <a:lnTo>
                    <a:pt x="1649" y="19638"/>
                  </a:lnTo>
                  <a:lnTo>
                    <a:pt x="41226" y="65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3165" y="1195978"/>
              <a:ext cx="404495" cy="217804"/>
            </a:xfrm>
            <a:custGeom>
              <a:avLst/>
              <a:gdLst/>
              <a:ahLst/>
              <a:cxnLst/>
              <a:rect l="l" t="t" r="r" b="b"/>
              <a:pathLst>
                <a:path w="404494" h="217805">
                  <a:moveTo>
                    <a:pt x="122031" y="0"/>
                  </a:moveTo>
                  <a:lnTo>
                    <a:pt x="102964" y="639"/>
                  </a:lnTo>
                  <a:lnTo>
                    <a:pt x="61015" y="5114"/>
                  </a:lnTo>
                  <a:lnTo>
                    <a:pt x="19067" y="17260"/>
                  </a:lnTo>
                  <a:lnTo>
                    <a:pt x="0" y="40913"/>
                  </a:lnTo>
                  <a:lnTo>
                    <a:pt x="1906" y="43982"/>
                  </a:lnTo>
                  <a:lnTo>
                    <a:pt x="40350" y="68530"/>
                  </a:lnTo>
                  <a:lnTo>
                    <a:pt x="92348" y="90010"/>
                  </a:lnTo>
                  <a:lnTo>
                    <a:pt x="272535" y="163809"/>
                  </a:lnTo>
                  <a:lnTo>
                    <a:pt x="365064" y="201705"/>
                  </a:lnTo>
                  <a:lnTo>
                    <a:pt x="399153" y="215667"/>
                  </a:lnTo>
                  <a:lnTo>
                    <a:pt x="404023" y="217661"/>
                  </a:lnTo>
                </a:path>
              </a:pathLst>
            </a:custGeom>
            <a:ln w="327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762" y="1164906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1649" y="19638"/>
                  </a:moveTo>
                  <a:lnTo>
                    <a:pt x="0" y="0"/>
                  </a:lnTo>
                  <a:lnTo>
                    <a:pt x="41226" y="6546"/>
                  </a:lnTo>
                  <a:lnTo>
                    <a:pt x="1649" y="1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762" y="1164906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6" y="6546"/>
                  </a:moveTo>
                  <a:lnTo>
                    <a:pt x="0" y="0"/>
                  </a:lnTo>
                  <a:lnTo>
                    <a:pt x="1649" y="19638"/>
                  </a:lnTo>
                  <a:lnTo>
                    <a:pt x="41226" y="65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764" y="1173088"/>
              <a:ext cx="404495" cy="217804"/>
            </a:xfrm>
            <a:custGeom>
              <a:avLst/>
              <a:gdLst/>
              <a:ahLst/>
              <a:cxnLst/>
              <a:rect l="l" t="t" r="r" b="b"/>
              <a:pathLst>
                <a:path w="404495" h="217805">
                  <a:moveTo>
                    <a:pt x="122031" y="0"/>
                  </a:moveTo>
                  <a:lnTo>
                    <a:pt x="102964" y="639"/>
                  </a:lnTo>
                  <a:lnTo>
                    <a:pt x="61015" y="5114"/>
                  </a:lnTo>
                  <a:lnTo>
                    <a:pt x="19067" y="17260"/>
                  </a:lnTo>
                  <a:lnTo>
                    <a:pt x="0" y="40913"/>
                  </a:lnTo>
                  <a:lnTo>
                    <a:pt x="1906" y="43982"/>
                  </a:lnTo>
                  <a:lnTo>
                    <a:pt x="40350" y="68530"/>
                  </a:lnTo>
                  <a:lnTo>
                    <a:pt x="92348" y="90010"/>
                  </a:lnTo>
                  <a:lnTo>
                    <a:pt x="272535" y="163808"/>
                  </a:lnTo>
                  <a:lnTo>
                    <a:pt x="365064" y="201705"/>
                  </a:lnTo>
                  <a:lnTo>
                    <a:pt x="399153" y="215667"/>
                  </a:lnTo>
                  <a:lnTo>
                    <a:pt x="404023" y="217661"/>
                  </a:lnTo>
                </a:path>
              </a:pathLst>
            </a:custGeom>
            <a:ln w="327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7512" y="1136121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184" y="132357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8859" y="1157827"/>
            <a:ext cx="408305" cy="228600"/>
            <a:chOff x="238859" y="1157827"/>
            <a:chExt cx="408305" cy="228600"/>
          </a:xfrm>
        </p:grpSpPr>
        <p:sp>
          <p:nvSpPr>
            <p:cNvPr id="27" name="object 27"/>
            <p:cNvSpPr/>
            <p:nvPr/>
          </p:nvSpPr>
          <p:spPr>
            <a:xfrm>
              <a:off x="334762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0" y="19586"/>
                  </a:moveTo>
                  <a:lnTo>
                    <a:pt x="1649" y="0"/>
                  </a:lnTo>
                  <a:lnTo>
                    <a:pt x="41226" y="11425"/>
                  </a:lnTo>
                  <a:lnTo>
                    <a:pt x="0" y="19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4762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6" y="11425"/>
                  </a:moveTo>
                  <a:lnTo>
                    <a:pt x="0" y="19586"/>
                  </a:lnTo>
                  <a:lnTo>
                    <a:pt x="1649" y="0"/>
                  </a:lnTo>
                  <a:lnTo>
                    <a:pt x="41226" y="11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764" y="1159732"/>
              <a:ext cx="404495" cy="215900"/>
            </a:xfrm>
            <a:custGeom>
              <a:avLst/>
              <a:gdLst/>
              <a:ahLst/>
              <a:cxnLst/>
              <a:rect l="l" t="t" r="r" b="b"/>
              <a:pathLst>
                <a:path w="404495" h="215900">
                  <a:moveTo>
                    <a:pt x="122031" y="215446"/>
                  </a:moveTo>
                  <a:lnTo>
                    <a:pt x="102964" y="214834"/>
                  </a:lnTo>
                  <a:lnTo>
                    <a:pt x="61015" y="210549"/>
                  </a:lnTo>
                  <a:lnTo>
                    <a:pt x="19067" y="198920"/>
                  </a:lnTo>
                  <a:lnTo>
                    <a:pt x="0" y="176274"/>
                  </a:lnTo>
                  <a:lnTo>
                    <a:pt x="1906" y="172984"/>
                  </a:lnTo>
                  <a:lnTo>
                    <a:pt x="12780" y="163420"/>
                  </a:lnTo>
                  <a:lnTo>
                    <a:pt x="40350" y="148042"/>
                  </a:lnTo>
                  <a:lnTo>
                    <a:pt x="92348" y="127309"/>
                  </a:lnTo>
                  <a:lnTo>
                    <a:pt x="272535" y="53708"/>
                  </a:lnTo>
                  <a:lnTo>
                    <a:pt x="365064" y="15913"/>
                  </a:lnTo>
                  <a:lnTo>
                    <a:pt x="399153" y="1989"/>
                  </a:lnTo>
                  <a:lnTo>
                    <a:pt x="404023" y="0"/>
                  </a:lnTo>
                </a:path>
              </a:pathLst>
            </a:custGeom>
            <a:ln w="32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4133" y="1495553"/>
            <a:ext cx="1270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R=1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133" y="981461"/>
            <a:ext cx="12382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S=0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6433" y="1008324"/>
            <a:ext cx="468630" cy="541655"/>
            <a:chOff x="296433" y="1008324"/>
            <a:chExt cx="468630" cy="541655"/>
          </a:xfrm>
        </p:grpSpPr>
        <p:sp>
          <p:nvSpPr>
            <p:cNvPr id="33" name="object 33"/>
            <p:cNvSpPr/>
            <p:nvPr/>
          </p:nvSpPr>
          <p:spPr>
            <a:xfrm>
              <a:off x="299925" y="1054788"/>
              <a:ext cx="461645" cy="47625"/>
            </a:xfrm>
            <a:custGeom>
              <a:avLst/>
              <a:gdLst/>
              <a:ahLst/>
              <a:cxnLst/>
              <a:rect l="l" t="t" r="r" b="b"/>
              <a:pathLst>
                <a:path w="461645" h="47625">
                  <a:moveTo>
                    <a:pt x="0" y="0"/>
                  </a:moveTo>
                  <a:lnTo>
                    <a:pt x="144706" y="618"/>
                  </a:lnTo>
                </a:path>
                <a:path w="461645" h="47625">
                  <a:moveTo>
                    <a:pt x="333319" y="46398"/>
                  </a:moveTo>
                  <a:lnTo>
                    <a:pt x="461329" y="47016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835" y="1088813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6834" y="1088813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0" y="12991"/>
                  </a:moveTo>
                  <a:lnTo>
                    <a:pt x="0" y="5816"/>
                  </a:lnTo>
                  <a:lnTo>
                    <a:pt x="6091" y="0"/>
                  </a:lnTo>
                  <a:lnTo>
                    <a:pt x="13605" y="0"/>
                  </a:lnTo>
                  <a:lnTo>
                    <a:pt x="21118" y="0"/>
                  </a:lnTo>
                  <a:lnTo>
                    <a:pt x="27210" y="5816"/>
                  </a:lnTo>
                  <a:lnTo>
                    <a:pt x="27210" y="12991"/>
                  </a:lnTo>
                  <a:lnTo>
                    <a:pt x="27210" y="20166"/>
                  </a:lnTo>
                  <a:lnTo>
                    <a:pt x="21118" y="25983"/>
                  </a:lnTo>
                  <a:lnTo>
                    <a:pt x="6091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6835" y="1443296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4" h="25400">
                  <a:moveTo>
                    <a:pt x="21118" y="0"/>
                  </a:moveTo>
                  <a:lnTo>
                    <a:pt x="6090" y="0"/>
                  </a:lnTo>
                  <a:lnTo>
                    <a:pt x="0" y="5676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6090" y="25364"/>
                  </a:lnTo>
                  <a:lnTo>
                    <a:pt x="21118" y="25364"/>
                  </a:lnTo>
                  <a:lnTo>
                    <a:pt x="27209" y="19686"/>
                  </a:lnTo>
                  <a:lnTo>
                    <a:pt x="27209" y="567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6834" y="1443296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4" h="25400">
                  <a:moveTo>
                    <a:pt x="0" y="12682"/>
                  </a:moveTo>
                  <a:lnTo>
                    <a:pt x="0" y="5677"/>
                  </a:lnTo>
                  <a:lnTo>
                    <a:pt x="6091" y="0"/>
                  </a:lnTo>
                  <a:lnTo>
                    <a:pt x="13605" y="0"/>
                  </a:lnTo>
                  <a:lnTo>
                    <a:pt x="21118" y="0"/>
                  </a:lnTo>
                  <a:lnTo>
                    <a:pt x="27210" y="5677"/>
                  </a:lnTo>
                  <a:lnTo>
                    <a:pt x="27210" y="12682"/>
                  </a:lnTo>
                  <a:lnTo>
                    <a:pt x="27210" y="19686"/>
                  </a:lnTo>
                  <a:lnTo>
                    <a:pt x="21118" y="25364"/>
                  </a:lnTo>
                  <a:lnTo>
                    <a:pt x="6091" y="25364"/>
                  </a:lnTo>
                  <a:lnTo>
                    <a:pt x="0" y="19686"/>
                  </a:lnTo>
                  <a:lnTo>
                    <a:pt x="0" y="1268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0514" y="1010864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0" y="0"/>
                  </a:moveTo>
                  <a:lnTo>
                    <a:pt x="4251" y="2841"/>
                  </a:lnTo>
                  <a:lnTo>
                    <a:pt x="13604" y="15085"/>
                  </a:lnTo>
                  <a:lnTo>
                    <a:pt x="22958" y="42309"/>
                  </a:lnTo>
                  <a:lnTo>
                    <a:pt x="27209" y="90089"/>
                  </a:lnTo>
                  <a:lnTo>
                    <a:pt x="27209" y="91790"/>
                  </a:lnTo>
                  <a:lnTo>
                    <a:pt x="22958" y="139571"/>
                  </a:lnTo>
                  <a:lnTo>
                    <a:pt x="13604" y="166794"/>
                  </a:lnTo>
                  <a:lnTo>
                    <a:pt x="4251" y="179038"/>
                  </a:lnTo>
                  <a:lnTo>
                    <a:pt x="0" y="181880"/>
                  </a:lnTo>
                  <a:lnTo>
                    <a:pt x="88245" y="167538"/>
                  </a:lnTo>
                  <a:lnTo>
                    <a:pt x="144764" y="135985"/>
                  </a:lnTo>
                  <a:lnTo>
                    <a:pt x="174817" y="104432"/>
                  </a:lnTo>
                  <a:lnTo>
                    <a:pt x="183666" y="90089"/>
                  </a:lnTo>
                  <a:lnTo>
                    <a:pt x="174817" y="76013"/>
                  </a:lnTo>
                  <a:lnTo>
                    <a:pt x="144764" y="45044"/>
                  </a:lnTo>
                  <a:lnTo>
                    <a:pt x="88245" y="1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0514" y="1010864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183665" y="90090"/>
                  </a:moveTo>
                  <a:lnTo>
                    <a:pt x="174817" y="104432"/>
                  </a:lnTo>
                  <a:lnTo>
                    <a:pt x="144764" y="135985"/>
                  </a:lnTo>
                  <a:lnTo>
                    <a:pt x="88245" y="167538"/>
                  </a:lnTo>
                  <a:lnTo>
                    <a:pt x="0" y="181880"/>
                  </a:lnTo>
                  <a:lnTo>
                    <a:pt x="4251" y="179039"/>
                  </a:lnTo>
                  <a:lnTo>
                    <a:pt x="13605" y="166794"/>
                  </a:lnTo>
                  <a:lnTo>
                    <a:pt x="22958" y="139571"/>
                  </a:lnTo>
                  <a:lnTo>
                    <a:pt x="27210" y="91790"/>
                  </a:lnTo>
                  <a:lnTo>
                    <a:pt x="27210" y="90090"/>
                  </a:lnTo>
                  <a:lnTo>
                    <a:pt x="22958" y="42309"/>
                  </a:lnTo>
                  <a:lnTo>
                    <a:pt x="13605" y="15085"/>
                  </a:lnTo>
                  <a:lnTo>
                    <a:pt x="4251" y="2841"/>
                  </a:lnTo>
                  <a:lnTo>
                    <a:pt x="0" y="0"/>
                  </a:lnTo>
                  <a:lnTo>
                    <a:pt x="88245" y="14076"/>
                  </a:lnTo>
                  <a:lnTo>
                    <a:pt x="144764" y="45045"/>
                  </a:lnTo>
                  <a:lnTo>
                    <a:pt x="174817" y="76013"/>
                  </a:lnTo>
                  <a:lnTo>
                    <a:pt x="183665" y="9009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9925" y="1456907"/>
              <a:ext cx="461645" cy="46990"/>
            </a:xfrm>
            <a:custGeom>
              <a:avLst/>
              <a:gdLst/>
              <a:ahLst/>
              <a:cxnLst/>
              <a:rect l="l" t="t" r="r" b="b"/>
              <a:pathLst>
                <a:path w="461645" h="46990">
                  <a:moveTo>
                    <a:pt x="0" y="45779"/>
                  </a:moveTo>
                  <a:lnTo>
                    <a:pt x="144706" y="46398"/>
                  </a:lnTo>
                </a:path>
                <a:path w="461645" h="46990">
                  <a:moveTo>
                    <a:pt x="333319" y="0"/>
                  </a:moveTo>
                  <a:lnTo>
                    <a:pt x="461329" y="61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0514" y="1364728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4251" y="2851"/>
                  </a:lnTo>
                  <a:lnTo>
                    <a:pt x="13604" y="15137"/>
                  </a:lnTo>
                  <a:lnTo>
                    <a:pt x="22958" y="42453"/>
                  </a:lnTo>
                  <a:lnTo>
                    <a:pt x="27209" y="90397"/>
                  </a:lnTo>
                  <a:lnTo>
                    <a:pt x="27209" y="92102"/>
                  </a:lnTo>
                  <a:lnTo>
                    <a:pt x="22958" y="140046"/>
                  </a:lnTo>
                  <a:lnTo>
                    <a:pt x="13604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6" y="92102"/>
                  </a:ln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0514" y="1364728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3665" y="92102"/>
                  </a:move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lnTo>
                    <a:pt x="4251" y="2851"/>
                  </a:lnTo>
                  <a:lnTo>
                    <a:pt x="13605" y="15137"/>
                  </a:lnTo>
                  <a:lnTo>
                    <a:pt x="22958" y="42453"/>
                  </a:lnTo>
                  <a:lnTo>
                    <a:pt x="27210" y="90397"/>
                  </a:lnTo>
                  <a:lnTo>
                    <a:pt x="27210" y="92102"/>
                  </a:lnTo>
                  <a:lnTo>
                    <a:pt x="22958" y="140046"/>
                  </a:lnTo>
                  <a:lnTo>
                    <a:pt x="13605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5" y="92102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925" y="1102423"/>
              <a:ext cx="421005" cy="351155"/>
            </a:xfrm>
            <a:custGeom>
              <a:avLst/>
              <a:gdLst/>
              <a:ahLst/>
              <a:cxnLst/>
              <a:rect l="l" t="t" r="r" b="b"/>
              <a:pathLst>
                <a:path w="421005" h="351155">
                  <a:moveTo>
                    <a:pt x="420514" y="0"/>
                  </a:moveTo>
                  <a:lnTo>
                    <a:pt x="420514" y="117542"/>
                  </a:lnTo>
                  <a:lnTo>
                    <a:pt x="0" y="235085"/>
                  </a:lnTo>
                  <a:lnTo>
                    <a:pt x="0" y="308703"/>
                  </a:lnTo>
                  <a:lnTo>
                    <a:pt x="144706" y="308703"/>
                  </a:lnTo>
                </a:path>
                <a:path w="421005" h="351155">
                  <a:moveTo>
                    <a:pt x="144706" y="44542"/>
                  </a:moveTo>
                  <a:lnTo>
                    <a:pt x="0" y="44542"/>
                  </a:lnTo>
                  <a:lnTo>
                    <a:pt x="0" y="117542"/>
                  </a:lnTo>
                  <a:lnTo>
                    <a:pt x="420514" y="233228"/>
                  </a:lnTo>
                  <a:lnTo>
                    <a:pt x="420514" y="3507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9701" y="1015485"/>
            <a:ext cx="406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5" dirty="0"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3813" y="1086591"/>
            <a:ext cx="31750" cy="384810"/>
            <a:chOff x="603813" y="1086591"/>
            <a:chExt cx="31750" cy="384810"/>
          </a:xfrm>
        </p:grpSpPr>
        <p:sp>
          <p:nvSpPr>
            <p:cNvPr id="46" name="object 46"/>
            <p:cNvSpPr/>
            <p:nvPr/>
          </p:nvSpPr>
          <p:spPr>
            <a:xfrm>
              <a:off x="606036" y="1088813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21117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7" y="25982"/>
                  </a:lnTo>
                  <a:lnTo>
                    <a:pt x="27208" y="20166"/>
                  </a:lnTo>
                  <a:lnTo>
                    <a:pt x="27208" y="5816"/>
                  </a:lnTo>
                  <a:lnTo>
                    <a:pt x="21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6035" y="1088813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816"/>
                  </a:lnTo>
                  <a:lnTo>
                    <a:pt x="27209" y="12991"/>
                  </a:lnTo>
                  <a:lnTo>
                    <a:pt x="27209" y="20166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6036" y="1443296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4" h="25400">
                  <a:moveTo>
                    <a:pt x="21117" y="0"/>
                  </a:moveTo>
                  <a:lnTo>
                    <a:pt x="6090" y="0"/>
                  </a:lnTo>
                  <a:lnTo>
                    <a:pt x="0" y="5676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6090" y="25364"/>
                  </a:lnTo>
                  <a:lnTo>
                    <a:pt x="21117" y="25364"/>
                  </a:lnTo>
                  <a:lnTo>
                    <a:pt x="27208" y="19686"/>
                  </a:lnTo>
                  <a:lnTo>
                    <a:pt x="27208" y="5676"/>
                  </a:lnTo>
                  <a:lnTo>
                    <a:pt x="21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6035" y="1443296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4" h="25400">
                  <a:moveTo>
                    <a:pt x="0" y="12682"/>
                  </a:moveTo>
                  <a:lnTo>
                    <a:pt x="0" y="5677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677"/>
                  </a:lnTo>
                  <a:lnTo>
                    <a:pt x="27209" y="12682"/>
                  </a:lnTo>
                  <a:lnTo>
                    <a:pt x="27209" y="19686"/>
                  </a:lnTo>
                  <a:lnTo>
                    <a:pt x="21118" y="25364"/>
                  </a:lnTo>
                  <a:lnTo>
                    <a:pt x="6090" y="25364"/>
                  </a:lnTo>
                  <a:lnTo>
                    <a:pt x="0" y="19686"/>
                  </a:lnTo>
                  <a:lnTo>
                    <a:pt x="0" y="12682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24765" y="1878494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599" y="1621529"/>
            <a:ext cx="219710" cy="2813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825" spc="-15" baseline="-35353" dirty="0">
                <a:latin typeface="Arial"/>
                <a:cs typeface="Arial"/>
              </a:rPr>
              <a:t>S</a:t>
            </a:r>
            <a:r>
              <a:rPr sz="825" spc="-67" baseline="-35353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22555">
              <a:lnSpc>
                <a:spcPts val="520"/>
              </a:lnSpc>
              <a:spcBef>
                <a:spcPts val="9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63500">
              <a:lnSpc>
                <a:spcPts val="640"/>
              </a:lnSpc>
            </a:pPr>
            <a:r>
              <a:rPr sz="825" spc="-15" baseline="-20202" dirty="0">
                <a:latin typeface="Arial"/>
                <a:cs typeface="Arial"/>
              </a:rPr>
              <a:t>R</a:t>
            </a:r>
            <a:r>
              <a:rPr sz="825" spc="-112" baseline="-20202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899" y="1956444"/>
            <a:ext cx="245110" cy="34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825" baseline="-20202" dirty="0">
                <a:latin typeface="Arial"/>
                <a:cs typeface="Arial"/>
              </a:rPr>
              <a:t>t</a:t>
            </a:r>
            <a:r>
              <a:rPr sz="825" spc="232" baseline="-20202" dirty="0">
                <a:latin typeface="Arial"/>
                <a:cs typeface="Arial"/>
              </a:rPr>
              <a:t> </a:t>
            </a:r>
            <a:r>
              <a:rPr sz="450" spc="-6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35255">
              <a:lnSpc>
                <a:spcPts val="515"/>
              </a:lnSpc>
              <a:spcBef>
                <a:spcPts val="3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76200">
              <a:lnSpc>
                <a:spcPts val="635"/>
              </a:lnSpc>
            </a:pPr>
            <a:r>
              <a:rPr sz="825" spc="-15" baseline="-30303" dirty="0">
                <a:latin typeface="Arial"/>
                <a:cs typeface="Arial"/>
              </a:rPr>
              <a:t>Q</a:t>
            </a:r>
            <a:r>
              <a:rPr sz="825" spc="-157" baseline="-30303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35255">
              <a:lnSpc>
                <a:spcPct val="100000"/>
              </a:lnSpc>
              <a:spcBef>
                <a:spcPts val="12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3023" y="1777884"/>
            <a:ext cx="126364" cy="423545"/>
            <a:chOff x="293023" y="1777884"/>
            <a:chExt cx="126364" cy="423545"/>
          </a:xfrm>
        </p:grpSpPr>
        <p:sp>
          <p:nvSpPr>
            <p:cNvPr id="54" name="object 54"/>
            <p:cNvSpPr/>
            <p:nvPr/>
          </p:nvSpPr>
          <p:spPr>
            <a:xfrm>
              <a:off x="296833" y="2048949"/>
              <a:ext cx="118745" cy="148590"/>
            </a:xfrm>
            <a:custGeom>
              <a:avLst/>
              <a:gdLst/>
              <a:ahLst/>
              <a:cxnLst/>
              <a:rect l="l" t="t" r="r" b="b"/>
              <a:pathLst>
                <a:path w="118745" h="148589">
                  <a:moveTo>
                    <a:pt x="0" y="0"/>
                  </a:moveTo>
                  <a:lnTo>
                    <a:pt x="118733" y="0"/>
                  </a:lnTo>
                </a:path>
                <a:path w="118745" h="148589">
                  <a:moveTo>
                    <a:pt x="0" y="148474"/>
                  </a:moveTo>
                  <a:lnTo>
                    <a:pt x="118733" y="148474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833" y="1781694"/>
              <a:ext cx="118745" cy="148590"/>
            </a:xfrm>
            <a:custGeom>
              <a:avLst/>
              <a:gdLst/>
              <a:ahLst/>
              <a:cxnLst/>
              <a:rect l="l" t="t" r="r" b="b"/>
              <a:pathLst>
                <a:path w="118745" h="148589">
                  <a:moveTo>
                    <a:pt x="0" y="0"/>
                  </a:moveTo>
                  <a:lnTo>
                    <a:pt x="118733" y="0"/>
                  </a:lnTo>
                </a:path>
                <a:path w="118745" h="148589">
                  <a:moveTo>
                    <a:pt x="0" y="148474"/>
                  </a:moveTo>
                  <a:lnTo>
                    <a:pt x="59366" y="148474"/>
                  </a:lnTo>
                </a:path>
                <a:path w="118745" h="148589">
                  <a:moveTo>
                    <a:pt x="59366" y="148474"/>
                  </a:moveTo>
                  <a:lnTo>
                    <a:pt x="59366" y="59389"/>
                  </a:lnTo>
                </a:path>
                <a:path w="118745" h="148589">
                  <a:moveTo>
                    <a:pt x="59366" y="59389"/>
                  </a:moveTo>
                  <a:lnTo>
                    <a:pt x="118733" y="59389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98365" y="110187"/>
            <a:ext cx="1331595" cy="27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dirty="0"/>
              <a:t>Sequential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0" dirty="0"/>
              <a:t> </a:t>
            </a:r>
            <a:r>
              <a:rPr sz="900" spc="-10" dirty="0"/>
              <a:t>Design</a:t>
            </a:r>
            <a:endParaRPr sz="900"/>
          </a:p>
          <a:p>
            <a:pPr marL="12700">
              <a:lnSpc>
                <a:spcPts val="915"/>
              </a:lnSpc>
            </a:pPr>
            <a:r>
              <a:rPr sz="800" i="1" dirty="0">
                <a:latin typeface="Tahoma"/>
                <a:cs typeface="Tahoma"/>
              </a:rPr>
              <a:t>Bit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Storage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Using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an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SR</a:t>
            </a:r>
            <a:r>
              <a:rPr sz="800" i="1" spc="-4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998359" y="511631"/>
            <a:ext cx="384810" cy="342900"/>
            <a:chOff x="2998359" y="511631"/>
            <a:chExt cx="384810" cy="342900"/>
          </a:xfrm>
        </p:grpSpPr>
        <p:sp>
          <p:nvSpPr>
            <p:cNvPr id="58" name="object 58"/>
            <p:cNvSpPr/>
            <p:nvPr/>
          </p:nvSpPr>
          <p:spPr>
            <a:xfrm>
              <a:off x="3236266" y="525702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39">
                  <a:moveTo>
                    <a:pt x="0" y="0"/>
                  </a:moveTo>
                  <a:lnTo>
                    <a:pt x="141892" y="0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03954" y="514171"/>
              <a:ext cx="24765" cy="24130"/>
            </a:xfrm>
            <a:custGeom>
              <a:avLst/>
              <a:gdLst/>
              <a:ahLst/>
              <a:cxnLst/>
              <a:rect l="l" t="t" r="r" b="b"/>
              <a:pathLst>
                <a:path w="24764" h="24129">
                  <a:moveTo>
                    <a:pt x="19067" y="0"/>
                  </a:moveTo>
                  <a:lnTo>
                    <a:pt x="5499" y="0"/>
                  </a:lnTo>
                  <a:lnTo>
                    <a:pt x="0" y="5274"/>
                  </a:lnTo>
                  <a:lnTo>
                    <a:pt x="0" y="11781"/>
                  </a:lnTo>
                  <a:lnTo>
                    <a:pt x="0" y="18289"/>
                  </a:lnTo>
                  <a:lnTo>
                    <a:pt x="5499" y="23564"/>
                  </a:lnTo>
                  <a:lnTo>
                    <a:pt x="19067" y="23564"/>
                  </a:lnTo>
                  <a:lnTo>
                    <a:pt x="24566" y="18289"/>
                  </a:lnTo>
                  <a:lnTo>
                    <a:pt x="24566" y="5274"/>
                  </a:lnTo>
                  <a:lnTo>
                    <a:pt x="190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03953" y="514171"/>
              <a:ext cx="24765" cy="24130"/>
            </a:xfrm>
            <a:custGeom>
              <a:avLst/>
              <a:gdLst/>
              <a:ahLst/>
              <a:cxnLst/>
              <a:rect l="l" t="t" r="r" b="b"/>
              <a:pathLst>
                <a:path w="24764" h="24129">
                  <a:moveTo>
                    <a:pt x="0" y="11782"/>
                  </a:moveTo>
                  <a:lnTo>
                    <a:pt x="0" y="5274"/>
                  </a:lnTo>
                  <a:lnTo>
                    <a:pt x="5499" y="0"/>
                  </a:lnTo>
                  <a:lnTo>
                    <a:pt x="12283" y="0"/>
                  </a:lnTo>
                  <a:lnTo>
                    <a:pt x="19067" y="0"/>
                  </a:lnTo>
                  <a:lnTo>
                    <a:pt x="24567" y="5274"/>
                  </a:lnTo>
                  <a:lnTo>
                    <a:pt x="24567" y="11782"/>
                  </a:lnTo>
                  <a:lnTo>
                    <a:pt x="24567" y="18289"/>
                  </a:lnTo>
                  <a:lnTo>
                    <a:pt x="19067" y="23564"/>
                  </a:lnTo>
                  <a:lnTo>
                    <a:pt x="5499" y="23564"/>
                  </a:lnTo>
                  <a:lnTo>
                    <a:pt x="0" y="18289"/>
                  </a:lnTo>
                  <a:lnTo>
                    <a:pt x="0" y="11782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03121" y="524198"/>
              <a:ext cx="314960" cy="316865"/>
            </a:xfrm>
            <a:custGeom>
              <a:avLst/>
              <a:gdLst/>
              <a:ahLst/>
              <a:cxnLst/>
              <a:rect l="l" t="t" r="r" b="b"/>
              <a:pathLst>
                <a:path w="314960" h="316865">
                  <a:moveTo>
                    <a:pt x="79470" y="40109"/>
                  </a:moveTo>
                  <a:lnTo>
                    <a:pt x="0" y="40109"/>
                  </a:lnTo>
                  <a:lnTo>
                    <a:pt x="0" y="81958"/>
                  </a:lnTo>
                  <a:lnTo>
                    <a:pt x="314368" y="233562"/>
                  </a:lnTo>
                  <a:lnTo>
                    <a:pt x="314368" y="316865"/>
                  </a:lnTo>
                </a:path>
                <a:path w="314960" h="316865">
                  <a:moveTo>
                    <a:pt x="79470" y="276756"/>
                  </a:moveTo>
                  <a:lnTo>
                    <a:pt x="0" y="276756"/>
                  </a:lnTo>
                  <a:lnTo>
                    <a:pt x="0" y="233722"/>
                  </a:lnTo>
                  <a:lnTo>
                    <a:pt x="314368" y="82118"/>
                  </a:lnTo>
                  <a:lnTo>
                    <a:pt x="314368" y="0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03954" y="829032"/>
              <a:ext cx="24765" cy="22860"/>
            </a:xfrm>
            <a:custGeom>
              <a:avLst/>
              <a:gdLst/>
              <a:ahLst/>
              <a:cxnLst/>
              <a:rect l="l" t="t" r="r" b="b"/>
              <a:pathLst>
                <a:path w="24764" h="22859">
                  <a:moveTo>
                    <a:pt x="19067" y="0"/>
                  </a:moveTo>
                  <a:lnTo>
                    <a:pt x="5499" y="0"/>
                  </a:lnTo>
                  <a:lnTo>
                    <a:pt x="0" y="5049"/>
                  </a:lnTo>
                  <a:lnTo>
                    <a:pt x="0" y="11280"/>
                  </a:lnTo>
                  <a:lnTo>
                    <a:pt x="0" y="17510"/>
                  </a:lnTo>
                  <a:lnTo>
                    <a:pt x="5499" y="22561"/>
                  </a:lnTo>
                  <a:lnTo>
                    <a:pt x="19067" y="22561"/>
                  </a:lnTo>
                  <a:lnTo>
                    <a:pt x="24566" y="17510"/>
                  </a:lnTo>
                  <a:lnTo>
                    <a:pt x="24566" y="5049"/>
                  </a:lnTo>
                  <a:lnTo>
                    <a:pt x="190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03953" y="829031"/>
              <a:ext cx="24765" cy="22860"/>
            </a:xfrm>
            <a:custGeom>
              <a:avLst/>
              <a:gdLst/>
              <a:ahLst/>
              <a:cxnLst/>
              <a:rect l="l" t="t" r="r" b="b"/>
              <a:pathLst>
                <a:path w="24764" h="22859">
                  <a:moveTo>
                    <a:pt x="0" y="11280"/>
                  </a:moveTo>
                  <a:lnTo>
                    <a:pt x="0" y="5050"/>
                  </a:lnTo>
                  <a:lnTo>
                    <a:pt x="5499" y="0"/>
                  </a:lnTo>
                  <a:lnTo>
                    <a:pt x="12283" y="0"/>
                  </a:lnTo>
                  <a:lnTo>
                    <a:pt x="19067" y="0"/>
                  </a:lnTo>
                  <a:lnTo>
                    <a:pt x="24567" y="5050"/>
                  </a:lnTo>
                  <a:lnTo>
                    <a:pt x="24567" y="11280"/>
                  </a:lnTo>
                  <a:lnTo>
                    <a:pt x="24567" y="17511"/>
                  </a:lnTo>
                  <a:lnTo>
                    <a:pt x="19067" y="22561"/>
                  </a:lnTo>
                  <a:lnTo>
                    <a:pt x="5499" y="22561"/>
                  </a:lnTo>
                  <a:lnTo>
                    <a:pt x="0" y="17511"/>
                  </a:lnTo>
                  <a:lnTo>
                    <a:pt x="0" y="11280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368968" y="741626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Q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237235" y="511631"/>
            <a:ext cx="30480" cy="27940"/>
            <a:chOff x="3237235" y="511631"/>
            <a:chExt cx="30480" cy="27940"/>
          </a:xfrm>
        </p:grpSpPr>
        <p:sp>
          <p:nvSpPr>
            <p:cNvPr id="66" name="object 66"/>
            <p:cNvSpPr/>
            <p:nvPr/>
          </p:nvSpPr>
          <p:spPr>
            <a:xfrm>
              <a:off x="3239776" y="514171"/>
              <a:ext cx="25400" cy="22860"/>
            </a:xfrm>
            <a:custGeom>
              <a:avLst/>
              <a:gdLst/>
              <a:ahLst/>
              <a:cxnLst/>
              <a:rect l="l" t="t" r="r" b="b"/>
              <a:pathLst>
                <a:path w="25400" h="22859">
                  <a:moveTo>
                    <a:pt x="19457" y="0"/>
                  </a:moveTo>
                  <a:lnTo>
                    <a:pt x="5612" y="0"/>
                  </a:lnTo>
                  <a:lnTo>
                    <a:pt x="0" y="5050"/>
                  </a:lnTo>
                  <a:lnTo>
                    <a:pt x="0" y="11280"/>
                  </a:lnTo>
                  <a:lnTo>
                    <a:pt x="0" y="17510"/>
                  </a:lnTo>
                  <a:lnTo>
                    <a:pt x="5612" y="22561"/>
                  </a:lnTo>
                  <a:lnTo>
                    <a:pt x="19457" y="22561"/>
                  </a:lnTo>
                  <a:lnTo>
                    <a:pt x="25069" y="17510"/>
                  </a:lnTo>
                  <a:lnTo>
                    <a:pt x="25069" y="5050"/>
                  </a:lnTo>
                  <a:lnTo>
                    <a:pt x="19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39775" y="514171"/>
              <a:ext cx="25400" cy="22860"/>
            </a:xfrm>
            <a:custGeom>
              <a:avLst/>
              <a:gdLst/>
              <a:ahLst/>
              <a:cxnLst/>
              <a:rect l="l" t="t" r="r" b="b"/>
              <a:pathLst>
                <a:path w="25400" h="22859">
                  <a:moveTo>
                    <a:pt x="0" y="11280"/>
                  </a:moveTo>
                  <a:lnTo>
                    <a:pt x="0" y="5050"/>
                  </a:lnTo>
                  <a:lnTo>
                    <a:pt x="5612" y="0"/>
                  </a:lnTo>
                  <a:lnTo>
                    <a:pt x="12535" y="0"/>
                  </a:lnTo>
                  <a:lnTo>
                    <a:pt x="19457" y="0"/>
                  </a:lnTo>
                  <a:lnTo>
                    <a:pt x="25069" y="5050"/>
                  </a:lnTo>
                  <a:lnTo>
                    <a:pt x="25069" y="11280"/>
                  </a:lnTo>
                  <a:lnTo>
                    <a:pt x="25069" y="17511"/>
                  </a:lnTo>
                  <a:lnTo>
                    <a:pt x="19457" y="22561"/>
                  </a:lnTo>
                  <a:lnTo>
                    <a:pt x="5612" y="22561"/>
                  </a:lnTo>
                  <a:lnTo>
                    <a:pt x="0" y="17511"/>
                  </a:lnTo>
                  <a:lnTo>
                    <a:pt x="0" y="1128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66302" y="404204"/>
            <a:ext cx="2152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 </a:t>
            </a:r>
            <a:r>
              <a:rPr sz="500" spc="-10" dirty="0">
                <a:latin typeface="Arial"/>
                <a:cs typeface="Arial"/>
              </a:rPr>
              <a:t>(set)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99499" y="380139"/>
            <a:ext cx="26860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latch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66302" y="879003"/>
            <a:ext cx="2755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R </a:t>
            </a:r>
            <a:r>
              <a:rPr sz="500" spc="-10" dirty="0">
                <a:latin typeface="Arial"/>
                <a:cs typeface="Arial"/>
              </a:rPr>
              <a:t>(reset)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726106" y="397368"/>
            <a:ext cx="772795" cy="571500"/>
            <a:chOff x="2726106" y="397368"/>
            <a:chExt cx="772795" cy="571500"/>
          </a:xfrm>
        </p:grpSpPr>
        <p:sp>
          <p:nvSpPr>
            <p:cNvPr id="72" name="object 72"/>
            <p:cNvSpPr/>
            <p:nvPr/>
          </p:nvSpPr>
          <p:spPr>
            <a:xfrm>
              <a:off x="2754935" y="400861"/>
              <a:ext cx="708025" cy="564515"/>
            </a:xfrm>
            <a:custGeom>
              <a:avLst/>
              <a:gdLst/>
              <a:ahLst/>
              <a:cxnLst/>
              <a:rect l="l" t="t" r="r" b="b"/>
              <a:pathLst>
                <a:path w="708025" h="564515">
                  <a:moveTo>
                    <a:pt x="0" y="0"/>
                  </a:moveTo>
                  <a:lnTo>
                    <a:pt x="707957" y="0"/>
                  </a:lnTo>
                  <a:lnTo>
                    <a:pt x="707957" y="564041"/>
                  </a:lnTo>
                  <a:lnTo>
                    <a:pt x="0" y="564041"/>
                  </a:lnTo>
                  <a:lnTo>
                    <a:pt x="0" y="0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30868" y="485593"/>
              <a:ext cx="763270" cy="396875"/>
            </a:xfrm>
            <a:custGeom>
              <a:avLst/>
              <a:gdLst/>
              <a:ahLst/>
              <a:cxnLst/>
              <a:rect l="l" t="t" r="r" b="b"/>
              <a:pathLst>
                <a:path w="763270" h="396875">
                  <a:moveTo>
                    <a:pt x="0" y="0"/>
                  </a:moveTo>
                  <a:lnTo>
                    <a:pt x="351972" y="0"/>
                  </a:lnTo>
                </a:path>
                <a:path w="763270" h="396875">
                  <a:moveTo>
                    <a:pt x="0" y="395079"/>
                  </a:moveTo>
                  <a:lnTo>
                    <a:pt x="351972" y="396584"/>
                  </a:lnTo>
                </a:path>
                <a:path w="763270" h="396875">
                  <a:moveTo>
                    <a:pt x="505397" y="355471"/>
                  </a:moveTo>
                  <a:lnTo>
                    <a:pt x="763110" y="355972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5874" y="442081"/>
              <a:ext cx="185298" cy="16624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5874" y="757443"/>
              <a:ext cx="211445" cy="165738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29286" y="478998"/>
            <a:ext cx="2259965" cy="4318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6050" marR="33655" indent="-133985">
              <a:lnSpc>
                <a:spcPts val="740"/>
              </a:lnSpc>
              <a:spcBef>
                <a:spcPts val="28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Does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circuit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right,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with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cross-</a:t>
            </a:r>
            <a:r>
              <a:rPr sz="750" spc="-10" dirty="0">
                <a:latin typeface="Tahoma"/>
                <a:cs typeface="Tahoma"/>
              </a:rPr>
              <a:t>coupled </a:t>
            </a:r>
            <a:r>
              <a:rPr sz="750" dirty="0">
                <a:latin typeface="Tahoma"/>
                <a:cs typeface="Tahoma"/>
              </a:rPr>
              <a:t>NOR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gates,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want?</a:t>
            </a:r>
            <a:endParaRPr sz="750">
              <a:latin typeface="Tahoma"/>
              <a:cs typeface="Tahoma"/>
            </a:endParaRPr>
          </a:p>
          <a:p>
            <a:pPr marL="304165" marR="5080" indent="-114300">
              <a:lnSpc>
                <a:spcPts val="690"/>
              </a:lnSpc>
              <a:spcBef>
                <a:spcPts val="150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28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Yes!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How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did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someone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come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up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with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that</a:t>
            </a:r>
            <a:r>
              <a:rPr sz="700" spc="-10" dirty="0">
                <a:latin typeface="Tahoma"/>
                <a:cs typeface="Tahoma"/>
              </a:rPr>
              <a:t> circuit? </a:t>
            </a:r>
            <a:r>
              <a:rPr sz="700" dirty="0">
                <a:latin typeface="Tahoma"/>
                <a:cs typeface="Tahoma"/>
              </a:rPr>
              <a:t>Maybe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just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trial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error,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bit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insight...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7649" y="110642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pic>
        <p:nvPicPr>
          <p:cNvPr id="78" name="object 7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174" y="1411486"/>
            <a:ext cx="249825" cy="124758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632250" y="1362545"/>
            <a:ext cx="182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r>
              <a:rPr sz="400" spc="170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600" spc="-75" baseline="-20833" dirty="0">
                <a:latin typeface="Arial"/>
                <a:cs typeface="Arial"/>
              </a:rPr>
              <a:t>Q</a:t>
            </a:r>
            <a:endParaRPr sz="600" baseline="-20833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51948" y="1777884"/>
            <a:ext cx="394335" cy="483234"/>
            <a:chOff x="351948" y="1777884"/>
            <a:chExt cx="394335" cy="483234"/>
          </a:xfrm>
        </p:grpSpPr>
        <p:sp>
          <p:nvSpPr>
            <p:cNvPr id="81" name="object 81"/>
            <p:cNvSpPr/>
            <p:nvPr/>
          </p:nvSpPr>
          <p:spPr>
            <a:xfrm>
              <a:off x="415567" y="2197423"/>
              <a:ext cx="89535" cy="59690"/>
            </a:xfrm>
            <a:custGeom>
              <a:avLst/>
              <a:gdLst/>
              <a:ahLst/>
              <a:cxnLst/>
              <a:rect l="l" t="t" r="r" b="b"/>
              <a:pathLst>
                <a:path w="89534" h="59689">
                  <a:moveTo>
                    <a:pt x="0" y="59389"/>
                  </a:moveTo>
                  <a:lnTo>
                    <a:pt x="89050" y="59389"/>
                  </a:lnTo>
                </a:path>
                <a:path w="89534" h="59689">
                  <a:moveTo>
                    <a:pt x="0" y="0"/>
                  </a:moveTo>
                  <a:lnTo>
                    <a:pt x="0" y="59389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5567" y="204894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4">
                  <a:moveTo>
                    <a:pt x="0" y="0"/>
                  </a:moveTo>
                  <a:lnTo>
                    <a:pt x="89050" y="0"/>
                  </a:lnTo>
                </a:path>
              </a:pathLst>
            </a:custGeom>
            <a:ln w="7423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15567" y="1781694"/>
              <a:ext cx="89535" cy="59690"/>
            </a:xfrm>
            <a:custGeom>
              <a:avLst/>
              <a:gdLst/>
              <a:ahLst/>
              <a:cxnLst/>
              <a:rect l="l" t="t" r="r" b="b"/>
              <a:pathLst>
                <a:path w="89534" h="59689">
                  <a:moveTo>
                    <a:pt x="0" y="59389"/>
                  </a:moveTo>
                  <a:lnTo>
                    <a:pt x="89050" y="59389"/>
                  </a:lnTo>
                </a:path>
                <a:path w="89534" h="59689">
                  <a:moveTo>
                    <a:pt x="0" y="0"/>
                  </a:moveTo>
                  <a:lnTo>
                    <a:pt x="89050" y="0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6393" y="1900183"/>
              <a:ext cx="59690" cy="323215"/>
            </a:xfrm>
            <a:custGeom>
              <a:avLst/>
              <a:gdLst/>
              <a:ahLst/>
              <a:cxnLst/>
              <a:rect l="l" t="t" r="r" b="b"/>
              <a:pathLst>
                <a:path w="59690" h="323214">
                  <a:moveTo>
                    <a:pt x="0" y="0"/>
                  </a:moveTo>
                  <a:lnTo>
                    <a:pt x="21431" y="15087"/>
                  </a:lnTo>
                  <a:lnTo>
                    <a:pt x="40481" y="34144"/>
                  </a:lnTo>
                  <a:lnTo>
                    <a:pt x="53975" y="58760"/>
                  </a:lnTo>
                  <a:lnTo>
                    <a:pt x="59531" y="89728"/>
                  </a:lnTo>
                  <a:lnTo>
                    <a:pt x="57149" y="108786"/>
                  </a:lnTo>
                  <a:lnTo>
                    <a:pt x="50006" y="131813"/>
                  </a:lnTo>
                  <a:lnTo>
                    <a:pt x="30162" y="184221"/>
                  </a:lnTo>
                  <a:lnTo>
                    <a:pt x="9525" y="235041"/>
                  </a:lnTo>
                  <a:lnTo>
                    <a:pt x="2381" y="256480"/>
                  </a:lnTo>
                  <a:lnTo>
                    <a:pt x="0" y="273950"/>
                  </a:lnTo>
                  <a:lnTo>
                    <a:pt x="7143" y="297772"/>
                  </a:lnTo>
                  <a:lnTo>
                    <a:pt x="25399" y="311271"/>
                  </a:lnTo>
                  <a:lnTo>
                    <a:pt x="45243" y="320005"/>
                  </a:lnTo>
                  <a:lnTo>
                    <a:pt x="50681" y="322725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2737" y="2200774"/>
              <a:ext cx="33655" cy="26670"/>
            </a:xfrm>
            <a:custGeom>
              <a:avLst/>
              <a:gdLst/>
              <a:ahLst/>
              <a:cxnLst/>
              <a:rect l="l" t="t" r="r" b="b"/>
              <a:pathLst>
                <a:path w="33654" h="26669">
                  <a:moveTo>
                    <a:pt x="13275" y="0"/>
                  </a:moveTo>
                  <a:lnTo>
                    <a:pt x="0" y="26560"/>
                  </a:lnTo>
                  <a:lnTo>
                    <a:pt x="33187" y="26559"/>
                  </a:lnTo>
                  <a:lnTo>
                    <a:pt x="13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4617" y="1781694"/>
              <a:ext cx="237490" cy="475615"/>
            </a:xfrm>
            <a:custGeom>
              <a:avLst/>
              <a:gdLst/>
              <a:ahLst/>
              <a:cxnLst/>
              <a:rect l="l" t="t" r="r" b="b"/>
              <a:pathLst>
                <a:path w="237490" h="475614">
                  <a:moveTo>
                    <a:pt x="0" y="267254"/>
                  </a:moveTo>
                  <a:lnTo>
                    <a:pt x="0" y="207864"/>
                  </a:lnTo>
                </a:path>
                <a:path w="237490" h="475614">
                  <a:moveTo>
                    <a:pt x="0" y="207864"/>
                  </a:moveTo>
                  <a:lnTo>
                    <a:pt x="237466" y="207864"/>
                  </a:lnTo>
                </a:path>
                <a:path w="237490" h="475614">
                  <a:moveTo>
                    <a:pt x="0" y="59389"/>
                  </a:moveTo>
                  <a:lnTo>
                    <a:pt x="237466" y="59389"/>
                  </a:lnTo>
                </a:path>
                <a:path w="237490" h="475614">
                  <a:moveTo>
                    <a:pt x="0" y="0"/>
                  </a:moveTo>
                  <a:lnTo>
                    <a:pt x="237466" y="0"/>
                  </a:lnTo>
                </a:path>
                <a:path w="237490" h="475614">
                  <a:moveTo>
                    <a:pt x="0" y="475118"/>
                  </a:moveTo>
                  <a:lnTo>
                    <a:pt x="237466" y="475118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5924" y="2018536"/>
              <a:ext cx="79375" cy="207010"/>
            </a:xfrm>
            <a:custGeom>
              <a:avLst/>
              <a:gdLst/>
              <a:ahLst/>
              <a:cxnLst/>
              <a:rect l="l" t="t" r="r" b="b"/>
              <a:pathLst>
                <a:path w="79375" h="207010">
                  <a:moveTo>
                    <a:pt x="0" y="206416"/>
                  </a:moveTo>
                  <a:lnTo>
                    <a:pt x="38100" y="181800"/>
                  </a:lnTo>
                  <a:lnTo>
                    <a:pt x="51593" y="166713"/>
                  </a:lnTo>
                  <a:lnTo>
                    <a:pt x="58737" y="146861"/>
                  </a:lnTo>
                  <a:lnTo>
                    <a:pt x="55562" y="119069"/>
                  </a:lnTo>
                  <a:lnTo>
                    <a:pt x="44450" y="84925"/>
                  </a:lnTo>
                  <a:lnTo>
                    <a:pt x="32543" y="52368"/>
                  </a:lnTo>
                  <a:lnTo>
                    <a:pt x="29368" y="27753"/>
                  </a:lnTo>
                  <a:lnTo>
                    <a:pt x="36512" y="13459"/>
                  </a:lnTo>
                  <a:lnTo>
                    <a:pt x="50800" y="4725"/>
                  </a:lnTo>
                  <a:lnTo>
                    <a:pt x="79140" y="0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3105" y="2007145"/>
              <a:ext cx="31750" cy="29845"/>
            </a:xfrm>
            <a:custGeom>
              <a:avLst/>
              <a:gdLst/>
              <a:ahLst/>
              <a:cxnLst/>
              <a:rect l="l" t="t" r="r" b="b"/>
              <a:pathLst>
                <a:path w="31750" h="29844">
                  <a:moveTo>
                    <a:pt x="0" y="0"/>
                  </a:moveTo>
                  <a:lnTo>
                    <a:pt x="4880" y="29291"/>
                  </a:lnTo>
                  <a:lnTo>
                    <a:pt x="31719" y="9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352116" y="1109519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84966" y="132357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003886" y="1005231"/>
            <a:ext cx="468630" cy="541655"/>
            <a:chOff x="1003886" y="1005231"/>
            <a:chExt cx="468630" cy="541655"/>
          </a:xfrm>
        </p:grpSpPr>
        <p:sp>
          <p:nvSpPr>
            <p:cNvPr id="92" name="object 92"/>
            <p:cNvSpPr/>
            <p:nvPr/>
          </p:nvSpPr>
          <p:spPr>
            <a:xfrm>
              <a:off x="1007378" y="1051695"/>
              <a:ext cx="461645" cy="47625"/>
            </a:xfrm>
            <a:custGeom>
              <a:avLst/>
              <a:gdLst/>
              <a:ahLst/>
              <a:cxnLst/>
              <a:rect l="l" t="t" r="r" b="b"/>
              <a:pathLst>
                <a:path w="461644" h="47625">
                  <a:moveTo>
                    <a:pt x="0" y="0"/>
                  </a:moveTo>
                  <a:lnTo>
                    <a:pt x="144706" y="618"/>
                  </a:lnTo>
                </a:path>
                <a:path w="461644" h="47625">
                  <a:moveTo>
                    <a:pt x="333319" y="46397"/>
                  </a:moveTo>
                  <a:lnTo>
                    <a:pt x="461328" y="47016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14288" y="1085720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0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14288" y="1085720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2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816"/>
                  </a:lnTo>
                  <a:lnTo>
                    <a:pt x="27209" y="12992"/>
                  </a:lnTo>
                  <a:lnTo>
                    <a:pt x="27209" y="20167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7"/>
                  </a:lnTo>
                  <a:lnTo>
                    <a:pt x="0" y="1299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14288" y="1440203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21118" y="0"/>
                  </a:moveTo>
                  <a:lnTo>
                    <a:pt x="6090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6090" y="25364"/>
                  </a:lnTo>
                  <a:lnTo>
                    <a:pt x="21118" y="25364"/>
                  </a:lnTo>
                  <a:lnTo>
                    <a:pt x="27209" y="19686"/>
                  </a:lnTo>
                  <a:lnTo>
                    <a:pt x="27209" y="5678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14288" y="1440203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0" y="12682"/>
                  </a:moveTo>
                  <a:lnTo>
                    <a:pt x="0" y="5678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678"/>
                  </a:lnTo>
                  <a:lnTo>
                    <a:pt x="27209" y="12682"/>
                  </a:lnTo>
                  <a:lnTo>
                    <a:pt x="27209" y="19686"/>
                  </a:lnTo>
                  <a:lnTo>
                    <a:pt x="21118" y="25364"/>
                  </a:lnTo>
                  <a:lnTo>
                    <a:pt x="6090" y="25364"/>
                  </a:lnTo>
                  <a:lnTo>
                    <a:pt x="0" y="19686"/>
                  </a:lnTo>
                  <a:lnTo>
                    <a:pt x="0" y="1268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7967" y="1007770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0" y="0"/>
                  </a:moveTo>
                  <a:lnTo>
                    <a:pt x="4251" y="2841"/>
                  </a:lnTo>
                  <a:lnTo>
                    <a:pt x="13605" y="15086"/>
                  </a:lnTo>
                  <a:lnTo>
                    <a:pt x="22959" y="42310"/>
                  </a:lnTo>
                  <a:lnTo>
                    <a:pt x="27211" y="90091"/>
                  </a:lnTo>
                  <a:lnTo>
                    <a:pt x="27211" y="91790"/>
                  </a:lnTo>
                  <a:lnTo>
                    <a:pt x="22959" y="139571"/>
                  </a:lnTo>
                  <a:lnTo>
                    <a:pt x="13605" y="166795"/>
                  </a:lnTo>
                  <a:lnTo>
                    <a:pt x="4251" y="179039"/>
                  </a:lnTo>
                  <a:lnTo>
                    <a:pt x="0" y="181881"/>
                  </a:lnTo>
                  <a:lnTo>
                    <a:pt x="88245" y="167539"/>
                  </a:lnTo>
                  <a:lnTo>
                    <a:pt x="144764" y="135986"/>
                  </a:lnTo>
                  <a:lnTo>
                    <a:pt x="174817" y="104433"/>
                  </a:lnTo>
                  <a:lnTo>
                    <a:pt x="183666" y="90091"/>
                  </a:lnTo>
                  <a:lnTo>
                    <a:pt x="174817" y="76014"/>
                  </a:lnTo>
                  <a:lnTo>
                    <a:pt x="144764" y="45045"/>
                  </a:lnTo>
                  <a:lnTo>
                    <a:pt x="88245" y="1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27967" y="1007771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183665" y="90090"/>
                  </a:moveTo>
                  <a:lnTo>
                    <a:pt x="174817" y="104432"/>
                  </a:lnTo>
                  <a:lnTo>
                    <a:pt x="144764" y="135985"/>
                  </a:lnTo>
                  <a:lnTo>
                    <a:pt x="88245" y="167539"/>
                  </a:lnTo>
                  <a:lnTo>
                    <a:pt x="0" y="181881"/>
                  </a:lnTo>
                  <a:lnTo>
                    <a:pt x="4251" y="179039"/>
                  </a:lnTo>
                  <a:lnTo>
                    <a:pt x="13605" y="166795"/>
                  </a:lnTo>
                  <a:lnTo>
                    <a:pt x="22958" y="139571"/>
                  </a:lnTo>
                  <a:lnTo>
                    <a:pt x="27210" y="91790"/>
                  </a:lnTo>
                  <a:lnTo>
                    <a:pt x="27210" y="90090"/>
                  </a:lnTo>
                  <a:lnTo>
                    <a:pt x="22958" y="42309"/>
                  </a:lnTo>
                  <a:lnTo>
                    <a:pt x="13605" y="15085"/>
                  </a:lnTo>
                  <a:lnTo>
                    <a:pt x="4251" y="2841"/>
                  </a:lnTo>
                  <a:lnTo>
                    <a:pt x="0" y="0"/>
                  </a:lnTo>
                  <a:lnTo>
                    <a:pt x="88245" y="14076"/>
                  </a:lnTo>
                  <a:lnTo>
                    <a:pt x="144764" y="45045"/>
                  </a:lnTo>
                  <a:lnTo>
                    <a:pt x="174817" y="76013"/>
                  </a:lnTo>
                  <a:lnTo>
                    <a:pt x="183665" y="9009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07378" y="1453813"/>
              <a:ext cx="461645" cy="46990"/>
            </a:xfrm>
            <a:custGeom>
              <a:avLst/>
              <a:gdLst/>
              <a:ahLst/>
              <a:cxnLst/>
              <a:rect l="l" t="t" r="r" b="b"/>
              <a:pathLst>
                <a:path w="461644" h="46990">
                  <a:moveTo>
                    <a:pt x="0" y="45779"/>
                  </a:moveTo>
                  <a:lnTo>
                    <a:pt x="144706" y="46398"/>
                  </a:lnTo>
                </a:path>
                <a:path w="461644" h="46990">
                  <a:moveTo>
                    <a:pt x="333319" y="0"/>
                  </a:moveTo>
                  <a:lnTo>
                    <a:pt x="461328" y="61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27967" y="1361635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4251" y="2851"/>
                  </a:lnTo>
                  <a:lnTo>
                    <a:pt x="13605" y="15137"/>
                  </a:lnTo>
                  <a:lnTo>
                    <a:pt x="22959" y="42453"/>
                  </a:lnTo>
                  <a:lnTo>
                    <a:pt x="27211" y="90397"/>
                  </a:lnTo>
                  <a:lnTo>
                    <a:pt x="27211" y="92102"/>
                  </a:lnTo>
                  <a:lnTo>
                    <a:pt x="22959" y="140046"/>
                  </a:lnTo>
                  <a:lnTo>
                    <a:pt x="13605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6" y="92102"/>
                  </a:ln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27967" y="1361635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3665" y="92103"/>
                  </a:moveTo>
                  <a:lnTo>
                    <a:pt x="174817" y="77712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lnTo>
                    <a:pt x="4251" y="2851"/>
                  </a:lnTo>
                  <a:lnTo>
                    <a:pt x="13605" y="15137"/>
                  </a:lnTo>
                  <a:lnTo>
                    <a:pt x="22958" y="42453"/>
                  </a:lnTo>
                  <a:lnTo>
                    <a:pt x="27210" y="90397"/>
                  </a:lnTo>
                  <a:lnTo>
                    <a:pt x="27210" y="92103"/>
                  </a:lnTo>
                  <a:lnTo>
                    <a:pt x="22958" y="140046"/>
                  </a:lnTo>
                  <a:lnTo>
                    <a:pt x="13605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5" y="92103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07378" y="1099330"/>
              <a:ext cx="421005" cy="351155"/>
            </a:xfrm>
            <a:custGeom>
              <a:avLst/>
              <a:gdLst/>
              <a:ahLst/>
              <a:cxnLst/>
              <a:rect l="l" t="t" r="r" b="b"/>
              <a:pathLst>
                <a:path w="421005" h="351155">
                  <a:moveTo>
                    <a:pt x="420514" y="0"/>
                  </a:moveTo>
                  <a:lnTo>
                    <a:pt x="420514" y="117542"/>
                  </a:lnTo>
                  <a:lnTo>
                    <a:pt x="0" y="235084"/>
                  </a:lnTo>
                  <a:lnTo>
                    <a:pt x="0" y="308703"/>
                  </a:lnTo>
                  <a:lnTo>
                    <a:pt x="144706" y="308703"/>
                  </a:lnTo>
                </a:path>
                <a:path w="421005" h="351155">
                  <a:moveTo>
                    <a:pt x="144706" y="44542"/>
                  </a:moveTo>
                  <a:lnTo>
                    <a:pt x="0" y="44542"/>
                  </a:lnTo>
                  <a:lnTo>
                    <a:pt x="0" y="117542"/>
                  </a:lnTo>
                  <a:lnTo>
                    <a:pt x="420514" y="233228"/>
                  </a:lnTo>
                  <a:lnTo>
                    <a:pt x="420514" y="3507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407154" y="1012393"/>
            <a:ext cx="406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5" dirty="0"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26716" y="1365020"/>
            <a:ext cx="19621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r>
              <a:rPr sz="400" spc="270" dirty="0">
                <a:latin typeface="Arial"/>
                <a:cs typeface="Arial"/>
              </a:rPr>
              <a:t> </a:t>
            </a:r>
            <a:r>
              <a:rPr sz="600" spc="-75" baseline="-13888" dirty="0">
                <a:latin typeface="Arial"/>
                <a:cs typeface="Arial"/>
              </a:rPr>
              <a:t>Q</a:t>
            </a:r>
            <a:endParaRPr sz="600" baseline="-13888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311266" y="1083498"/>
            <a:ext cx="31750" cy="384810"/>
            <a:chOff x="1311266" y="1083498"/>
            <a:chExt cx="31750" cy="384810"/>
          </a:xfrm>
        </p:grpSpPr>
        <p:sp>
          <p:nvSpPr>
            <p:cNvPr id="106" name="object 106"/>
            <p:cNvSpPr/>
            <p:nvPr/>
          </p:nvSpPr>
          <p:spPr>
            <a:xfrm>
              <a:off x="1313488" y="1085720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0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13488" y="1085720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2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816"/>
                  </a:lnTo>
                  <a:lnTo>
                    <a:pt x="27209" y="12992"/>
                  </a:lnTo>
                  <a:lnTo>
                    <a:pt x="27209" y="20167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7"/>
                  </a:lnTo>
                  <a:lnTo>
                    <a:pt x="0" y="12992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313488" y="1440203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21118" y="0"/>
                  </a:moveTo>
                  <a:lnTo>
                    <a:pt x="6090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6090" y="25364"/>
                  </a:lnTo>
                  <a:lnTo>
                    <a:pt x="21118" y="25364"/>
                  </a:lnTo>
                  <a:lnTo>
                    <a:pt x="27209" y="19686"/>
                  </a:lnTo>
                  <a:lnTo>
                    <a:pt x="27209" y="5678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13488" y="1440203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0" y="12682"/>
                  </a:moveTo>
                  <a:lnTo>
                    <a:pt x="0" y="5678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678"/>
                  </a:lnTo>
                  <a:lnTo>
                    <a:pt x="27209" y="12682"/>
                  </a:lnTo>
                  <a:lnTo>
                    <a:pt x="27209" y="19686"/>
                  </a:lnTo>
                  <a:lnTo>
                    <a:pt x="21118" y="25364"/>
                  </a:lnTo>
                  <a:lnTo>
                    <a:pt x="6090" y="25364"/>
                  </a:lnTo>
                  <a:lnTo>
                    <a:pt x="0" y="19686"/>
                  </a:lnTo>
                  <a:lnTo>
                    <a:pt x="0" y="12682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996534" y="1495553"/>
            <a:ext cx="1270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R=0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708590" y="1007087"/>
            <a:ext cx="1478280" cy="1254125"/>
            <a:chOff x="708590" y="1007087"/>
            <a:chExt cx="1478280" cy="1254125"/>
          </a:xfrm>
        </p:grpSpPr>
        <p:sp>
          <p:nvSpPr>
            <p:cNvPr id="112" name="object 112"/>
            <p:cNvSpPr/>
            <p:nvPr/>
          </p:nvSpPr>
          <p:spPr>
            <a:xfrm>
              <a:off x="712400" y="1781694"/>
              <a:ext cx="772160" cy="475615"/>
            </a:xfrm>
            <a:custGeom>
              <a:avLst/>
              <a:gdLst/>
              <a:ahLst/>
              <a:cxnLst/>
              <a:rect l="l" t="t" r="r" b="b"/>
              <a:pathLst>
                <a:path w="772160" h="475614">
                  <a:moveTo>
                    <a:pt x="0" y="0"/>
                  </a:moveTo>
                  <a:lnTo>
                    <a:pt x="385883" y="0"/>
                  </a:lnTo>
                </a:path>
                <a:path w="772160" h="475614">
                  <a:moveTo>
                    <a:pt x="0" y="59389"/>
                  </a:moveTo>
                  <a:lnTo>
                    <a:pt x="308706" y="59389"/>
                  </a:lnTo>
                </a:path>
                <a:path w="772160" h="475614">
                  <a:moveTo>
                    <a:pt x="0" y="207864"/>
                  </a:moveTo>
                  <a:lnTo>
                    <a:pt x="385883" y="207864"/>
                  </a:lnTo>
                </a:path>
                <a:path w="772160" h="475614">
                  <a:moveTo>
                    <a:pt x="0" y="475118"/>
                  </a:moveTo>
                  <a:lnTo>
                    <a:pt x="385883" y="475118"/>
                  </a:lnTo>
                </a:path>
                <a:path w="772160" h="475614">
                  <a:moveTo>
                    <a:pt x="308706" y="59389"/>
                  </a:moveTo>
                  <a:lnTo>
                    <a:pt x="308706" y="148474"/>
                  </a:lnTo>
                </a:path>
                <a:path w="772160" h="475614">
                  <a:moveTo>
                    <a:pt x="308706" y="148474"/>
                  </a:moveTo>
                  <a:lnTo>
                    <a:pt x="385883" y="148474"/>
                  </a:lnTo>
                </a:path>
                <a:path w="772160" h="475614">
                  <a:moveTo>
                    <a:pt x="385883" y="0"/>
                  </a:moveTo>
                  <a:lnTo>
                    <a:pt x="771767" y="0"/>
                  </a:lnTo>
                </a:path>
                <a:path w="772160" h="475614">
                  <a:moveTo>
                    <a:pt x="385883" y="148474"/>
                  </a:moveTo>
                  <a:lnTo>
                    <a:pt x="771767" y="148474"/>
                  </a:lnTo>
                </a:path>
                <a:path w="772160" h="475614">
                  <a:moveTo>
                    <a:pt x="385883" y="207864"/>
                  </a:moveTo>
                  <a:lnTo>
                    <a:pt x="771767" y="207864"/>
                  </a:lnTo>
                </a:path>
                <a:path w="772160" h="475614">
                  <a:moveTo>
                    <a:pt x="385883" y="475118"/>
                  </a:moveTo>
                  <a:lnTo>
                    <a:pt x="771767" y="475118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21634" y="1053551"/>
              <a:ext cx="461645" cy="47625"/>
            </a:xfrm>
            <a:custGeom>
              <a:avLst/>
              <a:gdLst/>
              <a:ahLst/>
              <a:cxnLst/>
              <a:rect l="l" t="t" r="r" b="b"/>
              <a:pathLst>
                <a:path w="461644" h="47625">
                  <a:moveTo>
                    <a:pt x="0" y="0"/>
                  </a:moveTo>
                  <a:lnTo>
                    <a:pt x="144706" y="618"/>
                  </a:lnTo>
                </a:path>
                <a:path w="461644" h="47625">
                  <a:moveTo>
                    <a:pt x="333319" y="46397"/>
                  </a:moveTo>
                  <a:lnTo>
                    <a:pt x="461329" y="47016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128544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28544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1"/>
                  </a:moveTo>
                  <a:lnTo>
                    <a:pt x="0" y="5816"/>
                  </a:lnTo>
                  <a:lnTo>
                    <a:pt x="6091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10" y="5816"/>
                  </a:lnTo>
                  <a:lnTo>
                    <a:pt x="27210" y="12991"/>
                  </a:lnTo>
                  <a:lnTo>
                    <a:pt x="27210" y="20167"/>
                  </a:lnTo>
                  <a:lnTo>
                    <a:pt x="21118" y="25983"/>
                  </a:lnTo>
                  <a:lnTo>
                    <a:pt x="6091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28544" y="1442058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21118" y="0"/>
                  </a:moveTo>
                  <a:lnTo>
                    <a:pt x="6090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7"/>
                  </a:lnTo>
                  <a:lnTo>
                    <a:pt x="6090" y="25364"/>
                  </a:lnTo>
                  <a:lnTo>
                    <a:pt x="21118" y="25364"/>
                  </a:lnTo>
                  <a:lnTo>
                    <a:pt x="27209" y="19687"/>
                  </a:lnTo>
                  <a:lnTo>
                    <a:pt x="27209" y="5678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128544" y="1442059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0" y="12681"/>
                  </a:moveTo>
                  <a:lnTo>
                    <a:pt x="0" y="5677"/>
                  </a:lnTo>
                  <a:lnTo>
                    <a:pt x="6091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10" y="5677"/>
                  </a:lnTo>
                  <a:lnTo>
                    <a:pt x="27210" y="12681"/>
                  </a:lnTo>
                  <a:lnTo>
                    <a:pt x="27210" y="19686"/>
                  </a:lnTo>
                  <a:lnTo>
                    <a:pt x="21118" y="25364"/>
                  </a:lnTo>
                  <a:lnTo>
                    <a:pt x="6091" y="25364"/>
                  </a:lnTo>
                  <a:lnTo>
                    <a:pt x="0" y="19686"/>
                  </a:lnTo>
                  <a:lnTo>
                    <a:pt x="0" y="1268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42223" y="1009626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0" y="0"/>
                  </a:moveTo>
                  <a:lnTo>
                    <a:pt x="4251" y="2841"/>
                  </a:lnTo>
                  <a:lnTo>
                    <a:pt x="13604" y="15086"/>
                  </a:lnTo>
                  <a:lnTo>
                    <a:pt x="22958" y="42310"/>
                  </a:lnTo>
                  <a:lnTo>
                    <a:pt x="27209" y="90091"/>
                  </a:lnTo>
                  <a:lnTo>
                    <a:pt x="27209" y="91790"/>
                  </a:lnTo>
                  <a:lnTo>
                    <a:pt x="22958" y="139572"/>
                  </a:lnTo>
                  <a:lnTo>
                    <a:pt x="13604" y="166796"/>
                  </a:lnTo>
                  <a:lnTo>
                    <a:pt x="4251" y="179039"/>
                  </a:lnTo>
                  <a:lnTo>
                    <a:pt x="0" y="181881"/>
                  </a:lnTo>
                  <a:lnTo>
                    <a:pt x="88245" y="167539"/>
                  </a:lnTo>
                  <a:lnTo>
                    <a:pt x="144764" y="135986"/>
                  </a:lnTo>
                  <a:lnTo>
                    <a:pt x="174817" y="104433"/>
                  </a:lnTo>
                  <a:lnTo>
                    <a:pt x="183666" y="90091"/>
                  </a:lnTo>
                  <a:lnTo>
                    <a:pt x="174817" y="76014"/>
                  </a:lnTo>
                  <a:lnTo>
                    <a:pt x="144764" y="45045"/>
                  </a:lnTo>
                  <a:lnTo>
                    <a:pt x="88245" y="1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842223" y="1009627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183665" y="90090"/>
                  </a:moveTo>
                  <a:lnTo>
                    <a:pt x="174817" y="104432"/>
                  </a:lnTo>
                  <a:lnTo>
                    <a:pt x="144764" y="135986"/>
                  </a:lnTo>
                  <a:lnTo>
                    <a:pt x="88245" y="167539"/>
                  </a:lnTo>
                  <a:lnTo>
                    <a:pt x="0" y="181881"/>
                  </a:lnTo>
                  <a:lnTo>
                    <a:pt x="4251" y="179039"/>
                  </a:lnTo>
                  <a:lnTo>
                    <a:pt x="13605" y="166795"/>
                  </a:lnTo>
                  <a:lnTo>
                    <a:pt x="22958" y="139571"/>
                  </a:lnTo>
                  <a:lnTo>
                    <a:pt x="27210" y="91790"/>
                  </a:lnTo>
                  <a:lnTo>
                    <a:pt x="27210" y="90090"/>
                  </a:lnTo>
                  <a:lnTo>
                    <a:pt x="22958" y="42309"/>
                  </a:lnTo>
                  <a:lnTo>
                    <a:pt x="13605" y="15085"/>
                  </a:lnTo>
                  <a:lnTo>
                    <a:pt x="4251" y="2841"/>
                  </a:lnTo>
                  <a:lnTo>
                    <a:pt x="0" y="0"/>
                  </a:lnTo>
                  <a:lnTo>
                    <a:pt x="88245" y="14076"/>
                  </a:lnTo>
                  <a:lnTo>
                    <a:pt x="144764" y="45045"/>
                  </a:lnTo>
                  <a:lnTo>
                    <a:pt x="174817" y="76013"/>
                  </a:lnTo>
                  <a:lnTo>
                    <a:pt x="183665" y="9009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21634" y="1455669"/>
              <a:ext cx="461645" cy="46990"/>
            </a:xfrm>
            <a:custGeom>
              <a:avLst/>
              <a:gdLst/>
              <a:ahLst/>
              <a:cxnLst/>
              <a:rect l="l" t="t" r="r" b="b"/>
              <a:pathLst>
                <a:path w="461644" h="46990">
                  <a:moveTo>
                    <a:pt x="0" y="45780"/>
                  </a:moveTo>
                  <a:lnTo>
                    <a:pt x="144706" y="46398"/>
                  </a:lnTo>
                </a:path>
                <a:path w="461644" h="46990">
                  <a:moveTo>
                    <a:pt x="333319" y="0"/>
                  </a:moveTo>
                  <a:lnTo>
                    <a:pt x="461329" y="61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42223" y="13634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4251" y="2851"/>
                  </a:lnTo>
                  <a:lnTo>
                    <a:pt x="13604" y="15137"/>
                  </a:lnTo>
                  <a:lnTo>
                    <a:pt x="22958" y="42453"/>
                  </a:lnTo>
                  <a:lnTo>
                    <a:pt x="27209" y="90397"/>
                  </a:lnTo>
                  <a:lnTo>
                    <a:pt x="27209" y="92102"/>
                  </a:lnTo>
                  <a:lnTo>
                    <a:pt x="22958" y="140046"/>
                  </a:lnTo>
                  <a:lnTo>
                    <a:pt x="13604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6" y="92102"/>
                  </a:ln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842223" y="13634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3665" y="92102"/>
                  </a:move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lnTo>
                    <a:pt x="4251" y="2851"/>
                  </a:lnTo>
                  <a:lnTo>
                    <a:pt x="13605" y="15137"/>
                  </a:lnTo>
                  <a:lnTo>
                    <a:pt x="22958" y="42453"/>
                  </a:lnTo>
                  <a:lnTo>
                    <a:pt x="27210" y="90397"/>
                  </a:lnTo>
                  <a:lnTo>
                    <a:pt x="27210" y="92102"/>
                  </a:lnTo>
                  <a:lnTo>
                    <a:pt x="22958" y="140046"/>
                  </a:lnTo>
                  <a:lnTo>
                    <a:pt x="13605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5" y="92102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21634" y="1101186"/>
              <a:ext cx="421005" cy="351155"/>
            </a:xfrm>
            <a:custGeom>
              <a:avLst/>
              <a:gdLst/>
              <a:ahLst/>
              <a:cxnLst/>
              <a:rect l="l" t="t" r="r" b="b"/>
              <a:pathLst>
                <a:path w="421005" h="351155">
                  <a:moveTo>
                    <a:pt x="420513" y="0"/>
                  </a:moveTo>
                  <a:lnTo>
                    <a:pt x="420513" y="117542"/>
                  </a:lnTo>
                  <a:lnTo>
                    <a:pt x="0" y="235085"/>
                  </a:lnTo>
                  <a:lnTo>
                    <a:pt x="0" y="308703"/>
                  </a:lnTo>
                  <a:lnTo>
                    <a:pt x="144706" y="308703"/>
                  </a:lnTo>
                </a:path>
                <a:path w="421005" h="351155">
                  <a:moveTo>
                    <a:pt x="144706" y="44542"/>
                  </a:moveTo>
                  <a:lnTo>
                    <a:pt x="0" y="44542"/>
                  </a:lnTo>
                  <a:lnTo>
                    <a:pt x="0" y="117542"/>
                  </a:lnTo>
                  <a:lnTo>
                    <a:pt x="420513" y="233228"/>
                  </a:lnTo>
                  <a:lnTo>
                    <a:pt x="420513" y="3507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2121410" y="1014249"/>
            <a:ext cx="406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5" dirty="0"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143673" y="1381105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2025522" y="1085353"/>
            <a:ext cx="31750" cy="384810"/>
            <a:chOff x="2025522" y="1085353"/>
            <a:chExt cx="31750" cy="384810"/>
          </a:xfrm>
        </p:grpSpPr>
        <p:sp>
          <p:nvSpPr>
            <p:cNvPr id="127" name="object 127"/>
            <p:cNvSpPr/>
            <p:nvPr/>
          </p:nvSpPr>
          <p:spPr>
            <a:xfrm>
              <a:off x="2027745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7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7" y="25982"/>
                  </a:lnTo>
                  <a:lnTo>
                    <a:pt x="27208" y="20166"/>
                  </a:lnTo>
                  <a:lnTo>
                    <a:pt x="27208" y="5816"/>
                  </a:lnTo>
                  <a:lnTo>
                    <a:pt x="21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27745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8" y="5816"/>
                  </a:lnTo>
                  <a:lnTo>
                    <a:pt x="27208" y="12991"/>
                  </a:lnTo>
                  <a:lnTo>
                    <a:pt x="27208" y="20167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27745" y="1442058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21117" y="0"/>
                  </a:moveTo>
                  <a:lnTo>
                    <a:pt x="6090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7"/>
                  </a:lnTo>
                  <a:lnTo>
                    <a:pt x="6090" y="25364"/>
                  </a:lnTo>
                  <a:lnTo>
                    <a:pt x="21117" y="25364"/>
                  </a:lnTo>
                  <a:lnTo>
                    <a:pt x="27208" y="19687"/>
                  </a:lnTo>
                  <a:lnTo>
                    <a:pt x="27208" y="5678"/>
                  </a:lnTo>
                  <a:lnTo>
                    <a:pt x="21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027745" y="1442059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0" y="12681"/>
                  </a:moveTo>
                  <a:lnTo>
                    <a:pt x="0" y="5677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8" y="5677"/>
                  </a:lnTo>
                  <a:lnTo>
                    <a:pt x="27208" y="12681"/>
                  </a:lnTo>
                  <a:lnTo>
                    <a:pt x="27208" y="19686"/>
                  </a:lnTo>
                  <a:lnTo>
                    <a:pt x="21118" y="25364"/>
                  </a:lnTo>
                  <a:lnTo>
                    <a:pt x="6090" y="25364"/>
                  </a:lnTo>
                  <a:lnTo>
                    <a:pt x="0" y="19686"/>
                  </a:lnTo>
                  <a:lnTo>
                    <a:pt x="0" y="12681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996534" y="967232"/>
            <a:ext cx="836294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4535" algn="l"/>
              </a:tabLst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S=0</a:t>
            </a:r>
            <a:r>
              <a:rPr sz="400" b="1" dirty="0">
                <a:solidFill>
                  <a:srgbClr val="00A9D6"/>
                </a:solidFill>
                <a:latin typeface="Arial"/>
                <a:cs typeface="Arial"/>
              </a:rPr>
              <a:t>	</a:t>
            </a: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S=1</a:t>
            </a:r>
            <a:endParaRPr sz="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708934" y="1501739"/>
            <a:ext cx="1270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R=0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065135" y="111570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1480358" y="1015653"/>
            <a:ext cx="1303655" cy="1245235"/>
            <a:chOff x="1480358" y="1015653"/>
            <a:chExt cx="1303655" cy="1245235"/>
          </a:xfrm>
        </p:grpSpPr>
        <p:sp>
          <p:nvSpPr>
            <p:cNvPr id="135" name="object 135"/>
            <p:cNvSpPr/>
            <p:nvPr/>
          </p:nvSpPr>
          <p:spPr>
            <a:xfrm>
              <a:off x="1825745" y="1017876"/>
              <a:ext cx="217804" cy="126364"/>
            </a:xfrm>
            <a:custGeom>
              <a:avLst/>
              <a:gdLst/>
              <a:ahLst/>
              <a:cxnLst/>
              <a:rect l="l" t="t" r="r" b="b"/>
              <a:pathLst>
                <a:path w="217805" h="126365">
                  <a:moveTo>
                    <a:pt x="0" y="0"/>
                  </a:moveTo>
                  <a:lnTo>
                    <a:pt x="217714" y="125790"/>
                  </a:lnTo>
                </a:path>
              </a:pathLst>
            </a:custGeom>
            <a:ln w="39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032000" y="1127169"/>
              <a:ext cx="41275" cy="31115"/>
            </a:xfrm>
            <a:custGeom>
              <a:avLst/>
              <a:gdLst/>
              <a:ahLst/>
              <a:cxnLst/>
              <a:rect l="l" t="t" r="r" b="b"/>
              <a:pathLst>
                <a:path w="41275" h="31115">
                  <a:moveTo>
                    <a:pt x="8184" y="0"/>
                  </a:moveTo>
                  <a:lnTo>
                    <a:pt x="0" y="22683"/>
                  </a:lnTo>
                  <a:lnTo>
                    <a:pt x="40923" y="30932"/>
                  </a:lnTo>
                  <a:lnTo>
                    <a:pt x="8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032000" y="1127169"/>
              <a:ext cx="41275" cy="31115"/>
            </a:xfrm>
            <a:custGeom>
              <a:avLst/>
              <a:gdLst/>
              <a:ahLst/>
              <a:cxnLst/>
              <a:rect l="l" t="t" r="r" b="b"/>
              <a:pathLst>
                <a:path w="41275" h="31115">
                  <a:moveTo>
                    <a:pt x="40923" y="30932"/>
                  </a:moveTo>
                  <a:lnTo>
                    <a:pt x="0" y="22683"/>
                  </a:lnTo>
                  <a:lnTo>
                    <a:pt x="8184" y="0"/>
                  </a:lnTo>
                  <a:lnTo>
                    <a:pt x="40923" y="309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71965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0" y="19586"/>
                  </a:moveTo>
                  <a:lnTo>
                    <a:pt x="1648" y="0"/>
                  </a:lnTo>
                  <a:lnTo>
                    <a:pt x="41226" y="11425"/>
                  </a:lnTo>
                  <a:lnTo>
                    <a:pt x="0" y="19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71965" y="1365385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6" y="11425"/>
                  </a:moveTo>
                  <a:lnTo>
                    <a:pt x="0" y="19586"/>
                  </a:lnTo>
                  <a:lnTo>
                    <a:pt x="1648" y="0"/>
                  </a:lnTo>
                  <a:lnTo>
                    <a:pt x="41226" y="11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77968" y="1159732"/>
              <a:ext cx="404495" cy="215900"/>
            </a:xfrm>
            <a:custGeom>
              <a:avLst/>
              <a:gdLst/>
              <a:ahLst/>
              <a:cxnLst/>
              <a:rect l="l" t="t" r="r" b="b"/>
              <a:pathLst>
                <a:path w="404494" h="215900">
                  <a:moveTo>
                    <a:pt x="122031" y="215446"/>
                  </a:moveTo>
                  <a:lnTo>
                    <a:pt x="102963" y="214834"/>
                  </a:lnTo>
                  <a:lnTo>
                    <a:pt x="61015" y="210549"/>
                  </a:lnTo>
                  <a:lnTo>
                    <a:pt x="19067" y="198920"/>
                  </a:lnTo>
                  <a:lnTo>
                    <a:pt x="0" y="176274"/>
                  </a:lnTo>
                  <a:lnTo>
                    <a:pt x="1906" y="172984"/>
                  </a:lnTo>
                  <a:lnTo>
                    <a:pt x="12780" y="163420"/>
                  </a:lnTo>
                  <a:lnTo>
                    <a:pt x="40350" y="148042"/>
                  </a:lnTo>
                  <a:lnTo>
                    <a:pt x="92347" y="127309"/>
                  </a:lnTo>
                  <a:lnTo>
                    <a:pt x="272535" y="53708"/>
                  </a:lnTo>
                  <a:lnTo>
                    <a:pt x="365063" y="15913"/>
                  </a:lnTo>
                  <a:lnTo>
                    <a:pt x="399153" y="1989"/>
                  </a:lnTo>
                  <a:lnTo>
                    <a:pt x="404023" y="0"/>
                  </a:lnTo>
                </a:path>
              </a:pathLst>
            </a:custGeom>
            <a:ln w="32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471965" y="1158100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1648" y="19638"/>
                  </a:moveTo>
                  <a:lnTo>
                    <a:pt x="0" y="0"/>
                  </a:lnTo>
                  <a:lnTo>
                    <a:pt x="41226" y="6546"/>
                  </a:lnTo>
                  <a:lnTo>
                    <a:pt x="1648" y="1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71965" y="1158100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6" y="6546"/>
                  </a:moveTo>
                  <a:lnTo>
                    <a:pt x="0" y="0"/>
                  </a:lnTo>
                  <a:lnTo>
                    <a:pt x="1648" y="19638"/>
                  </a:lnTo>
                  <a:lnTo>
                    <a:pt x="41226" y="65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77968" y="1166283"/>
              <a:ext cx="404495" cy="217804"/>
            </a:xfrm>
            <a:custGeom>
              <a:avLst/>
              <a:gdLst/>
              <a:ahLst/>
              <a:cxnLst/>
              <a:rect l="l" t="t" r="r" b="b"/>
              <a:pathLst>
                <a:path w="404494" h="217805">
                  <a:moveTo>
                    <a:pt x="122031" y="0"/>
                  </a:moveTo>
                  <a:lnTo>
                    <a:pt x="102963" y="639"/>
                  </a:lnTo>
                  <a:lnTo>
                    <a:pt x="61015" y="5114"/>
                  </a:lnTo>
                  <a:lnTo>
                    <a:pt x="19067" y="17260"/>
                  </a:lnTo>
                  <a:lnTo>
                    <a:pt x="0" y="40913"/>
                  </a:lnTo>
                  <a:lnTo>
                    <a:pt x="1906" y="43982"/>
                  </a:lnTo>
                  <a:lnTo>
                    <a:pt x="40350" y="68530"/>
                  </a:lnTo>
                  <a:lnTo>
                    <a:pt x="92347" y="90010"/>
                  </a:lnTo>
                  <a:lnTo>
                    <a:pt x="272535" y="163809"/>
                  </a:lnTo>
                  <a:lnTo>
                    <a:pt x="365063" y="201705"/>
                  </a:lnTo>
                  <a:lnTo>
                    <a:pt x="399153" y="215667"/>
                  </a:lnTo>
                  <a:lnTo>
                    <a:pt x="404023" y="217661"/>
                  </a:lnTo>
                </a:path>
              </a:pathLst>
            </a:custGeom>
            <a:ln w="327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84168" y="1692610"/>
              <a:ext cx="327025" cy="564515"/>
            </a:xfrm>
            <a:custGeom>
              <a:avLst/>
              <a:gdLst/>
              <a:ahLst/>
              <a:cxnLst/>
              <a:rect l="l" t="t" r="r" b="b"/>
              <a:pathLst>
                <a:path w="327025" h="564514">
                  <a:moveTo>
                    <a:pt x="0" y="89084"/>
                  </a:moveTo>
                  <a:lnTo>
                    <a:pt x="237466" y="89084"/>
                  </a:lnTo>
                </a:path>
                <a:path w="327025" h="564514">
                  <a:moveTo>
                    <a:pt x="0" y="237559"/>
                  </a:moveTo>
                  <a:lnTo>
                    <a:pt x="326516" y="237559"/>
                  </a:lnTo>
                </a:path>
                <a:path w="327025" h="564514">
                  <a:moveTo>
                    <a:pt x="0" y="296949"/>
                  </a:moveTo>
                  <a:lnTo>
                    <a:pt x="326516" y="296949"/>
                  </a:lnTo>
                </a:path>
                <a:path w="327025" h="564514">
                  <a:moveTo>
                    <a:pt x="0" y="564203"/>
                  </a:moveTo>
                  <a:lnTo>
                    <a:pt x="326516" y="564203"/>
                  </a:lnTo>
                </a:path>
                <a:path w="327025" h="564514">
                  <a:moveTo>
                    <a:pt x="237466" y="89084"/>
                  </a:moveTo>
                  <a:lnTo>
                    <a:pt x="237466" y="0"/>
                  </a:lnTo>
                </a:path>
                <a:path w="327025" h="564514">
                  <a:moveTo>
                    <a:pt x="237466" y="0"/>
                  </a:moveTo>
                  <a:lnTo>
                    <a:pt x="326516" y="0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21643" y="1722314"/>
              <a:ext cx="80010" cy="311785"/>
            </a:xfrm>
            <a:custGeom>
              <a:avLst/>
              <a:gdLst/>
              <a:ahLst/>
              <a:cxnLst/>
              <a:rect l="l" t="t" r="r" b="b"/>
              <a:pathLst>
                <a:path w="80010" h="311785">
                  <a:moveTo>
                    <a:pt x="0" y="0"/>
                  </a:moveTo>
                  <a:lnTo>
                    <a:pt x="11906" y="8734"/>
                  </a:lnTo>
                  <a:lnTo>
                    <a:pt x="29368" y="19851"/>
                  </a:lnTo>
                  <a:lnTo>
                    <a:pt x="45243" y="37320"/>
                  </a:lnTo>
                  <a:lnTo>
                    <a:pt x="54768" y="62730"/>
                  </a:lnTo>
                  <a:lnTo>
                    <a:pt x="54768" y="80200"/>
                  </a:lnTo>
                  <a:lnTo>
                    <a:pt x="51593" y="102433"/>
                  </a:lnTo>
                  <a:lnTo>
                    <a:pt x="40481" y="152459"/>
                  </a:lnTo>
                  <a:lnTo>
                    <a:pt x="29368" y="204073"/>
                  </a:lnTo>
                  <a:lnTo>
                    <a:pt x="26987" y="226306"/>
                  </a:lnTo>
                  <a:lnTo>
                    <a:pt x="26987" y="244569"/>
                  </a:lnTo>
                  <a:lnTo>
                    <a:pt x="37305" y="271567"/>
                  </a:lnTo>
                  <a:lnTo>
                    <a:pt x="54768" y="291419"/>
                  </a:lnTo>
                  <a:lnTo>
                    <a:pt x="73024" y="305712"/>
                  </a:lnTo>
                  <a:lnTo>
                    <a:pt x="79711" y="311286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76651" y="2009521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5" h="30480">
                  <a:moveTo>
                    <a:pt x="19003" y="0"/>
                  </a:moveTo>
                  <a:lnTo>
                    <a:pt x="0" y="22811"/>
                  </a:lnTo>
                  <a:lnTo>
                    <a:pt x="32304" y="30415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810684" y="1692610"/>
              <a:ext cx="89535" cy="564515"/>
            </a:xfrm>
            <a:custGeom>
              <a:avLst/>
              <a:gdLst/>
              <a:ahLst/>
              <a:cxnLst/>
              <a:rect l="l" t="t" r="r" b="b"/>
              <a:pathLst>
                <a:path w="89535" h="564514">
                  <a:moveTo>
                    <a:pt x="0" y="296949"/>
                  </a:moveTo>
                  <a:lnTo>
                    <a:pt x="0" y="386033"/>
                  </a:lnTo>
                </a:path>
                <a:path w="89535" h="564514">
                  <a:moveTo>
                    <a:pt x="0" y="386033"/>
                  </a:moveTo>
                  <a:lnTo>
                    <a:pt x="89050" y="386033"/>
                  </a:lnTo>
                </a:path>
                <a:path w="89535" h="564514">
                  <a:moveTo>
                    <a:pt x="0" y="237559"/>
                  </a:moveTo>
                  <a:lnTo>
                    <a:pt x="89050" y="237559"/>
                  </a:lnTo>
                </a:path>
                <a:path w="89535" h="564514">
                  <a:moveTo>
                    <a:pt x="0" y="0"/>
                  </a:moveTo>
                  <a:lnTo>
                    <a:pt x="89050" y="0"/>
                  </a:lnTo>
                </a:path>
                <a:path w="89535" h="564514">
                  <a:moveTo>
                    <a:pt x="0" y="564203"/>
                  </a:moveTo>
                  <a:lnTo>
                    <a:pt x="89050" y="564203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2064517" y="135326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1633978" y="1163954"/>
            <a:ext cx="408305" cy="229235"/>
            <a:chOff x="1633978" y="1163954"/>
            <a:chExt cx="408305" cy="229235"/>
          </a:xfrm>
        </p:grpSpPr>
        <p:sp>
          <p:nvSpPr>
            <p:cNvPr id="150" name="object 150"/>
            <p:cNvSpPr/>
            <p:nvPr/>
          </p:nvSpPr>
          <p:spPr>
            <a:xfrm>
              <a:off x="1729879" y="1164906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1649" y="19638"/>
                  </a:moveTo>
                  <a:lnTo>
                    <a:pt x="0" y="0"/>
                  </a:lnTo>
                  <a:lnTo>
                    <a:pt x="41227" y="6546"/>
                  </a:lnTo>
                  <a:lnTo>
                    <a:pt x="1649" y="1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29879" y="1164906"/>
              <a:ext cx="41275" cy="19685"/>
            </a:xfrm>
            <a:custGeom>
              <a:avLst/>
              <a:gdLst/>
              <a:ahLst/>
              <a:cxnLst/>
              <a:rect l="l" t="t" r="r" b="b"/>
              <a:pathLst>
                <a:path w="41275" h="19684">
                  <a:moveTo>
                    <a:pt x="41227" y="6546"/>
                  </a:moveTo>
                  <a:lnTo>
                    <a:pt x="0" y="0"/>
                  </a:lnTo>
                  <a:lnTo>
                    <a:pt x="1649" y="19638"/>
                  </a:lnTo>
                  <a:lnTo>
                    <a:pt x="41227" y="65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35883" y="1173089"/>
              <a:ext cx="404495" cy="217804"/>
            </a:xfrm>
            <a:custGeom>
              <a:avLst/>
              <a:gdLst/>
              <a:ahLst/>
              <a:cxnLst/>
              <a:rect l="l" t="t" r="r" b="b"/>
              <a:pathLst>
                <a:path w="404494" h="217805">
                  <a:moveTo>
                    <a:pt x="122031" y="0"/>
                  </a:moveTo>
                  <a:lnTo>
                    <a:pt x="102963" y="639"/>
                  </a:lnTo>
                  <a:lnTo>
                    <a:pt x="61015" y="5114"/>
                  </a:lnTo>
                  <a:lnTo>
                    <a:pt x="19067" y="17260"/>
                  </a:lnTo>
                  <a:lnTo>
                    <a:pt x="0" y="40913"/>
                  </a:lnTo>
                  <a:lnTo>
                    <a:pt x="1906" y="43982"/>
                  </a:lnTo>
                  <a:lnTo>
                    <a:pt x="12780" y="53188"/>
                  </a:lnTo>
                  <a:lnTo>
                    <a:pt x="40350" y="68530"/>
                  </a:lnTo>
                  <a:lnTo>
                    <a:pt x="92347" y="90010"/>
                  </a:lnTo>
                  <a:lnTo>
                    <a:pt x="272534" y="163809"/>
                  </a:lnTo>
                  <a:lnTo>
                    <a:pt x="365063" y="201705"/>
                  </a:lnTo>
                  <a:lnTo>
                    <a:pt x="399153" y="215667"/>
                  </a:lnTo>
                  <a:lnTo>
                    <a:pt x="404022" y="217661"/>
                  </a:lnTo>
                </a:path>
              </a:pathLst>
            </a:custGeom>
            <a:ln w="327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084966" y="1139214"/>
            <a:ext cx="7391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95960" algn="l"/>
              </a:tabLst>
            </a:pPr>
            <a:r>
              <a:rPr sz="400" spc="-50" dirty="0">
                <a:latin typeface="Arial"/>
                <a:cs typeface="Arial"/>
              </a:rPr>
              <a:t>0</a:t>
            </a:r>
            <a:r>
              <a:rPr sz="400" dirty="0">
                <a:latin typeface="Arial"/>
                <a:cs typeface="Arial"/>
              </a:rPr>
              <a:t>	</a:t>
            </a:r>
            <a:r>
              <a:rPr sz="400" spc="-50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1804799" y="1007087"/>
            <a:ext cx="1094105" cy="1254125"/>
            <a:chOff x="1804799" y="1007087"/>
            <a:chExt cx="1094105" cy="1254125"/>
          </a:xfrm>
        </p:grpSpPr>
        <p:sp>
          <p:nvSpPr>
            <p:cNvPr id="155" name="object 155"/>
            <p:cNvSpPr/>
            <p:nvPr/>
          </p:nvSpPr>
          <p:spPr>
            <a:xfrm>
              <a:off x="1899735" y="1692610"/>
              <a:ext cx="267335" cy="564515"/>
            </a:xfrm>
            <a:custGeom>
              <a:avLst/>
              <a:gdLst/>
              <a:ahLst/>
              <a:cxnLst/>
              <a:rect l="l" t="t" r="r" b="b"/>
              <a:pathLst>
                <a:path w="267335" h="564514">
                  <a:moveTo>
                    <a:pt x="0" y="564203"/>
                  </a:moveTo>
                  <a:lnTo>
                    <a:pt x="0" y="475118"/>
                  </a:lnTo>
                </a:path>
                <a:path w="267335" h="564514">
                  <a:moveTo>
                    <a:pt x="267150" y="475118"/>
                  </a:moveTo>
                  <a:lnTo>
                    <a:pt x="0" y="475118"/>
                  </a:lnTo>
                </a:path>
                <a:path w="267335" h="564514">
                  <a:moveTo>
                    <a:pt x="267150" y="386033"/>
                  </a:moveTo>
                  <a:lnTo>
                    <a:pt x="0" y="386033"/>
                  </a:lnTo>
                </a:path>
                <a:path w="267335" h="564514">
                  <a:moveTo>
                    <a:pt x="267150" y="237559"/>
                  </a:moveTo>
                  <a:lnTo>
                    <a:pt x="0" y="237559"/>
                  </a:lnTo>
                </a:path>
                <a:path w="267335" h="564514">
                  <a:moveTo>
                    <a:pt x="267150" y="0"/>
                  </a:moveTo>
                  <a:lnTo>
                    <a:pt x="0" y="0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4799" y="2027839"/>
              <a:ext cx="91469" cy="178055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2434035" y="1053551"/>
              <a:ext cx="461645" cy="47625"/>
            </a:xfrm>
            <a:custGeom>
              <a:avLst/>
              <a:gdLst/>
              <a:ahLst/>
              <a:cxnLst/>
              <a:rect l="l" t="t" r="r" b="b"/>
              <a:pathLst>
                <a:path w="461644" h="47625">
                  <a:moveTo>
                    <a:pt x="0" y="0"/>
                  </a:moveTo>
                  <a:lnTo>
                    <a:pt x="144706" y="618"/>
                  </a:lnTo>
                </a:path>
                <a:path w="461644" h="47625">
                  <a:moveTo>
                    <a:pt x="333319" y="46397"/>
                  </a:moveTo>
                  <a:lnTo>
                    <a:pt x="461329" y="47016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40945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40944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1"/>
                  </a:moveTo>
                  <a:lnTo>
                    <a:pt x="0" y="5816"/>
                  </a:lnTo>
                  <a:lnTo>
                    <a:pt x="6091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10" y="5816"/>
                  </a:lnTo>
                  <a:lnTo>
                    <a:pt x="27210" y="12991"/>
                  </a:lnTo>
                  <a:lnTo>
                    <a:pt x="27210" y="20167"/>
                  </a:lnTo>
                  <a:lnTo>
                    <a:pt x="21118" y="25983"/>
                  </a:lnTo>
                  <a:lnTo>
                    <a:pt x="6091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40945" y="1442058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21118" y="0"/>
                  </a:moveTo>
                  <a:lnTo>
                    <a:pt x="6090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7"/>
                  </a:lnTo>
                  <a:lnTo>
                    <a:pt x="6090" y="25364"/>
                  </a:lnTo>
                  <a:lnTo>
                    <a:pt x="21118" y="25364"/>
                  </a:lnTo>
                  <a:lnTo>
                    <a:pt x="27209" y="19687"/>
                  </a:lnTo>
                  <a:lnTo>
                    <a:pt x="27209" y="5678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40944" y="1442059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0" y="12681"/>
                  </a:moveTo>
                  <a:lnTo>
                    <a:pt x="0" y="5677"/>
                  </a:lnTo>
                  <a:lnTo>
                    <a:pt x="6091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10" y="5677"/>
                  </a:lnTo>
                  <a:lnTo>
                    <a:pt x="27210" y="12681"/>
                  </a:lnTo>
                  <a:lnTo>
                    <a:pt x="27210" y="19686"/>
                  </a:lnTo>
                  <a:lnTo>
                    <a:pt x="21118" y="25364"/>
                  </a:lnTo>
                  <a:lnTo>
                    <a:pt x="6091" y="25364"/>
                  </a:lnTo>
                  <a:lnTo>
                    <a:pt x="0" y="19686"/>
                  </a:lnTo>
                  <a:lnTo>
                    <a:pt x="0" y="1268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554624" y="1009626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0" y="0"/>
                  </a:moveTo>
                  <a:lnTo>
                    <a:pt x="4251" y="2841"/>
                  </a:lnTo>
                  <a:lnTo>
                    <a:pt x="13605" y="15086"/>
                  </a:lnTo>
                  <a:lnTo>
                    <a:pt x="22959" y="42310"/>
                  </a:lnTo>
                  <a:lnTo>
                    <a:pt x="27211" y="90091"/>
                  </a:lnTo>
                  <a:lnTo>
                    <a:pt x="27211" y="91790"/>
                  </a:lnTo>
                  <a:lnTo>
                    <a:pt x="22959" y="139572"/>
                  </a:lnTo>
                  <a:lnTo>
                    <a:pt x="13605" y="166796"/>
                  </a:lnTo>
                  <a:lnTo>
                    <a:pt x="4251" y="179039"/>
                  </a:lnTo>
                  <a:lnTo>
                    <a:pt x="0" y="181881"/>
                  </a:lnTo>
                  <a:lnTo>
                    <a:pt x="88245" y="167539"/>
                  </a:lnTo>
                  <a:lnTo>
                    <a:pt x="144764" y="135986"/>
                  </a:lnTo>
                  <a:lnTo>
                    <a:pt x="174817" y="104433"/>
                  </a:lnTo>
                  <a:lnTo>
                    <a:pt x="183666" y="90091"/>
                  </a:lnTo>
                  <a:lnTo>
                    <a:pt x="174817" y="76014"/>
                  </a:lnTo>
                  <a:lnTo>
                    <a:pt x="144764" y="45045"/>
                  </a:lnTo>
                  <a:lnTo>
                    <a:pt x="88245" y="1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554624" y="1009627"/>
              <a:ext cx="184150" cy="182245"/>
            </a:xfrm>
            <a:custGeom>
              <a:avLst/>
              <a:gdLst/>
              <a:ahLst/>
              <a:cxnLst/>
              <a:rect l="l" t="t" r="r" b="b"/>
              <a:pathLst>
                <a:path w="184150" h="182244">
                  <a:moveTo>
                    <a:pt x="183665" y="90090"/>
                  </a:moveTo>
                  <a:lnTo>
                    <a:pt x="174817" y="104432"/>
                  </a:lnTo>
                  <a:lnTo>
                    <a:pt x="144764" y="135986"/>
                  </a:lnTo>
                  <a:lnTo>
                    <a:pt x="88245" y="167539"/>
                  </a:lnTo>
                  <a:lnTo>
                    <a:pt x="0" y="181881"/>
                  </a:lnTo>
                  <a:lnTo>
                    <a:pt x="4251" y="179039"/>
                  </a:lnTo>
                  <a:lnTo>
                    <a:pt x="13605" y="166795"/>
                  </a:lnTo>
                  <a:lnTo>
                    <a:pt x="22958" y="139571"/>
                  </a:lnTo>
                  <a:lnTo>
                    <a:pt x="27210" y="91790"/>
                  </a:lnTo>
                  <a:lnTo>
                    <a:pt x="27210" y="90090"/>
                  </a:lnTo>
                  <a:lnTo>
                    <a:pt x="22958" y="42309"/>
                  </a:lnTo>
                  <a:lnTo>
                    <a:pt x="13605" y="15085"/>
                  </a:lnTo>
                  <a:lnTo>
                    <a:pt x="4251" y="2841"/>
                  </a:lnTo>
                  <a:lnTo>
                    <a:pt x="0" y="0"/>
                  </a:lnTo>
                  <a:lnTo>
                    <a:pt x="88245" y="14076"/>
                  </a:lnTo>
                  <a:lnTo>
                    <a:pt x="144764" y="45045"/>
                  </a:lnTo>
                  <a:lnTo>
                    <a:pt x="174817" y="76013"/>
                  </a:lnTo>
                  <a:lnTo>
                    <a:pt x="183665" y="9009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434035" y="1455669"/>
              <a:ext cx="461645" cy="46990"/>
            </a:xfrm>
            <a:custGeom>
              <a:avLst/>
              <a:gdLst/>
              <a:ahLst/>
              <a:cxnLst/>
              <a:rect l="l" t="t" r="r" b="b"/>
              <a:pathLst>
                <a:path w="461644" h="46990">
                  <a:moveTo>
                    <a:pt x="0" y="45780"/>
                  </a:moveTo>
                  <a:lnTo>
                    <a:pt x="144706" y="46398"/>
                  </a:lnTo>
                </a:path>
                <a:path w="461644" h="46990">
                  <a:moveTo>
                    <a:pt x="333319" y="0"/>
                  </a:moveTo>
                  <a:lnTo>
                    <a:pt x="461329" y="61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554624" y="13634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0" y="0"/>
                  </a:moveTo>
                  <a:lnTo>
                    <a:pt x="4251" y="2851"/>
                  </a:lnTo>
                  <a:lnTo>
                    <a:pt x="13605" y="15137"/>
                  </a:lnTo>
                  <a:lnTo>
                    <a:pt x="22959" y="42453"/>
                  </a:lnTo>
                  <a:lnTo>
                    <a:pt x="27211" y="90397"/>
                  </a:lnTo>
                  <a:lnTo>
                    <a:pt x="27211" y="92102"/>
                  </a:lnTo>
                  <a:lnTo>
                    <a:pt x="22959" y="140046"/>
                  </a:lnTo>
                  <a:lnTo>
                    <a:pt x="13605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6" y="92102"/>
                  </a:ln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554624" y="1363491"/>
              <a:ext cx="184150" cy="182880"/>
            </a:xfrm>
            <a:custGeom>
              <a:avLst/>
              <a:gdLst/>
              <a:ahLst/>
              <a:cxnLst/>
              <a:rect l="l" t="t" r="r" b="b"/>
              <a:pathLst>
                <a:path w="184150" h="182880">
                  <a:moveTo>
                    <a:pt x="183665" y="92102"/>
                  </a:moveTo>
                  <a:lnTo>
                    <a:pt x="174817" y="77711"/>
                  </a:lnTo>
                  <a:lnTo>
                    <a:pt x="144764" y="46051"/>
                  </a:lnTo>
                  <a:lnTo>
                    <a:pt x="88245" y="14391"/>
                  </a:lnTo>
                  <a:lnTo>
                    <a:pt x="0" y="0"/>
                  </a:lnTo>
                  <a:lnTo>
                    <a:pt x="4251" y="2851"/>
                  </a:lnTo>
                  <a:lnTo>
                    <a:pt x="13605" y="15137"/>
                  </a:lnTo>
                  <a:lnTo>
                    <a:pt x="22958" y="42453"/>
                  </a:lnTo>
                  <a:lnTo>
                    <a:pt x="27210" y="90397"/>
                  </a:lnTo>
                  <a:lnTo>
                    <a:pt x="27210" y="92102"/>
                  </a:lnTo>
                  <a:lnTo>
                    <a:pt x="22958" y="140046"/>
                  </a:lnTo>
                  <a:lnTo>
                    <a:pt x="13605" y="167362"/>
                  </a:lnTo>
                  <a:lnTo>
                    <a:pt x="4251" y="179648"/>
                  </a:lnTo>
                  <a:lnTo>
                    <a:pt x="0" y="182500"/>
                  </a:lnTo>
                  <a:lnTo>
                    <a:pt x="88245" y="168375"/>
                  </a:lnTo>
                  <a:lnTo>
                    <a:pt x="144764" y="137301"/>
                  </a:lnTo>
                  <a:lnTo>
                    <a:pt x="174817" y="106227"/>
                  </a:lnTo>
                  <a:lnTo>
                    <a:pt x="183665" y="92102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434035" y="1101186"/>
              <a:ext cx="421005" cy="351155"/>
            </a:xfrm>
            <a:custGeom>
              <a:avLst/>
              <a:gdLst/>
              <a:ahLst/>
              <a:cxnLst/>
              <a:rect l="l" t="t" r="r" b="b"/>
              <a:pathLst>
                <a:path w="421005" h="351155">
                  <a:moveTo>
                    <a:pt x="420513" y="0"/>
                  </a:moveTo>
                  <a:lnTo>
                    <a:pt x="420513" y="117542"/>
                  </a:lnTo>
                  <a:lnTo>
                    <a:pt x="0" y="235085"/>
                  </a:lnTo>
                  <a:lnTo>
                    <a:pt x="0" y="308703"/>
                  </a:lnTo>
                  <a:lnTo>
                    <a:pt x="144706" y="308703"/>
                  </a:lnTo>
                </a:path>
                <a:path w="421005" h="351155">
                  <a:moveTo>
                    <a:pt x="144706" y="44542"/>
                  </a:moveTo>
                  <a:lnTo>
                    <a:pt x="0" y="44542"/>
                  </a:lnTo>
                  <a:lnTo>
                    <a:pt x="0" y="117542"/>
                  </a:lnTo>
                  <a:lnTo>
                    <a:pt x="420513" y="233228"/>
                  </a:lnTo>
                  <a:lnTo>
                    <a:pt x="420513" y="35077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2833811" y="1014249"/>
            <a:ext cx="406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5" dirty="0"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856073" y="1381105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2737923" y="1085353"/>
            <a:ext cx="31750" cy="384810"/>
            <a:chOff x="2737923" y="1085353"/>
            <a:chExt cx="31750" cy="384810"/>
          </a:xfrm>
        </p:grpSpPr>
        <p:sp>
          <p:nvSpPr>
            <p:cNvPr id="171" name="object 171"/>
            <p:cNvSpPr/>
            <p:nvPr/>
          </p:nvSpPr>
          <p:spPr>
            <a:xfrm>
              <a:off x="2740145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740145" y="108757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8" y="5816"/>
                  </a:lnTo>
                  <a:lnTo>
                    <a:pt x="27208" y="12991"/>
                  </a:lnTo>
                  <a:lnTo>
                    <a:pt x="27208" y="20167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740145" y="1442058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21118" y="0"/>
                  </a:moveTo>
                  <a:lnTo>
                    <a:pt x="6090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7"/>
                  </a:lnTo>
                  <a:lnTo>
                    <a:pt x="6090" y="25364"/>
                  </a:lnTo>
                  <a:lnTo>
                    <a:pt x="21118" y="25364"/>
                  </a:lnTo>
                  <a:lnTo>
                    <a:pt x="27209" y="19687"/>
                  </a:lnTo>
                  <a:lnTo>
                    <a:pt x="27209" y="5678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740145" y="1442059"/>
              <a:ext cx="27305" cy="25400"/>
            </a:xfrm>
            <a:custGeom>
              <a:avLst/>
              <a:gdLst/>
              <a:ahLst/>
              <a:cxnLst/>
              <a:rect l="l" t="t" r="r" b="b"/>
              <a:pathLst>
                <a:path w="27305" h="25400">
                  <a:moveTo>
                    <a:pt x="0" y="12681"/>
                  </a:moveTo>
                  <a:lnTo>
                    <a:pt x="0" y="5677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8" y="5677"/>
                  </a:lnTo>
                  <a:lnTo>
                    <a:pt x="27208" y="12681"/>
                  </a:lnTo>
                  <a:lnTo>
                    <a:pt x="27208" y="19686"/>
                  </a:lnTo>
                  <a:lnTo>
                    <a:pt x="21118" y="25364"/>
                  </a:lnTo>
                  <a:lnTo>
                    <a:pt x="6090" y="25364"/>
                  </a:lnTo>
                  <a:lnTo>
                    <a:pt x="0" y="19686"/>
                  </a:lnTo>
                  <a:lnTo>
                    <a:pt x="0" y="12681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2421336" y="1501739"/>
            <a:ext cx="1270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R=0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421336" y="967232"/>
            <a:ext cx="12382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spc="-25" dirty="0">
                <a:solidFill>
                  <a:srgbClr val="00A9D6"/>
                </a:solidFill>
                <a:latin typeface="Arial"/>
                <a:cs typeface="Arial"/>
              </a:rPr>
              <a:t>S=0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166885" y="1692610"/>
            <a:ext cx="356235" cy="475615"/>
          </a:xfrm>
          <a:custGeom>
            <a:avLst/>
            <a:gdLst/>
            <a:ahLst/>
            <a:cxnLst/>
            <a:rect l="l" t="t" r="r" b="b"/>
            <a:pathLst>
              <a:path w="356235" h="475614">
                <a:moveTo>
                  <a:pt x="0" y="0"/>
                </a:moveTo>
                <a:lnTo>
                  <a:pt x="267150" y="0"/>
                </a:lnTo>
              </a:path>
              <a:path w="356235" h="475614">
                <a:moveTo>
                  <a:pt x="267150" y="89084"/>
                </a:moveTo>
                <a:lnTo>
                  <a:pt x="356199" y="89084"/>
                </a:lnTo>
              </a:path>
              <a:path w="356235" h="475614">
                <a:moveTo>
                  <a:pt x="267150" y="0"/>
                </a:moveTo>
                <a:lnTo>
                  <a:pt x="267150" y="89084"/>
                </a:lnTo>
              </a:path>
              <a:path w="356235" h="475614">
                <a:moveTo>
                  <a:pt x="0" y="237559"/>
                </a:moveTo>
                <a:lnTo>
                  <a:pt x="356199" y="237559"/>
                </a:lnTo>
              </a:path>
              <a:path w="356235" h="475614">
                <a:moveTo>
                  <a:pt x="0" y="386033"/>
                </a:moveTo>
                <a:lnTo>
                  <a:pt x="356199" y="386033"/>
                </a:lnTo>
              </a:path>
              <a:path w="356235" h="475614">
                <a:moveTo>
                  <a:pt x="0" y="475118"/>
                </a:moveTo>
                <a:lnTo>
                  <a:pt x="356199" y="475118"/>
                </a:lnTo>
              </a:path>
            </a:pathLst>
          </a:custGeom>
          <a:ln w="7422">
            <a:solidFill>
              <a:srgbClr val="42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2777535" y="135326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77535" y="111570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509767" y="1139214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509767" y="132357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2519275" y="1129277"/>
            <a:ext cx="923290" cy="1042669"/>
            <a:chOff x="2519275" y="1129277"/>
            <a:chExt cx="923290" cy="1042669"/>
          </a:xfrm>
        </p:grpSpPr>
        <p:sp>
          <p:nvSpPr>
            <p:cNvPr id="183" name="object 183"/>
            <p:cNvSpPr/>
            <p:nvPr/>
          </p:nvSpPr>
          <p:spPr>
            <a:xfrm>
              <a:off x="2523085" y="1781694"/>
              <a:ext cx="415925" cy="386080"/>
            </a:xfrm>
            <a:custGeom>
              <a:avLst/>
              <a:gdLst/>
              <a:ahLst/>
              <a:cxnLst/>
              <a:rect l="l" t="t" r="r" b="b"/>
              <a:pathLst>
                <a:path w="415925" h="386080">
                  <a:moveTo>
                    <a:pt x="0" y="0"/>
                  </a:moveTo>
                  <a:lnTo>
                    <a:pt x="415567" y="0"/>
                  </a:lnTo>
                </a:path>
                <a:path w="415925" h="386080">
                  <a:moveTo>
                    <a:pt x="0" y="148474"/>
                  </a:moveTo>
                  <a:lnTo>
                    <a:pt x="415567" y="148474"/>
                  </a:lnTo>
                </a:path>
                <a:path w="415925" h="386080">
                  <a:moveTo>
                    <a:pt x="0" y="296949"/>
                  </a:moveTo>
                  <a:lnTo>
                    <a:pt x="415567" y="296949"/>
                  </a:lnTo>
                </a:path>
                <a:path w="415925" h="386080">
                  <a:moveTo>
                    <a:pt x="0" y="386033"/>
                  </a:moveTo>
                  <a:lnTo>
                    <a:pt x="415567" y="386033"/>
                  </a:lnTo>
                </a:path>
              </a:pathLst>
            </a:custGeom>
            <a:ln w="7422">
              <a:solidFill>
                <a:srgbClr val="42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82303" y="1167381"/>
              <a:ext cx="257810" cy="74295"/>
            </a:xfrm>
            <a:custGeom>
              <a:avLst/>
              <a:gdLst/>
              <a:ahLst/>
              <a:cxnLst/>
              <a:rect l="l" t="t" r="r" b="b"/>
              <a:pathLst>
                <a:path w="257810" h="74294">
                  <a:moveTo>
                    <a:pt x="0" y="0"/>
                  </a:moveTo>
                  <a:lnTo>
                    <a:pt x="53182" y="618"/>
                  </a:lnTo>
                </a:path>
                <a:path w="257810" h="74294">
                  <a:moveTo>
                    <a:pt x="53182" y="73618"/>
                  </a:moveTo>
                  <a:lnTo>
                    <a:pt x="0" y="74236"/>
                  </a:lnTo>
                </a:path>
                <a:path w="257810" h="74294">
                  <a:moveTo>
                    <a:pt x="257256" y="37118"/>
                  </a:moveTo>
                  <a:lnTo>
                    <a:pt x="204073" y="37737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216315" y="1131500"/>
              <a:ext cx="147955" cy="146685"/>
            </a:xfrm>
            <a:custGeom>
              <a:avLst/>
              <a:gdLst/>
              <a:ahLst/>
              <a:cxnLst/>
              <a:rect l="l" t="t" r="r" b="b"/>
              <a:pathLst>
                <a:path w="147954" h="146684">
                  <a:moveTo>
                    <a:pt x="147797" y="72623"/>
                  </a:moveTo>
                  <a:lnTo>
                    <a:pt x="140484" y="84185"/>
                  </a:lnTo>
                  <a:lnTo>
                    <a:pt x="115980" y="109621"/>
                  </a:lnTo>
                  <a:lnTo>
                    <a:pt x="70435" y="135056"/>
                  </a:lnTo>
                  <a:lnTo>
                    <a:pt x="0" y="146618"/>
                  </a:lnTo>
                  <a:lnTo>
                    <a:pt x="3421" y="144327"/>
                  </a:lnTo>
                  <a:lnTo>
                    <a:pt x="10948" y="134457"/>
                  </a:lnTo>
                  <a:lnTo>
                    <a:pt x="18475" y="112511"/>
                  </a:lnTo>
                  <a:lnTo>
                    <a:pt x="21896" y="73994"/>
                  </a:lnTo>
                  <a:lnTo>
                    <a:pt x="21896" y="72623"/>
                  </a:lnTo>
                  <a:lnTo>
                    <a:pt x="18475" y="34106"/>
                  </a:lnTo>
                  <a:lnTo>
                    <a:pt x="10948" y="12161"/>
                  </a:lnTo>
                  <a:lnTo>
                    <a:pt x="3421" y="2290"/>
                  </a:lnTo>
                  <a:lnTo>
                    <a:pt x="0" y="0"/>
                  </a:lnTo>
                  <a:lnTo>
                    <a:pt x="70435" y="11347"/>
                  </a:lnTo>
                  <a:lnTo>
                    <a:pt x="115980" y="36311"/>
                  </a:lnTo>
                  <a:lnTo>
                    <a:pt x="140484" y="61276"/>
                  </a:lnTo>
                  <a:lnTo>
                    <a:pt x="147797" y="72623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3136209" y="1111005"/>
            <a:ext cx="50165" cy="1714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435517" y="1166435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88" name="object 188"/>
          <p:cNvGrpSpPr/>
          <p:nvPr/>
        </p:nvGrpSpPr>
        <p:grpSpPr>
          <a:xfrm>
            <a:off x="3179445" y="1191142"/>
            <a:ext cx="263525" cy="265430"/>
            <a:chOff x="3179445" y="1191142"/>
            <a:chExt cx="263525" cy="265430"/>
          </a:xfrm>
        </p:grpSpPr>
        <p:sp>
          <p:nvSpPr>
            <p:cNvPr id="189" name="object 189"/>
            <p:cNvSpPr/>
            <p:nvPr/>
          </p:nvSpPr>
          <p:spPr>
            <a:xfrm>
              <a:off x="3365969" y="1193364"/>
              <a:ext cx="20955" cy="22225"/>
            </a:xfrm>
            <a:custGeom>
              <a:avLst/>
              <a:gdLst/>
              <a:ahLst/>
              <a:cxnLst/>
              <a:rect l="l" t="t" r="r" b="b"/>
              <a:pathLst>
                <a:path w="20954" h="22225">
                  <a:moveTo>
                    <a:pt x="15839" y="0"/>
                  </a:moveTo>
                  <a:lnTo>
                    <a:pt x="4568" y="0"/>
                  </a:lnTo>
                  <a:lnTo>
                    <a:pt x="0" y="4846"/>
                  </a:lnTo>
                  <a:lnTo>
                    <a:pt x="0" y="10825"/>
                  </a:lnTo>
                  <a:lnTo>
                    <a:pt x="0" y="16804"/>
                  </a:lnTo>
                  <a:lnTo>
                    <a:pt x="4568" y="21652"/>
                  </a:lnTo>
                  <a:lnTo>
                    <a:pt x="15839" y="21652"/>
                  </a:lnTo>
                  <a:lnTo>
                    <a:pt x="20407" y="16804"/>
                  </a:lnTo>
                  <a:lnTo>
                    <a:pt x="20407" y="4846"/>
                  </a:lnTo>
                  <a:lnTo>
                    <a:pt x="1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365969" y="1193364"/>
              <a:ext cx="20955" cy="22225"/>
            </a:xfrm>
            <a:custGeom>
              <a:avLst/>
              <a:gdLst/>
              <a:ahLst/>
              <a:cxnLst/>
              <a:rect l="l" t="t" r="r" b="b"/>
              <a:pathLst>
                <a:path w="20954" h="22225">
                  <a:moveTo>
                    <a:pt x="0" y="10826"/>
                  </a:moveTo>
                  <a:lnTo>
                    <a:pt x="0" y="4847"/>
                  </a:lnTo>
                  <a:lnTo>
                    <a:pt x="4568" y="0"/>
                  </a:lnTo>
                  <a:lnTo>
                    <a:pt x="10204" y="0"/>
                  </a:lnTo>
                  <a:lnTo>
                    <a:pt x="15839" y="0"/>
                  </a:lnTo>
                  <a:lnTo>
                    <a:pt x="20407" y="4847"/>
                  </a:lnTo>
                  <a:lnTo>
                    <a:pt x="20407" y="10826"/>
                  </a:lnTo>
                  <a:lnTo>
                    <a:pt x="20407" y="16805"/>
                  </a:lnTo>
                  <a:lnTo>
                    <a:pt x="15839" y="21652"/>
                  </a:lnTo>
                  <a:lnTo>
                    <a:pt x="4568" y="21652"/>
                  </a:lnTo>
                  <a:lnTo>
                    <a:pt x="0" y="16805"/>
                  </a:lnTo>
                  <a:lnTo>
                    <a:pt x="0" y="1082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182303" y="1342457"/>
              <a:ext cx="257810" cy="74930"/>
            </a:xfrm>
            <a:custGeom>
              <a:avLst/>
              <a:gdLst/>
              <a:ahLst/>
              <a:cxnLst/>
              <a:rect l="l" t="t" r="r" b="b"/>
              <a:pathLst>
                <a:path w="257810" h="74930">
                  <a:moveTo>
                    <a:pt x="0" y="0"/>
                  </a:moveTo>
                  <a:lnTo>
                    <a:pt x="53182" y="618"/>
                  </a:lnTo>
                </a:path>
                <a:path w="257810" h="74930">
                  <a:moveTo>
                    <a:pt x="53182" y="74237"/>
                  </a:moveTo>
                  <a:lnTo>
                    <a:pt x="0" y="74855"/>
                  </a:lnTo>
                </a:path>
                <a:path w="257810" h="74930">
                  <a:moveTo>
                    <a:pt x="257256" y="37118"/>
                  </a:moveTo>
                  <a:lnTo>
                    <a:pt x="204073" y="37737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216315" y="1307195"/>
              <a:ext cx="147955" cy="146685"/>
            </a:xfrm>
            <a:custGeom>
              <a:avLst/>
              <a:gdLst/>
              <a:ahLst/>
              <a:cxnLst/>
              <a:rect l="l" t="t" r="r" b="b"/>
              <a:pathLst>
                <a:path w="147954" h="146684">
                  <a:moveTo>
                    <a:pt x="147797" y="72624"/>
                  </a:moveTo>
                  <a:lnTo>
                    <a:pt x="140484" y="84185"/>
                  </a:lnTo>
                  <a:lnTo>
                    <a:pt x="115980" y="109621"/>
                  </a:lnTo>
                  <a:lnTo>
                    <a:pt x="70435" y="135057"/>
                  </a:lnTo>
                  <a:lnTo>
                    <a:pt x="0" y="146618"/>
                  </a:lnTo>
                  <a:lnTo>
                    <a:pt x="3421" y="144327"/>
                  </a:lnTo>
                  <a:lnTo>
                    <a:pt x="10948" y="134457"/>
                  </a:lnTo>
                  <a:lnTo>
                    <a:pt x="18475" y="112511"/>
                  </a:lnTo>
                  <a:lnTo>
                    <a:pt x="21896" y="73994"/>
                  </a:lnTo>
                  <a:lnTo>
                    <a:pt x="21896" y="72624"/>
                  </a:lnTo>
                  <a:lnTo>
                    <a:pt x="18475" y="34106"/>
                  </a:lnTo>
                  <a:lnTo>
                    <a:pt x="10948" y="12161"/>
                  </a:lnTo>
                  <a:lnTo>
                    <a:pt x="3421" y="2290"/>
                  </a:lnTo>
                  <a:lnTo>
                    <a:pt x="0" y="0"/>
                  </a:lnTo>
                  <a:lnTo>
                    <a:pt x="70435" y="11347"/>
                  </a:lnTo>
                  <a:lnTo>
                    <a:pt x="115980" y="36312"/>
                  </a:lnTo>
                  <a:lnTo>
                    <a:pt x="140484" y="61276"/>
                  </a:lnTo>
                  <a:lnTo>
                    <a:pt x="147797" y="72624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3134973" y="1287936"/>
            <a:ext cx="55244" cy="1701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350" spc="-5" dirty="0">
                <a:latin typeface="Arial"/>
                <a:cs typeface="Arial"/>
              </a:rPr>
              <a:t>X</a:t>
            </a:r>
            <a:endParaRPr sz="35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435517" y="1341511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3363747" y="1366837"/>
            <a:ext cx="25400" cy="26670"/>
            <a:chOff x="3363747" y="1366837"/>
            <a:chExt cx="25400" cy="26670"/>
          </a:xfrm>
        </p:grpSpPr>
        <p:sp>
          <p:nvSpPr>
            <p:cNvPr id="196" name="object 196"/>
            <p:cNvSpPr/>
            <p:nvPr/>
          </p:nvSpPr>
          <p:spPr>
            <a:xfrm>
              <a:off x="3365970" y="1369059"/>
              <a:ext cx="20955" cy="22225"/>
            </a:xfrm>
            <a:custGeom>
              <a:avLst/>
              <a:gdLst/>
              <a:ahLst/>
              <a:cxnLst/>
              <a:rect l="l" t="t" r="r" b="b"/>
              <a:pathLst>
                <a:path w="20954" h="22225">
                  <a:moveTo>
                    <a:pt x="15839" y="0"/>
                  </a:moveTo>
                  <a:lnTo>
                    <a:pt x="4568" y="0"/>
                  </a:lnTo>
                  <a:lnTo>
                    <a:pt x="0" y="4847"/>
                  </a:lnTo>
                  <a:lnTo>
                    <a:pt x="0" y="10825"/>
                  </a:lnTo>
                  <a:lnTo>
                    <a:pt x="0" y="16804"/>
                  </a:lnTo>
                  <a:lnTo>
                    <a:pt x="4568" y="21652"/>
                  </a:lnTo>
                  <a:lnTo>
                    <a:pt x="15839" y="21652"/>
                  </a:lnTo>
                  <a:lnTo>
                    <a:pt x="20407" y="16804"/>
                  </a:lnTo>
                  <a:lnTo>
                    <a:pt x="20407" y="4847"/>
                  </a:lnTo>
                  <a:lnTo>
                    <a:pt x="1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365969" y="1369059"/>
              <a:ext cx="20955" cy="22225"/>
            </a:xfrm>
            <a:custGeom>
              <a:avLst/>
              <a:gdLst/>
              <a:ahLst/>
              <a:cxnLst/>
              <a:rect l="l" t="t" r="r" b="b"/>
              <a:pathLst>
                <a:path w="20954" h="22225">
                  <a:moveTo>
                    <a:pt x="0" y="10826"/>
                  </a:moveTo>
                  <a:lnTo>
                    <a:pt x="0" y="4847"/>
                  </a:lnTo>
                  <a:lnTo>
                    <a:pt x="4568" y="0"/>
                  </a:lnTo>
                  <a:lnTo>
                    <a:pt x="10204" y="0"/>
                  </a:lnTo>
                  <a:lnTo>
                    <a:pt x="15839" y="0"/>
                  </a:lnTo>
                  <a:lnTo>
                    <a:pt x="20407" y="4847"/>
                  </a:lnTo>
                  <a:lnTo>
                    <a:pt x="20407" y="10826"/>
                  </a:lnTo>
                  <a:lnTo>
                    <a:pt x="20407" y="16805"/>
                  </a:lnTo>
                  <a:lnTo>
                    <a:pt x="15839" y="21652"/>
                  </a:lnTo>
                  <a:lnTo>
                    <a:pt x="4568" y="21652"/>
                  </a:lnTo>
                  <a:lnTo>
                    <a:pt x="0" y="16805"/>
                  </a:lnTo>
                  <a:lnTo>
                    <a:pt x="0" y="1082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3171211" y="1026498"/>
            <a:ext cx="25019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i="1" spc="-10" dirty="0">
                <a:latin typeface="Arial"/>
                <a:cs typeface="Arial"/>
              </a:rPr>
              <a:t>Recall…</a:t>
            </a:r>
            <a:endParaRPr sz="4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080306" y="1905590"/>
            <a:ext cx="4572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i="1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10188"/>
            <a:ext cx="2065655" cy="27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dirty="0"/>
              <a:t>Sequential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0" dirty="0"/>
              <a:t> </a:t>
            </a:r>
            <a:r>
              <a:rPr sz="900" spc="-10" dirty="0"/>
              <a:t>Design</a:t>
            </a:r>
            <a:endParaRPr sz="900"/>
          </a:p>
          <a:p>
            <a:pPr marL="12700">
              <a:lnSpc>
                <a:spcPts val="915"/>
              </a:lnSpc>
            </a:pPr>
            <a:r>
              <a:rPr sz="800" i="1" spc="-10" dirty="0">
                <a:latin typeface="Tahoma"/>
                <a:cs typeface="Tahoma"/>
              </a:rPr>
              <a:t>Simple</a:t>
            </a:r>
            <a:r>
              <a:rPr sz="800" i="1" spc="-35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Example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Using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SR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for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Bit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Storage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08693"/>
            <a:ext cx="1696085" cy="866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SR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latch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serve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as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bit </a:t>
            </a:r>
            <a:r>
              <a:rPr sz="900" dirty="0">
                <a:latin typeface="Tahoma"/>
                <a:cs typeface="Tahoma"/>
              </a:rPr>
              <a:t>storage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previous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example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flight-attendant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call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button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9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Call=1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sets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Q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1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8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Q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stays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even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after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Call=0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Cancel=1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resets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Q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0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1546827"/>
            <a:ext cx="143192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But,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there’s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problem...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98221" y="1141031"/>
            <a:ext cx="919480" cy="723900"/>
            <a:chOff x="2298221" y="1141031"/>
            <a:chExt cx="919480" cy="723900"/>
          </a:xfrm>
        </p:grpSpPr>
        <p:sp>
          <p:nvSpPr>
            <p:cNvPr id="14" name="object 14"/>
            <p:cNvSpPr/>
            <p:nvPr/>
          </p:nvSpPr>
          <p:spPr>
            <a:xfrm>
              <a:off x="2301079" y="1245949"/>
              <a:ext cx="913765" cy="502284"/>
            </a:xfrm>
            <a:custGeom>
              <a:avLst/>
              <a:gdLst/>
              <a:ahLst/>
              <a:cxnLst/>
              <a:rect l="l" t="t" r="r" b="b"/>
              <a:pathLst>
                <a:path w="913764" h="502285">
                  <a:moveTo>
                    <a:pt x="0" y="0"/>
                  </a:moveTo>
                  <a:lnTo>
                    <a:pt x="374752" y="619"/>
                  </a:lnTo>
                </a:path>
                <a:path w="913764" h="502285">
                  <a:moveTo>
                    <a:pt x="0" y="501101"/>
                  </a:moveTo>
                  <a:lnTo>
                    <a:pt x="374752" y="501720"/>
                  </a:lnTo>
                </a:path>
                <a:path w="913764" h="502285">
                  <a:moveTo>
                    <a:pt x="580680" y="451610"/>
                  </a:moveTo>
                  <a:lnTo>
                    <a:pt x="913381" y="452847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0219" y="1143254"/>
              <a:ext cx="631190" cy="719455"/>
            </a:xfrm>
            <a:custGeom>
              <a:avLst/>
              <a:gdLst/>
              <a:ahLst/>
              <a:cxnLst/>
              <a:rect l="l" t="t" r="r" b="b"/>
              <a:pathLst>
                <a:path w="631189" h="719455">
                  <a:moveTo>
                    <a:pt x="0" y="0"/>
                  </a:moveTo>
                  <a:lnTo>
                    <a:pt x="630771" y="0"/>
                  </a:lnTo>
                  <a:lnTo>
                    <a:pt x="630771" y="718864"/>
                  </a:lnTo>
                  <a:lnTo>
                    <a:pt x="0" y="718864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1759" y="1297915"/>
              <a:ext cx="139700" cy="635"/>
            </a:xfrm>
            <a:custGeom>
              <a:avLst/>
              <a:gdLst/>
              <a:ahLst/>
              <a:cxnLst/>
              <a:rect l="l" t="t" r="r" b="b"/>
              <a:pathLst>
                <a:path w="139700" h="634">
                  <a:moveTo>
                    <a:pt x="0" y="0"/>
                  </a:moveTo>
                  <a:lnTo>
                    <a:pt x="139140" y="618"/>
                  </a:lnTo>
                </a:path>
              </a:pathLst>
            </a:custGeom>
            <a:ln w="5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2152" y="1282449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5" h="31115">
                  <a:moveTo>
                    <a:pt x="21118" y="0"/>
                  </a:moveTo>
                  <a:lnTo>
                    <a:pt x="6090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090" y="30932"/>
                  </a:lnTo>
                  <a:lnTo>
                    <a:pt x="21118" y="30932"/>
                  </a:lnTo>
                  <a:lnTo>
                    <a:pt x="27209" y="24008"/>
                  </a:lnTo>
                  <a:lnTo>
                    <a:pt x="27209" y="6924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62152" y="1282449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5" h="31115">
                  <a:moveTo>
                    <a:pt x="0" y="15466"/>
                  </a:moveTo>
                  <a:lnTo>
                    <a:pt x="0" y="6924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10" y="6924"/>
                  </a:lnTo>
                  <a:lnTo>
                    <a:pt x="27210" y="15466"/>
                  </a:lnTo>
                  <a:lnTo>
                    <a:pt x="27210" y="24008"/>
                  </a:lnTo>
                  <a:lnTo>
                    <a:pt x="21118" y="30932"/>
                  </a:lnTo>
                  <a:lnTo>
                    <a:pt x="6090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62152" y="1682711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39">
                  <a:moveTo>
                    <a:pt x="21118" y="0"/>
                  </a:moveTo>
                  <a:lnTo>
                    <a:pt x="6090" y="0"/>
                  </a:lnTo>
                  <a:lnTo>
                    <a:pt x="0" y="6231"/>
                  </a:lnTo>
                  <a:lnTo>
                    <a:pt x="0" y="13919"/>
                  </a:lnTo>
                  <a:lnTo>
                    <a:pt x="0" y="21606"/>
                  </a:lnTo>
                  <a:lnTo>
                    <a:pt x="6090" y="27838"/>
                  </a:lnTo>
                  <a:lnTo>
                    <a:pt x="21118" y="27838"/>
                  </a:lnTo>
                  <a:lnTo>
                    <a:pt x="27209" y="21606"/>
                  </a:lnTo>
                  <a:lnTo>
                    <a:pt x="27209" y="6231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2152" y="1682711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39">
                  <a:moveTo>
                    <a:pt x="0" y="13919"/>
                  </a:moveTo>
                  <a:lnTo>
                    <a:pt x="0" y="6232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10" y="6232"/>
                  </a:lnTo>
                  <a:lnTo>
                    <a:pt x="27210" y="13919"/>
                  </a:lnTo>
                  <a:lnTo>
                    <a:pt x="27210" y="21607"/>
                  </a:lnTo>
                  <a:lnTo>
                    <a:pt x="21118" y="27839"/>
                  </a:lnTo>
                  <a:lnTo>
                    <a:pt x="6090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2076" y="1282449"/>
              <a:ext cx="28575" cy="31115"/>
            </a:xfrm>
            <a:custGeom>
              <a:avLst/>
              <a:gdLst/>
              <a:ahLst/>
              <a:cxnLst/>
              <a:rect l="l" t="t" r="r" b="b"/>
              <a:pathLst>
                <a:path w="28575" h="31115">
                  <a:moveTo>
                    <a:pt x="0" y="15466"/>
                  </a:moveTo>
                  <a:lnTo>
                    <a:pt x="0" y="6924"/>
                  </a:lnTo>
                  <a:lnTo>
                    <a:pt x="6368" y="0"/>
                  </a:lnTo>
                  <a:lnTo>
                    <a:pt x="14223" y="0"/>
                  </a:lnTo>
                  <a:lnTo>
                    <a:pt x="22078" y="0"/>
                  </a:lnTo>
                  <a:lnTo>
                    <a:pt x="28446" y="6924"/>
                  </a:lnTo>
                  <a:lnTo>
                    <a:pt x="28446" y="15466"/>
                  </a:lnTo>
                  <a:lnTo>
                    <a:pt x="28446" y="24008"/>
                  </a:lnTo>
                  <a:lnTo>
                    <a:pt x="22078" y="30932"/>
                  </a:lnTo>
                  <a:lnTo>
                    <a:pt x="6368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9859" y="1196458"/>
              <a:ext cx="200660" cy="203200"/>
            </a:xfrm>
            <a:custGeom>
              <a:avLst/>
              <a:gdLst/>
              <a:ahLst/>
              <a:cxnLst/>
              <a:rect l="l" t="t" r="r" b="b"/>
              <a:pathLst>
                <a:path w="200660" h="203200">
                  <a:moveTo>
                    <a:pt x="0" y="0"/>
                  </a:moveTo>
                  <a:lnTo>
                    <a:pt x="4637" y="2901"/>
                  </a:lnTo>
                  <a:lnTo>
                    <a:pt x="14841" y="16031"/>
                  </a:lnTo>
                  <a:lnTo>
                    <a:pt x="25044" y="46032"/>
                  </a:lnTo>
                  <a:lnTo>
                    <a:pt x="29682" y="99542"/>
                  </a:lnTo>
                  <a:lnTo>
                    <a:pt x="29682" y="103371"/>
                  </a:lnTo>
                  <a:lnTo>
                    <a:pt x="25044" y="156882"/>
                  </a:lnTo>
                  <a:lnTo>
                    <a:pt x="14841" y="186882"/>
                  </a:lnTo>
                  <a:lnTo>
                    <a:pt x="4637" y="200013"/>
                  </a:lnTo>
                  <a:lnTo>
                    <a:pt x="0" y="202914"/>
                  </a:lnTo>
                  <a:lnTo>
                    <a:pt x="95485" y="187061"/>
                  </a:lnTo>
                  <a:lnTo>
                    <a:pt x="157228" y="152185"/>
                  </a:lnTo>
                  <a:lnTo>
                    <a:pt x="190447" y="117309"/>
                  </a:lnTo>
                  <a:lnTo>
                    <a:pt x="200361" y="101456"/>
                  </a:lnTo>
                  <a:lnTo>
                    <a:pt x="190447" y="85603"/>
                  </a:lnTo>
                  <a:lnTo>
                    <a:pt x="157228" y="50728"/>
                  </a:lnTo>
                  <a:lnTo>
                    <a:pt x="95485" y="15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9858" y="1196457"/>
              <a:ext cx="200660" cy="203200"/>
            </a:xfrm>
            <a:custGeom>
              <a:avLst/>
              <a:gdLst/>
              <a:ahLst/>
              <a:cxnLst/>
              <a:rect l="l" t="t" r="r" b="b"/>
              <a:pathLst>
                <a:path w="200660" h="203200">
                  <a:moveTo>
                    <a:pt x="200362" y="101457"/>
                  </a:moveTo>
                  <a:lnTo>
                    <a:pt x="190448" y="117310"/>
                  </a:lnTo>
                  <a:lnTo>
                    <a:pt x="157229" y="152186"/>
                  </a:lnTo>
                  <a:lnTo>
                    <a:pt x="95485" y="187062"/>
                  </a:lnTo>
                  <a:lnTo>
                    <a:pt x="0" y="202915"/>
                  </a:lnTo>
                  <a:lnTo>
                    <a:pt x="4638" y="200013"/>
                  </a:lnTo>
                  <a:lnTo>
                    <a:pt x="14841" y="186883"/>
                  </a:lnTo>
                  <a:lnTo>
                    <a:pt x="25045" y="156882"/>
                  </a:lnTo>
                  <a:lnTo>
                    <a:pt x="29683" y="103372"/>
                  </a:lnTo>
                  <a:lnTo>
                    <a:pt x="29683" y="99543"/>
                  </a:lnTo>
                  <a:lnTo>
                    <a:pt x="25045" y="46032"/>
                  </a:lnTo>
                  <a:lnTo>
                    <a:pt x="14841" y="16032"/>
                  </a:lnTo>
                  <a:lnTo>
                    <a:pt x="4638" y="2901"/>
                  </a:lnTo>
                  <a:lnTo>
                    <a:pt x="0" y="0"/>
                  </a:lnTo>
                  <a:lnTo>
                    <a:pt x="95485" y="15852"/>
                  </a:lnTo>
                  <a:lnTo>
                    <a:pt x="157229" y="50728"/>
                  </a:lnTo>
                  <a:lnTo>
                    <a:pt x="190448" y="85604"/>
                  </a:lnTo>
                  <a:lnTo>
                    <a:pt x="200362" y="101457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693" y="1592080"/>
              <a:ext cx="234908" cy="2091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18138" y="1299771"/>
              <a:ext cx="459105" cy="394335"/>
            </a:xfrm>
            <a:custGeom>
              <a:avLst/>
              <a:gdLst/>
              <a:ahLst/>
              <a:cxnLst/>
              <a:rect l="l" t="t" r="r" b="b"/>
              <a:pathLst>
                <a:path w="459105" h="394335">
                  <a:moveTo>
                    <a:pt x="458855" y="0"/>
                  </a:moveTo>
                  <a:lnTo>
                    <a:pt x="458855" y="131938"/>
                  </a:lnTo>
                  <a:lnTo>
                    <a:pt x="0" y="264686"/>
                  </a:lnTo>
                  <a:lnTo>
                    <a:pt x="0" y="346440"/>
                  </a:lnTo>
                  <a:lnTo>
                    <a:pt x="157927" y="346440"/>
                  </a:lnTo>
                </a:path>
                <a:path w="459105" h="394335">
                  <a:moveTo>
                    <a:pt x="157927" y="48254"/>
                  </a:moveTo>
                  <a:lnTo>
                    <a:pt x="0" y="48254"/>
                  </a:lnTo>
                  <a:lnTo>
                    <a:pt x="0" y="131672"/>
                  </a:lnTo>
                  <a:lnTo>
                    <a:pt x="458855" y="262064"/>
                  </a:lnTo>
                  <a:lnTo>
                    <a:pt x="458855" y="394076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54729" y="1741774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4729" y="1165198"/>
            <a:ext cx="58419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78517" y="1604435"/>
            <a:ext cx="7175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Q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77649" y="1177279"/>
            <a:ext cx="1204595" cy="611505"/>
            <a:chOff x="2177649" y="1177279"/>
            <a:chExt cx="1204595" cy="611505"/>
          </a:xfrm>
        </p:grpSpPr>
        <p:sp>
          <p:nvSpPr>
            <p:cNvPr id="30" name="object 30"/>
            <p:cNvSpPr/>
            <p:nvPr/>
          </p:nvSpPr>
          <p:spPr>
            <a:xfrm>
              <a:off x="3216933" y="1612186"/>
              <a:ext cx="163195" cy="173990"/>
            </a:xfrm>
            <a:custGeom>
              <a:avLst/>
              <a:gdLst/>
              <a:ahLst/>
              <a:cxnLst/>
              <a:rect l="l" t="t" r="r" b="b"/>
              <a:pathLst>
                <a:path w="163195" h="173989">
                  <a:moveTo>
                    <a:pt x="0" y="0"/>
                  </a:moveTo>
                  <a:lnTo>
                    <a:pt x="162640" y="0"/>
                  </a:lnTo>
                  <a:lnTo>
                    <a:pt x="162640" y="173839"/>
                  </a:lnTo>
                  <a:lnTo>
                    <a:pt x="0" y="173839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46000" y="1646212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52255" y="0"/>
                  </a:moveTo>
                  <a:lnTo>
                    <a:pt x="31914" y="4132"/>
                  </a:lnTo>
                  <a:lnTo>
                    <a:pt x="15304" y="15401"/>
                  </a:lnTo>
                  <a:lnTo>
                    <a:pt x="4106" y="32116"/>
                  </a:lnTo>
                  <a:lnTo>
                    <a:pt x="0" y="52584"/>
                  </a:lnTo>
                  <a:lnTo>
                    <a:pt x="4106" y="73053"/>
                  </a:lnTo>
                  <a:lnTo>
                    <a:pt x="15304" y="89768"/>
                  </a:lnTo>
                  <a:lnTo>
                    <a:pt x="31914" y="101037"/>
                  </a:lnTo>
                  <a:lnTo>
                    <a:pt x="52255" y="105169"/>
                  </a:lnTo>
                  <a:lnTo>
                    <a:pt x="72595" y="101037"/>
                  </a:lnTo>
                  <a:lnTo>
                    <a:pt x="89204" y="89768"/>
                  </a:lnTo>
                  <a:lnTo>
                    <a:pt x="100403" y="73053"/>
                  </a:lnTo>
                  <a:lnTo>
                    <a:pt x="104509" y="52584"/>
                  </a:lnTo>
                  <a:lnTo>
                    <a:pt x="100403" y="32116"/>
                  </a:lnTo>
                  <a:lnTo>
                    <a:pt x="89204" y="15401"/>
                  </a:lnTo>
                  <a:lnTo>
                    <a:pt x="72595" y="4132"/>
                  </a:lnTo>
                  <a:lnTo>
                    <a:pt x="52255" y="0"/>
                  </a:lnTo>
                  <a:close/>
                </a:path>
              </a:pathLst>
            </a:custGeom>
            <a:solidFill>
              <a:srgbClr val="8CB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9872" y="1213779"/>
              <a:ext cx="124460" cy="67310"/>
            </a:xfrm>
            <a:custGeom>
              <a:avLst/>
              <a:gdLst/>
              <a:ahLst/>
              <a:cxnLst/>
              <a:rect l="l" t="t" r="r" b="b"/>
              <a:pathLst>
                <a:path w="124460" h="67309">
                  <a:moveTo>
                    <a:pt x="0" y="0"/>
                  </a:moveTo>
                  <a:lnTo>
                    <a:pt x="124299" y="0"/>
                  </a:lnTo>
                  <a:lnTo>
                    <a:pt x="124299" y="66813"/>
                  </a:lnTo>
                  <a:lnTo>
                    <a:pt x="0" y="66813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8318" y="1177279"/>
              <a:ext cx="67310" cy="36830"/>
            </a:xfrm>
            <a:custGeom>
              <a:avLst/>
              <a:gdLst/>
              <a:ahLst/>
              <a:cxnLst/>
              <a:rect l="l" t="t" r="r" b="b"/>
              <a:pathLst>
                <a:path w="67310" h="36830">
                  <a:moveTo>
                    <a:pt x="66787" y="0"/>
                  </a:moveTo>
                  <a:lnTo>
                    <a:pt x="0" y="0"/>
                  </a:lnTo>
                  <a:lnTo>
                    <a:pt x="0" y="36499"/>
                  </a:lnTo>
                  <a:lnTo>
                    <a:pt x="66787" y="36499"/>
                  </a:lnTo>
                  <a:lnTo>
                    <a:pt x="66787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79872" y="1714881"/>
              <a:ext cx="124460" cy="69215"/>
            </a:xfrm>
            <a:custGeom>
              <a:avLst/>
              <a:gdLst/>
              <a:ahLst/>
              <a:cxnLst/>
              <a:rect l="l" t="t" r="r" b="b"/>
              <a:pathLst>
                <a:path w="124460" h="69214">
                  <a:moveTo>
                    <a:pt x="0" y="0"/>
                  </a:moveTo>
                  <a:lnTo>
                    <a:pt x="124299" y="0"/>
                  </a:lnTo>
                  <a:lnTo>
                    <a:pt x="124299" y="68669"/>
                  </a:lnTo>
                  <a:lnTo>
                    <a:pt x="0" y="68669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08318" y="1680855"/>
              <a:ext cx="67310" cy="34290"/>
            </a:xfrm>
            <a:custGeom>
              <a:avLst/>
              <a:gdLst/>
              <a:ahLst/>
              <a:cxnLst/>
              <a:rect l="l" t="t" r="r" b="b"/>
              <a:pathLst>
                <a:path w="67310" h="34289">
                  <a:moveTo>
                    <a:pt x="66787" y="0"/>
                  </a:moveTo>
                  <a:lnTo>
                    <a:pt x="0" y="0"/>
                  </a:lnTo>
                  <a:lnTo>
                    <a:pt x="0" y="34025"/>
                  </a:lnTo>
                  <a:lnTo>
                    <a:pt x="66787" y="34025"/>
                  </a:lnTo>
                  <a:lnTo>
                    <a:pt x="66787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66810" y="1135504"/>
            <a:ext cx="18923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0010">
              <a:lnSpc>
                <a:spcPct val="138000"/>
              </a:lnSpc>
              <a:spcBef>
                <a:spcPts val="90"/>
              </a:spcBef>
            </a:pPr>
            <a:r>
              <a:rPr sz="350" spc="-20" dirty="0">
                <a:latin typeface="Arial"/>
                <a:cs typeface="Arial"/>
              </a:rPr>
              <a:t>Call</a:t>
            </a:r>
            <a:r>
              <a:rPr sz="350" spc="20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but</a:t>
            </a:r>
            <a:r>
              <a:rPr sz="350" spc="7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</a:t>
            </a:r>
            <a:r>
              <a:rPr sz="350" spc="-4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on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7748" y="1515969"/>
            <a:ext cx="25717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Blue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light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66810" y="1646032"/>
            <a:ext cx="199390" cy="1631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45"/>
              </a:spcBef>
            </a:pPr>
            <a:r>
              <a:rPr sz="450" spc="-10" dirty="0">
                <a:latin typeface="Arial"/>
                <a:cs typeface="Arial"/>
              </a:rPr>
              <a:t>Cancel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50" dirty="0">
                <a:latin typeface="Arial"/>
                <a:cs typeface="Arial"/>
              </a:rPr>
              <a:t>but</a:t>
            </a:r>
            <a:r>
              <a:rPr sz="350" spc="7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t</a:t>
            </a:r>
            <a:r>
              <a:rPr sz="350" spc="-45" dirty="0">
                <a:latin typeface="Arial"/>
                <a:cs typeface="Arial"/>
              </a:rPr>
              <a:t> </a:t>
            </a:r>
            <a:r>
              <a:rPr sz="350" spc="-25" dirty="0">
                <a:latin typeface="Arial"/>
                <a:cs typeface="Arial"/>
              </a:rPr>
              <a:t>on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77859" y="632507"/>
            <a:ext cx="655955" cy="235585"/>
            <a:chOff x="2477859" y="632507"/>
            <a:chExt cx="655955" cy="235585"/>
          </a:xfrm>
        </p:grpSpPr>
        <p:sp>
          <p:nvSpPr>
            <p:cNvPr id="40" name="object 40"/>
            <p:cNvSpPr/>
            <p:nvPr/>
          </p:nvSpPr>
          <p:spPr>
            <a:xfrm>
              <a:off x="2481034" y="665539"/>
              <a:ext cx="492759" cy="172085"/>
            </a:xfrm>
            <a:custGeom>
              <a:avLst/>
              <a:gdLst/>
              <a:ahLst/>
              <a:cxnLst/>
              <a:rect l="l" t="t" r="r" b="b"/>
              <a:pathLst>
                <a:path w="492760" h="172084">
                  <a:moveTo>
                    <a:pt x="0" y="0"/>
                  </a:moveTo>
                  <a:lnTo>
                    <a:pt x="91523" y="1044"/>
                  </a:lnTo>
                </a:path>
                <a:path w="492760" h="172084">
                  <a:moveTo>
                    <a:pt x="397633" y="87206"/>
                  </a:moveTo>
                  <a:lnTo>
                    <a:pt x="492249" y="87728"/>
                  </a:lnTo>
                </a:path>
                <a:path w="492760" h="172084">
                  <a:moveTo>
                    <a:pt x="0" y="171279"/>
                  </a:moveTo>
                  <a:lnTo>
                    <a:pt x="91523" y="171801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74412" y="634729"/>
              <a:ext cx="556895" cy="231140"/>
            </a:xfrm>
            <a:custGeom>
              <a:avLst/>
              <a:gdLst/>
              <a:ahLst/>
              <a:cxnLst/>
              <a:rect l="l" t="t" r="r" b="b"/>
              <a:pathLst>
                <a:path w="556894" h="231140">
                  <a:moveTo>
                    <a:pt x="398870" y="37597"/>
                  </a:moveTo>
                  <a:lnTo>
                    <a:pt x="556563" y="37597"/>
                  </a:lnTo>
                  <a:lnTo>
                    <a:pt x="556563" y="193211"/>
                  </a:lnTo>
                  <a:lnTo>
                    <a:pt x="398870" y="193211"/>
                  </a:lnTo>
                  <a:lnTo>
                    <a:pt x="398870" y="37597"/>
                  </a:lnTo>
                  <a:close/>
                </a:path>
                <a:path w="556894" h="231140">
                  <a:moveTo>
                    <a:pt x="0" y="0"/>
                  </a:moveTo>
                  <a:lnTo>
                    <a:pt x="305491" y="0"/>
                  </a:lnTo>
                  <a:lnTo>
                    <a:pt x="305491" y="230808"/>
                  </a:lnTo>
                  <a:lnTo>
                    <a:pt x="0" y="230808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635016" y="668505"/>
            <a:ext cx="207645" cy="1625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60325">
              <a:lnSpc>
                <a:spcPts val="509"/>
              </a:lnSpc>
              <a:spcBef>
                <a:spcPts val="160"/>
              </a:spcBef>
            </a:pP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Storage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37416" y="583910"/>
            <a:ext cx="23749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Blue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light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59459" y="606532"/>
            <a:ext cx="123825" cy="259715"/>
            <a:chOff x="2359459" y="606532"/>
            <a:chExt cx="123825" cy="259715"/>
          </a:xfrm>
        </p:grpSpPr>
        <p:sp>
          <p:nvSpPr>
            <p:cNvPr id="45" name="object 45"/>
            <p:cNvSpPr/>
            <p:nvPr/>
          </p:nvSpPr>
          <p:spPr>
            <a:xfrm>
              <a:off x="2361682" y="634729"/>
              <a:ext cx="119380" cy="62230"/>
            </a:xfrm>
            <a:custGeom>
              <a:avLst/>
              <a:gdLst/>
              <a:ahLst/>
              <a:cxnLst/>
              <a:rect l="l" t="t" r="r" b="b"/>
              <a:pathLst>
                <a:path w="119380" h="62229">
                  <a:moveTo>
                    <a:pt x="0" y="0"/>
                  </a:moveTo>
                  <a:lnTo>
                    <a:pt x="119352" y="0"/>
                  </a:lnTo>
                  <a:lnTo>
                    <a:pt x="119352" y="61618"/>
                  </a:lnTo>
                  <a:lnTo>
                    <a:pt x="0" y="61618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86418" y="606532"/>
              <a:ext cx="67310" cy="28575"/>
            </a:xfrm>
            <a:custGeom>
              <a:avLst/>
              <a:gdLst/>
              <a:ahLst/>
              <a:cxnLst/>
              <a:rect l="l" t="t" r="r" b="b"/>
              <a:pathLst>
                <a:path w="67310" h="28575">
                  <a:moveTo>
                    <a:pt x="66787" y="0"/>
                  </a:moveTo>
                  <a:lnTo>
                    <a:pt x="0" y="0"/>
                  </a:lnTo>
                  <a:lnTo>
                    <a:pt x="0" y="28198"/>
                  </a:lnTo>
                  <a:lnTo>
                    <a:pt x="66787" y="28198"/>
                  </a:lnTo>
                  <a:lnTo>
                    <a:pt x="66787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1682" y="803920"/>
              <a:ext cx="119380" cy="60325"/>
            </a:xfrm>
            <a:custGeom>
              <a:avLst/>
              <a:gdLst/>
              <a:ahLst/>
              <a:cxnLst/>
              <a:rect l="l" t="t" r="r" b="b"/>
              <a:pathLst>
                <a:path w="119380" h="60325">
                  <a:moveTo>
                    <a:pt x="0" y="0"/>
                  </a:moveTo>
                  <a:lnTo>
                    <a:pt x="119352" y="0"/>
                  </a:lnTo>
                  <a:lnTo>
                    <a:pt x="119352" y="60052"/>
                  </a:lnTo>
                  <a:lnTo>
                    <a:pt x="0" y="60052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86418" y="771544"/>
              <a:ext cx="67310" cy="32384"/>
            </a:xfrm>
            <a:custGeom>
              <a:avLst/>
              <a:gdLst/>
              <a:ahLst/>
              <a:cxnLst/>
              <a:rect l="l" t="t" r="r" b="b"/>
              <a:pathLst>
                <a:path w="67310" h="32384">
                  <a:moveTo>
                    <a:pt x="66787" y="0"/>
                  </a:moveTo>
                  <a:lnTo>
                    <a:pt x="0" y="0"/>
                  </a:lnTo>
                  <a:lnTo>
                    <a:pt x="0" y="32376"/>
                  </a:lnTo>
                  <a:lnTo>
                    <a:pt x="66787" y="32376"/>
                  </a:lnTo>
                  <a:lnTo>
                    <a:pt x="66787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159464" y="585476"/>
            <a:ext cx="182245" cy="333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indent="76835" algn="r">
              <a:lnSpc>
                <a:spcPts val="530"/>
              </a:lnSpc>
              <a:spcBef>
                <a:spcPts val="140"/>
              </a:spcBef>
            </a:pPr>
            <a:r>
              <a:rPr sz="450" spc="-30" dirty="0">
                <a:latin typeface="Arial"/>
                <a:cs typeface="Arial"/>
              </a:rPr>
              <a:t>Call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  <a:p>
            <a:pPr marR="5715" indent="5080" algn="r">
              <a:lnSpc>
                <a:spcPts val="530"/>
              </a:lnSpc>
              <a:spcBef>
                <a:spcPts val="280"/>
              </a:spcBef>
            </a:pPr>
            <a:r>
              <a:rPr sz="450" spc="-35" dirty="0">
                <a:latin typeface="Arial"/>
                <a:cs typeface="Arial"/>
              </a:rPr>
              <a:t>Cancel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button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51" name="object 51"/>
            <p:cNvSpPr/>
            <p:nvPr/>
          </p:nvSpPr>
          <p:spPr>
            <a:xfrm>
              <a:off x="2071651" y="537601"/>
              <a:ext cx="1172210" cy="429259"/>
            </a:xfrm>
            <a:custGeom>
              <a:avLst/>
              <a:gdLst/>
              <a:ahLst/>
              <a:cxnLst/>
              <a:rect l="l" t="t" r="r" b="b"/>
              <a:pathLst>
                <a:path w="1172210" h="429259">
                  <a:moveTo>
                    <a:pt x="0" y="0"/>
                  </a:moveTo>
                  <a:lnTo>
                    <a:pt x="1171874" y="0"/>
                  </a:lnTo>
                  <a:lnTo>
                    <a:pt x="1171874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0493" y="704704"/>
              <a:ext cx="101417" cy="8668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89154"/>
            <a:ext cx="147955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dirty="0">
                <a:latin typeface="Tahoma"/>
                <a:cs typeface="Tahoma"/>
              </a:rPr>
              <a:t>SR</a:t>
            </a:r>
            <a:r>
              <a:rPr sz="800" i="1" spc="-4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8730" y="1584863"/>
            <a:ext cx="1717149" cy="8596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4429" y="534057"/>
            <a:ext cx="1806575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5080" indent="-133985">
              <a:lnSpc>
                <a:spcPct val="103899"/>
              </a:lnSpc>
              <a:spcBef>
                <a:spcPts val="9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with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Q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have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at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indicated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time?</a:t>
            </a:r>
            <a:endParaRPr sz="75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19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0</a:t>
            </a:r>
            <a:endParaRPr sz="90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Neither</a:t>
            </a:r>
            <a:endParaRPr sz="90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10" dirty="0">
                <a:latin typeface="Tahoma"/>
                <a:cs typeface="Tahoma"/>
              </a:rPr>
              <a:t>Either</a:t>
            </a:r>
            <a:endParaRPr sz="9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1019" y="1622955"/>
            <a:ext cx="554990" cy="607060"/>
            <a:chOff x="161019" y="1622955"/>
            <a:chExt cx="554990" cy="607060"/>
          </a:xfrm>
        </p:grpSpPr>
        <p:sp>
          <p:nvSpPr>
            <p:cNvPr id="13" name="object 13"/>
            <p:cNvSpPr/>
            <p:nvPr/>
          </p:nvSpPr>
          <p:spPr>
            <a:xfrm>
              <a:off x="163877" y="1675287"/>
              <a:ext cx="549275" cy="501650"/>
            </a:xfrm>
            <a:custGeom>
              <a:avLst/>
              <a:gdLst/>
              <a:ahLst/>
              <a:cxnLst/>
              <a:rect l="l" t="t" r="r" b="b"/>
              <a:pathLst>
                <a:path w="549275" h="501650">
                  <a:moveTo>
                    <a:pt x="20406" y="0"/>
                  </a:moveTo>
                  <a:lnTo>
                    <a:pt x="204072" y="0"/>
                  </a:lnTo>
                </a:path>
                <a:path w="549275" h="501650">
                  <a:moveTo>
                    <a:pt x="0" y="500483"/>
                  </a:moveTo>
                  <a:lnTo>
                    <a:pt x="204072" y="501101"/>
                  </a:lnTo>
                </a:path>
                <a:path w="549275" h="501650">
                  <a:moveTo>
                    <a:pt x="410000" y="51348"/>
                  </a:moveTo>
                  <a:lnTo>
                    <a:pt x="549141" y="51966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271" y="1711168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21118" y="0"/>
                  </a:moveTo>
                  <a:lnTo>
                    <a:pt x="6090" y="0"/>
                  </a:lnTo>
                  <a:lnTo>
                    <a:pt x="0" y="6925"/>
                  </a:lnTo>
                  <a:lnTo>
                    <a:pt x="0" y="15467"/>
                  </a:lnTo>
                  <a:lnTo>
                    <a:pt x="0" y="24008"/>
                  </a:lnTo>
                  <a:lnTo>
                    <a:pt x="6090" y="30933"/>
                  </a:lnTo>
                  <a:lnTo>
                    <a:pt x="21118" y="30933"/>
                  </a:lnTo>
                  <a:lnTo>
                    <a:pt x="27209" y="24008"/>
                  </a:lnTo>
                  <a:lnTo>
                    <a:pt x="27209" y="6925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270" y="1711169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4" h="31114">
                  <a:moveTo>
                    <a:pt x="0" y="15466"/>
                  </a:moveTo>
                  <a:lnTo>
                    <a:pt x="0" y="6924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6924"/>
                  </a:lnTo>
                  <a:lnTo>
                    <a:pt x="27209" y="15466"/>
                  </a:lnTo>
                  <a:lnTo>
                    <a:pt x="27209" y="24008"/>
                  </a:lnTo>
                  <a:lnTo>
                    <a:pt x="21118" y="30932"/>
                  </a:lnTo>
                  <a:lnTo>
                    <a:pt x="6090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271" y="2111432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4" h="27939">
                  <a:moveTo>
                    <a:pt x="21118" y="0"/>
                  </a:moveTo>
                  <a:lnTo>
                    <a:pt x="6090" y="0"/>
                  </a:lnTo>
                  <a:lnTo>
                    <a:pt x="0" y="6231"/>
                  </a:lnTo>
                  <a:lnTo>
                    <a:pt x="0" y="13919"/>
                  </a:lnTo>
                  <a:lnTo>
                    <a:pt x="0" y="21606"/>
                  </a:lnTo>
                  <a:lnTo>
                    <a:pt x="6090" y="27839"/>
                  </a:lnTo>
                  <a:lnTo>
                    <a:pt x="21118" y="27839"/>
                  </a:lnTo>
                  <a:lnTo>
                    <a:pt x="27209" y="21606"/>
                  </a:lnTo>
                  <a:lnTo>
                    <a:pt x="27209" y="6231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270" y="2111432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4" h="27939">
                  <a:moveTo>
                    <a:pt x="0" y="13919"/>
                  </a:moveTo>
                  <a:lnTo>
                    <a:pt x="0" y="6232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6232"/>
                  </a:lnTo>
                  <a:lnTo>
                    <a:pt x="27209" y="13919"/>
                  </a:lnTo>
                  <a:lnTo>
                    <a:pt x="27209" y="21607"/>
                  </a:lnTo>
                  <a:lnTo>
                    <a:pt x="21118" y="27839"/>
                  </a:lnTo>
                  <a:lnTo>
                    <a:pt x="6090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194" y="1711169"/>
              <a:ext cx="28575" cy="31115"/>
            </a:xfrm>
            <a:custGeom>
              <a:avLst/>
              <a:gdLst/>
              <a:ahLst/>
              <a:cxnLst/>
              <a:rect l="l" t="t" r="r" b="b"/>
              <a:pathLst>
                <a:path w="28575" h="31114">
                  <a:moveTo>
                    <a:pt x="0" y="15466"/>
                  </a:moveTo>
                  <a:lnTo>
                    <a:pt x="0" y="6924"/>
                  </a:lnTo>
                  <a:lnTo>
                    <a:pt x="6367" y="0"/>
                  </a:lnTo>
                  <a:lnTo>
                    <a:pt x="14223" y="0"/>
                  </a:lnTo>
                  <a:lnTo>
                    <a:pt x="22078" y="0"/>
                  </a:lnTo>
                  <a:lnTo>
                    <a:pt x="28446" y="6924"/>
                  </a:lnTo>
                  <a:lnTo>
                    <a:pt x="28446" y="15466"/>
                  </a:lnTo>
                  <a:lnTo>
                    <a:pt x="28446" y="24008"/>
                  </a:lnTo>
                  <a:lnTo>
                    <a:pt x="22078" y="30932"/>
                  </a:lnTo>
                  <a:lnTo>
                    <a:pt x="6367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976" y="1625178"/>
              <a:ext cx="200660" cy="203200"/>
            </a:xfrm>
            <a:custGeom>
              <a:avLst/>
              <a:gdLst/>
              <a:ahLst/>
              <a:cxnLst/>
              <a:rect l="l" t="t" r="r" b="b"/>
              <a:pathLst>
                <a:path w="200659" h="203200">
                  <a:moveTo>
                    <a:pt x="0" y="0"/>
                  </a:moveTo>
                  <a:lnTo>
                    <a:pt x="4638" y="2901"/>
                  </a:lnTo>
                  <a:lnTo>
                    <a:pt x="14841" y="16031"/>
                  </a:lnTo>
                  <a:lnTo>
                    <a:pt x="25045" y="46032"/>
                  </a:lnTo>
                  <a:lnTo>
                    <a:pt x="29683" y="99542"/>
                  </a:lnTo>
                  <a:lnTo>
                    <a:pt x="29683" y="103371"/>
                  </a:lnTo>
                  <a:lnTo>
                    <a:pt x="25045" y="156882"/>
                  </a:lnTo>
                  <a:lnTo>
                    <a:pt x="14841" y="186882"/>
                  </a:lnTo>
                  <a:lnTo>
                    <a:pt x="4638" y="200013"/>
                  </a:lnTo>
                  <a:lnTo>
                    <a:pt x="0" y="202914"/>
                  </a:lnTo>
                  <a:lnTo>
                    <a:pt x="95485" y="187061"/>
                  </a:lnTo>
                  <a:lnTo>
                    <a:pt x="157229" y="152186"/>
                  </a:lnTo>
                  <a:lnTo>
                    <a:pt x="190449" y="117310"/>
                  </a:lnTo>
                  <a:lnTo>
                    <a:pt x="200362" y="101457"/>
                  </a:lnTo>
                  <a:lnTo>
                    <a:pt x="190449" y="85604"/>
                  </a:lnTo>
                  <a:lnTo>
                    <a:pt x="157229" y="50728"/>
                  </a:lnTo>
                  <a:lnTo>
                    <a:pt x="95485" y="15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1976" y="1625177"/>
              <a:ext cx="200660" cy="203200"/>
            </a:xfrm>
            <a:custGeom>
              <a:avLst/>
              <a:gdLst/>
              <a:ahLst/>
              <a:cxnLst/>
              <a:rect l="l" t="t" r="r" b="b"/>
              <a:pathLst>
                <a:path w="200659" h="203200">
                  <a:moveTo>
                    <a:pt x="200362" y="101457"/>
                  </a:moveTo>
                  <a:lnTo>
                    <a:pt x="190448" y="117310"/>
                  </a:lnTo>
                  <a:lnTo>
                    <a:pt x="157228" y="152186"/>
                  </a:lnTo>
                  <a:lnTo>
                    <a:pt x="95485" y="187062"/>
                  </a:lnTo>
                  <a:lnTo>
                    <a:pt x="0" y="202915"/>
                  </a:lnTo>
                  <a:lnTo>
                    <a:pt x="4638" y="200013"/>
                  </a:lnTo>
                  <a:lnTo>
                    <a:pt x="14841" y="186883"/>
                  </a:lnTo>
                  <a:lnTo>
                    <a:pt x="25045" y="156882"/>
                  </a:lnTo>
                  <a:lnTo>
                    <a:pt x="29683" y="103372"/>
                  </a:lnTo>
                  <a:lnTo>
                    <a:pt x="29683" y="99543"/>
                  </a:lnTo>
                  <a:lnTo>
                    <a:pt x="25045" y="46032"/>
                  </a:lnTo>
                  <a:lnTo>
                    <a:pt x="14841" y="16032"/>
                  </a:lnTo>
                  <a:lnTo>
                    <a:pt x="4638" y="2901"/>
                  </a:lnTo>
                  <a:lnTo>
                    <a:pt x="0" y="0"/>
                  </a:lnTo>
                  <a:lnTo>
                    <a:pt x="95485" y="15852"/>
                  </a:lnTo>
                  <a:lnTo>
                    <a:pt x="157228" y="50728"/>
                  </a:lnTo>
                  <a:lnTo>
                    <a:pt x="190448" y="85605"/>
                  </a:lnTo>
                  <a:lnTo>
                    <a:pt x="200362" y="101457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4194" y="2111432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0" y="13919"/>
                  </a:moveTo>
                  <a:lnTo>
                    <a:pt x="0" y="6232"/>
                  </a:lnTo>
                  <a:lnTo>
                    <a:pt x="6367" y="0"/>
                  </a:lnTo>
                  <a:lnTo>
                    <a:pt x="14223" y="0"/>
                  </a:lnTo>
                  <a:lnTo>
                    <a:pt x="22078" y="0"/>
                  </a:lnTo>
                  <a:lnTo>
                    <a:pt x="28446" y="6232"/>
                  </a:lnTo>
                  <a:lnTo>
                    <a:pt x="28446" y="13919"/>
                  </a:lnTo>
                  <a:lnTo>
                    <a:pt x="28446" y="21607"/>
                  </a:lnTo>
                  <a:lnTo>
                    <a:pt x="22078" y="27839"/>
                  </a:lnTo>
                  <a:lnTo>
                    <a:pt x="6367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76" y="2022965"/>
              <a:ext cx="200660" cy="205104"/>
            </a:xfrm>
            <a:custGeom>
              <a:avLst/>
              <a:gdLst/>
              <a:ahLst/>
              <a:cxnLst/>
              <a:rect l="l" t="t" r="r" b="b"/>
              <a:pathLst>
                <a:path w="200659" h="205105">
                  <a:moveTo>
                    <a:pt x="0" y="0"/>
                  </a:moveTo>
                  <a:lnTo>
                    <a:pt x="4638" y="3199"/>
                  </a:lnTo>
                  <a:lnTo>
                    <a:pt x="14841" y="16984"/>
                  </a:lnTo>
                  <a:lnTo>
                    <a:pt x="25045" y="47635"/>
                  </a:lnTo>
                  <a:lnTo>
                    <a:pt x="29683" y="101429"/>
                  </a:lnTo>
                  <a:lnTo>
                    <a:pt x="29683" y="103343"/>
                  </a:lnTo>
                  <a:lnTo>
                    <a:pt x="25045" y="157137"/>
                  </a:lnTo>
                  <a:lnTo>
                    <a:pt x="14841" y="187787"/>
                  </a:lnTo>
                  <a:lnTo>
                    <a:pt x="4638" y="201572"/>
                  </a:lnTo>
                  <a:lnTo>
                    <a:pt x="0" y="204772"/>
                  </a:lnTo>
                  <a:lnTo>
                    <a:pt x="95485" y="188625"/>
                  </a:lnTo>
                  <a:lnTo>
                    <a:pt x="157229" y="153101"/>
                  </a:lnTo>
                  <a:lnTo>
                    <a:pt x="190449" y="117577"/>
                  </a:lnTo>
                  <a:lnTo>
                    <a:pt x="200362" y="101429"/>
                  </a:lnTo>
                  <a:lnTo>
                    <a:pt x="190449" y="85581"/>
                  </a:lnTo>
                  <a:lnTo>
                    <a:pt x="157229" y="50714"/>
                  </a:lnTo>
                  <a:lnTo>
                    <a:pt x="95485" y="15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976" y="2022965"/>
              <a:ext cx="200660" cy="205104"/>
            </a:xfrm>
            <a:custGeom>
              <a:avLst/>
              <a:gdLst/>
              <a:ahLst/>
              <a:cxnLst/>
              <a:rect l="l" t="t" r="r" b="b"/>
              <a:pathLst>
                <a:path w="200659" h="205105">
                  <a:moveTo>
                    <a:pt x="200362" y="101428"/>
                  </a:moveTo>
                  <a:lnTo>
                    <a:pt x="190448" y="85580"/>
                  </a:lnTo>
                  <a:lnTo>
                    <a:pt x="157228" y="50714"/>
                  </a:lnTo>
                  <a:lnTo>
                    <a:pt x="95485" y="15848"/>
                  </a:lnTo>
                  <a:lnTo>
                    <a:pt x="0" y="0"/>
                  </a:lnTo>
                  <a:lnTo>
                    <a:pt x="4638" y="3199"/>
                  </a:lnTo>
                  <a:lnTo>
                    <a:pt x="14841" y="16984"/>
                  </a:lnTo>
                  <a:lnTo>
                    <a:pt x="25045" y="47634"/>
                  </a:lnTo>
                  <a:lnTo>
                    <a:pt x="29683" y="101428"/>
                  </a:lnTo>
                  <a:lnTo>
                    <a:pt x="29683" y="103342"/>
                  </a:lnTo>
                  <a:lnTo>
                    <a:pt x="25045" y="157136"/>
                  </a:lnTo>
                  <a:lnTo>
                    <a:pt x="14841" y="187786"/>
                  </a:lnTo>
                  <a:lnTo>
                    <a:pt x="4638" y="201571"/>
                  </a:lnTo>
                  <a:lnTo>
                    <a:pt x="0" y="204771"/>
                  </a:lnTo>
                  <a:lnTo>
                    <a:pt x="95485" y="188624"/>
                  </a:lnTo>
                  <a:lnTo>
                    <a:pt x="157228" y="153100"/>
                  </a:lnTo>
                  <a:lnTo>
                    <a:pt x="190448" y="117576"/>
                  </a:lnTo>
                  <a:lnTo>
                    <a:pt x="200362" y="10142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0257" y="1728491"/>
              <a:ext cx="459105" cy="394335"/>
            </a:xfrm>
            <a:custGeom>
              <a:avLst/>
              <a:gdLst/>
              <a:ahLst/>
              <a:cxnLst/>
              <a:rect l="l" t="t" r="r" b="b"/>
              <a:pathLst>
                <a:path w="459105" h="394335">
                  <a:moveTo>
                    <a:pt x="458855" y="0"/>
                  </a:moveTo>
                  <a:lnTo>
                    <a:pt x="458855" y="131938"/>
                  </a:lnTo>
                  <a:lnTo>
                    <a:pt x="0" y="264687"/>
                  </a:lnTo>
                  <a:lnTo>
                    <a:pt x="0" y="346440"/>
                  </a:lnTo>
                  <a:lnTo>
                    <a:pt x="157927" y="346440"/>
                  </a:lnTo>
                </a:path>
                <a:path w="459105" h="394335">
                  <a:moveTo>
                    <a:pt x="157927" y="48254"/>
                  </a:moveTo>
                  <a:lnTo>
                    <a:pt x="0" y="48254"/>
                  </a:lnTo>
                  <a:lnTo>
                    <a:pt x="0" y="131672"/>
                  </a:lnTo>
                  <a:lnTo>
                    <a:pt x="458855" y="262064"/>
                  </a:lnTo>
                  <a:lnTo>
                    <a:pt x="458855" y="394076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6848" y="2170494"/>
            <a:ext cx="13652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R=1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848" y="1593918"/>
            <a:ext cx="1149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25" dirty="0">
                <a:latin typeface="Arial"/>
                <a:cs typeface="Arial"/>
              </a:rPr>
              <a:t>S=1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634" y="2033155"/>
            <a:ext cx="1397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Q=0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2022" y="2127516"/>
            <a:ext cx="139700" cy="635"/>
          </a:xfrm>
          <a:custGeom>
            <a:avLst/>
            <a:gdLst/>
            <a:ahLst/>
            <a:cxnLst/>
            <a:rect l="l" t="t" r="r" b="b"/>
            <a:pathLst>
              <a:path w="139700" h="635">
                <a:moveTo>
                  <a:pt x="0" y="0"/>
                </a:moveTo>
                <a:lnTo>
                  <a:pt x="139140" y="618"/>
                </a:lnTo>
              </a:path>
            </a:pathLst>
          </a:custGeom>
          <a:ln w="5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9399" y="1642173"/>
            <a:ext cx="958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25" dirty="0">
                <a:latin typeface="Arial"/>
                <a:cs typeface="Arial"/>
              </a:rPr>
              <a:t>t=0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2892" y="1621718"/>
            <a:ext cx="554990" cy="607060"/>
            <a:chOff x="922892" y="1621718"/>
            <a:chExt cx="554990" cy="607060"/>
          </a:xfrm>
        </p:grpSpPr>
        <p:sp>
          <p:nvSpPr>
            <p:cNvPr id="31" name="object 31"/>
            <p:cNvSpPr/>
            <p:nvPr/>
          </p:nvSpPr>
          <p:spPr>
            <a:xfrm>
              <a:off x="925750" y="1674050"/>
              <a:ext cx="549275" cy="501650"/>
            </a:xfrm>
            <a:custGeom>
              <a:avLst/>
              <a:gdLst/>
              <a:ahLst/>
              <a:cxnLst/>
              <a:rect l="l" t="t" r="r" b="b"/>
              <a:pathLst>
                <a:path w="549275" h="501650">
                  <a:moveTo>
                    <a:pt x="20406" y="0"/>
                  </a:moveTo>
                  <a:lnTo>
                    <a:pt x="204073" y="0"/>
                  </a:lnTo>
                </a:path>
                <a:path w="549275" h="501650">
                  <a:moveTo>
                    <a:pt x="0" y="500483"/>
                  </a:moveTo>
                  <a:lnTo>
                    <a:pt x="204073" y="501101"/>
                  </a:lnTo>
                </a:path>
                <a:path w="549275" h="501650">
                  <a:moveTo>
                    <a:pt x="410000" y="51347"/>
                  </a:moveTo>
                  <a:lnTo>
                    <a:pt x="549141" y="51966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6144" y="1709931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5" h="31114">
                  <a:moveTo>
                    <a:pt x="21118" y="0"/>
                  </a:moveTo>
                  <a:lnTo>
                    <a:pt x="6090" y="0"/>
                  </a:lnTo>
                  <a:lnTo>
                    <a:pt x="0" y="6925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090" y="30933"/>
                  </a:lnTo>
                  <a:lnTo>
                    <a:pt x="21118" y="30933"/>
                  </a:lnTo>
                  <a:lnTo>
                    <a:pt x="27209" y="24008"/>
                  </a:lnTo>
                  <a:lnTo>
                    <a:pt x="27209" y="6925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6143" y="1709931"/>
              <a:ext cx="27305" cy="31115"/>
            </a:xfrm>
            <a:custGeom>
              <a:avLst/>
              <a:gdLst/>
              <a:ahLst/>
              <a:cxnLst/>
              <a:rect l="l" t="t" r="r" b="b"/>
              <a:pathLst>
                <a:path w="27305" h="31114">
                  <a:moveTo>
                    <a:pt x="0" y="15466"/>
                  </a:moveTo>
                  <a:lnTo>
                    <a:pt x="0" y="6924"/>
                  </a:lnTo>
                  <a:lnTo>
                    <a:pt x="6091" y="0"/>
                  </a:lnTo>
                  <a:lnTo>
                    <a:pt x="13604" y="0"/>
                  </a:lnTo>
                  <a:lnTo>
                    <a:pt x="21119" y="0"/>
                  </a:lnTo>
                  <a:lnTo>
                    <a:pt x="27210" y="6924"/>
                  </a:lnTo>
                  <a:lnTo>
                    <a:pt x="27210" y="15466"/>
                  </a:lnTo>
                  <a:lnTo>
                    <a:pt x="27210" y="24008"/>
                  </a:lnTo>
                  <a:lnTo>
                    <a:pt x="21119" y="30932"/>
                  </a:lnTo>
                  <a:lnTo>
                    <a:pt x="6091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6144" y="2110195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39">
                  <a:moveTo>
                    <a:pt x="21118" y="0"/>
                  </a:moveTo>
                  <a:lnTo>
                    <a:pt x="6090" y="0"/>
                  </a:lnTo>
                  <a:lnTo>
                    <a:pt x="0" y="6231"/>
                  </a:lnTo>
                  <a:lnTo>
                    <a:pt x="0" y="13919"/>
                  </a:lnTo>
                  <a:lnTo>
                    <a:pt x="0" y="21606"/>
                  </a:lnTo>
                  <a:lnTo>
                    <a:pt x="6090" y="27838"/>
                  </a:lnTo>
                  <a:lnTo>
                    <a:pt x="21118" y="27838"/>
                  </a:lnTo>
                  <a:lnTo>
                    <a:pt x="27209" y="21606"/>
                  </a:lnTo>
                  <a:lnTo>
                    <a:pt x="27209" y="6231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6143" y="2110194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39">
                  <a:moveTo>
                    <a:pt x="0" y="13919"/>
                  </a:moveTo>
                  <a:lnTo>
                    <a:pt x="0" y="6232"/>
                  </a:lnTo>
                  <a:lnTo>
                    <a:pt x="6091" y="0"/>
                  </a:lnTo>
                  <a:lnTo>
                    <a:pt x="13604" y="0"/>
                  </a:lnTo>
                  <a:lnTo>
                    <a:pt x="21119" y="0"/>
                  </a:lnTo>
                  <a:lnTo>
                    <a:pt x="27210" y="6232"/>
                  </a:lnTo>
                  <a:lnTo>
                    <a:pt x="27210" y="13919"/>
                  </a:lnTo>
                  <a:lnTo>
                    <a:pt x="27210" y="21607"/>
                  </a:lnTo>
                  <a:lnTo>
                    <a:pt x="21119" y="27839"/>
                  </a:lnTo>
                  <a:lnTo>
                    <a:pt x="6091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6067" y="1709931"/>
              <a:ext cx="28575" cy="31115"/>
            </a:xfrm>
            <a:custGeom>
              <a:avLst/>
              <a:gdLst/>
              <a:ahLst/>
              <a:cxnLst/>
              <a:rect l="l" t="t" r="r" b="b"/>
              <a:pathLst>
                <a:path w="28575" h="31114">
                  <a:moveTo>
                    <a:pt x="0" y="15466"/>
                  </a:moveTo>
                  <a:lnTo>
                    <a:pt x="0" y="6924"/>
                  </a:lnTo>
                  <a:lnTo>
                    <a:pt x="6368" y="0"/>
                  </a:lnTo>
                  <a:lnTo>
                    <a:pt x="14224" y="0"/>
                  </a:lnTo>
                  <a:lnTo>
                    <a:pt x="22079" y="0"/>
                  </a:lnTo>
                  <a:lnTo>
                    <a:pt x="28447" y="6924"/>
                  </a:lnTo>
                  <a:lnTo>
                    <a:pt x="28447" y="15466"/>
                  </a:lnTo>
                  <a:lnTo>
                    <a:pt x="28447" y="24008"/>
                  </a:lnTo>
                  <a:lnTo>
                    <a:pt x="22079" y="30932"/>
                  </a:lnTo>
                  <a:lnTo>
                    <a:pt x="6368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3851" y="1623940"/>
              <a:ext cx="200660" cy="203200"/>
            </a:xfrm>
            <a:custGeom>
              <a:avLst/>
              <a:gdLst/>
              <a:ahLst/>
              <a:cxnLst/>
              <a:rect l="l" t="t" r="r" b="b"/>
              <a:pathLst>
                <a:path w="200659" h="203200">
                  <a:moveTo>
                    <a:pt x="0" y="0"/>
                  </a:moveTo>
                  <a:lnTo>
                    <a:pt x="4637" y="2901"/>
                  </a:lnTo>
                  <a:lnTo>
                    <a:pt x="14841" y="16032"/>
                  </a:lnTo>
                  <a:lnTo>
                    <a:pt x="25044" y="46033"/>
                  </a:lnTo>
                  <a:lnTo>
                    <a:pt x="29682" y="99543"/>
                  </a:lnTo>
                  <a:lnTo>
                    <a:pt x="29682" y="103372"/>
                  </a:lnTo>
                  <a:lnTo>
                    <a:pt x="25044" y="156883"/>
                  </a:lnTo>
                  <a:lnTo>
                    <a:pt x="14841" y="186883"/>
                  </a:lnTo>
                  <a:lnTo>
                    <a:pt x="4637" y="200014"/>
                  </a:lnTo>
                  <a:lnTo>
                    <a:pt x="0" y="202915"/>
                  </a:lnTo>
                  <a:lnTo>
                    <a:pt x="95485" y="187062"/>
                  </a:lnTo>
                  <a:lnTo>
                    <a:pt x="157228" y="152186"/>
                  </a:lnTo>
                  <a:lnTo>
                    <a:pt x="190447" y="117310"/>
                  </a:lnTo>
                  <a:lnTo>
                    <a:pt x="200361" y="101457"/>
                  </a:lnTo>
                  <a:lnTo>
                    <a:pt x="190447" y="85604"/>
                  </a:lnTo>
                  <a:lnTo>
                    <a:pt x="157228" y="50728"/>
                  </a:lnTo>
                  <a:lnTo>
                    <a:pt x="95485" y="15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3850" y="1623940"/>
              <a:ext cx="200660" cy="203200"/>
            </a:xfrm>
            <a:custGeom>
              <a:avLst/>
              <a:gdLst/>
              <a:ahLst/>
              <a:cxnLst/>
              <a:rect l="l" t="t" r="r" b="b"/>
              <a:pathLst>
                <a:path w="200659" h="203200">
                  <a:moveTo>
                    <a:pt x="200362" y="101457"/>
                  </a:moveTo>
                  <a:lnTo>
                    <a:pt x="190448" y="117310"/>
                  </a:lnTo>
                  <a:lnTo>
                    <a:pt x="157228" y="152186"/>
                  </a:lnTo>
                  <a:lnTo>
                    <a:pt x="95485" y="187062"/>
                  </a:lnTo>
                  <a:lnTo>
                    <a:pt x="0" y="202915"/>
                  </a:lnTo>
                  <a:lnTo>
                    <a:pt x="4638" y="200013"/>
                  </a:lnTo>
                  <a:lnTo>
                    <a:pt x="14841" y="186882"/>
                  </a:lnTo>
                  <a:lnTo>
                    <a:pt x="25045" y="156882"/>
                  </a:lnTo>
                  <a:lnTo>
                    <a:pt x="29683" y="103371"/>
                  </a:lnTo>
                  <a:lnTo>
                    <a:pt x="29683" y="99543"/>
                  </a:lnTo>
                  <a:lnTo>
                    <a:pt x="25045" y="46032"/>
                  </a:lnTo>
                  <a:lnTo>
                    <a:pt x="14841" y="16032"/>
                  </a:lnTo>
                  <a:lnTo>
                    <a:pt x="4638" y="2901"/>
                  </a:lnTo>
                  <a:lnTo>
                    <a:pt x="0" y="0"/>
                  </a:lnTo>
                  <a:lnTo>
                    <a:pt x="95485" y="15852"/>
                  </a:lnTo>
                  <a:lnTo>
                    <a:pt x="157228" y="50728"/>
                  </a:lnTo>
                  <a:lnTo>
                    <a:pt x="190448" y="85604"/>
                  </a:lnTo>
                  <a:lnTo>
                    <a:pt x="200362" y="101457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6067" y="2110194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0" y="13919"/>
                  </a:moveTo>
                  <a:lnTo>
                    <a:pt x="0" y="6232"/>
                  </a:lnTo>
                  <a:lnTo>
                    <a:pt x="6368" y="0"/>
                  </a:lnTo>
                  <a:lnTo>
                    <a:pt x="14224" y="0"/>
                  </a:lnTo>
                  <a:lnTo>
                    <a:pt x="22079" y="0"/>
                  </a:lnTo>
                  <a:lnTo>
                    <a:pt x="28447" y="6232"/>
                  </a:lnTo>
                  <a:lnTo>
                    <a:pt x="28447" y="13919"/>
                  </a:lnTo>
                  <a:lnTo>
                    <a:pt x="28447" y="21607"/>
                  </a:lnTo>
                  <a:lnTo>
                    <a:pt x="22079" y="27839"/>
                  </a:lnTo>
                  <a:lnTo>
                    <a:pt x="6368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03851" y="2021728"/>
              <a:ext cx="200660" cy="205104"/>
            </a:xfrm>
            <a:custGeom>
              <a:avLst/>
              <a:gdLst/>
              <a:ahLst/>
              <a:cxnLst/>
              <a:rect l="l" t="t" r="r" b="b"/>
              <a:pathLst>
                <a:path w="200659" h="205105">
                  <a:moveTo>
                    <a:pt x="0" y="0"/>
                  </a:moveTo>
                  <a:lnTo>
                    <a:pt x="4637" y="3199"/>
                  </a:lnTo>
                  <a:lnTo>
                    <a:pt x="14841" y="16984"/>
                  </a:lnTo>
                  <a:lnTo>
                    <a:pt x="25044" y="47634"/>
                  </a:lnTo>
                  <a:lnTo>
                    <a:pt x="29682" y="101428"/>
                  </a:lnTo>
                  <a:lnTo>
                    <a:pt x="29682" y="103342"/>
                  </a:lnTo>
                  <a:lnTo>
                    <a:pt x="25044" y="157136"/>
                  </a:lnTo>
                  <a:lnTo>
                    <a:pt x="14841" y="187786"/>
                  </a:lnTo>
                  <a:lnTo>
                    <a:pt x="4637" y="201571"/>
                  </a:lnTo>
                  <a:lnTo>
                    <a:pt x="0" y="204770"/>
                  </a:lnTo>
                  <a:lnTo>
                    <a:pt x="95485" y="188623"/>
                  </a:lnTo>
                  <a:lnTo>
                    <a:pt x="157228" y="153099"/>
                  </a:lnTo>
                  <a:lnTo>
                    <a:pt x="190447" y="117575"/>
                  </a:lnTo>
                  <a:lnTo>
                    <a:pt x="200361" y="101428"/>
                  </a:lnTo>
                  <a:lnTo>
                    <a:pt x="190447" y="85580"/>
                  </a:lnTo>
                  <a:lnTo>
                    <a:pt x="157228" y="50714"/>
                  </a:lnTo>
                  <a:lnTo>
                    <a:pt x="95485" y="15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03850" y="2021728"/>
              <a:ext cx="200660" cy="205104"/>
            </a:xfrm>
            <a:custGeom>
              <a:avLst/>
              <a:gdLst/>
              <a:ahLst/>
              <a:cxnLst/>
              <a:rect l="l" t="t" r="r" b="b"/>
              <a:pathLst>
                <a:path w="200659" h="205105">
                  <a:moveTo>
                    <a:pt x="200362" y="101428"/>
                  </a:moveTo>
                  <a:lnTo>
                    <a:pt x="190448" y="85580"/>
                  </a:lnTo>
                  <a:lnTo>
                    <a:pt x="157228" y="50714"/>
                  </a:lnTo>
                  <a:lnTo>
                    <a:pt x="95485" y="15848"/>
                  </a:lnTo>
                  <a:lnTo>
                    <a:pt x="0" y="0"/>
                  </a:lnTo>
                  <a:lnTo>
                    <a:pt x="4638" y="3199"/>
                  </a:lnTo>
                  <a:lnTo>
                    <a:pt x="14841" y="16984"/>
                  </a:lnTo>
                  <a:lnTo>
                    <a:pt x="25045" y="47634"/>
                  </a:lnTo>
                  <a:lnTo>
                    <a:pt x="29683" y="101428"/>
                  </a:lnTo>
                  <a:lnTo>
                    <a:pt x="29683" y="103342"/>
                  </a:lnTo>
                  <a:lnTo>
                    <a:pt x="25045" y="157136"/>
                  </a:lnTo>
                  <a:lnTo>
                    <a:pt x="14841" y="187787"/>
                  </a:lnTo>
                  <a:lnTo>
                    <a:pt x="4638" y="201572"/>
                  </a:lnTo>
                  <a:lnTo>
                    <a:pt x="0" y="204771"/>
                  </a:lnTo>
                  <a:lnTo>
                    <a:pt x="95485" y="188624"/>
                  </a:lnTo>
                  <a:lnTo>
                    <a:pt x="157228" y="153100"/>
                  </a:lnTo>
                  <a:lnTo>
                    <a:pt x="190448" y="117576"/>
                  </a:lnTo>
                  <a:lnTo>
                    <a:pt x="200362" y="10142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2130" y="1727254"/>
              <a:ext cx="459105" cy="394335"/>
            </a:xfrm>
            <a:custGeom>
              <a:avLst/>
              <a:gdLst/>
              <a:ahLst/>
              <a:cxnLst/>
              <a:rect l="l" t="t" r="r" b="b"/>
              <a:pathLst>
                <a:path w="459105" h="394335">
                  <a:moveTo>
                    <a:pt x="458855" y="0"/>
                  </a:moveTo>
                  <a:lnTo>
                    <a:pt x="458855" y="131938"/>
                  </a:lnTo>
                  <a:lnTo>
                    <a:pt x="0" y="264687"/>
                  </a:lnTo>
                  <a:lnTo>
                    <a:pt x="0" y="346440"/>
                  </a:lnTo>
                  <a:lnTo>
                    <a:pt x="157927" y="346440"/>
                  </a:lnTo>
                </a:path>
                <a:path w="459105" h="394335">
                  <a:moveTo>
                    <a:pt x="157927" y="48254"/>
                  </a:moveTo>
                  <a:lnTo>
                    <a:pt x="0" y="48254"/>
                  </a:lnTo>
                  <a:lnTo>
                    <a:pt x="0" y="131672"/>
                  </a:lnTo>
                  <a:lnTo>
                    <a:pt x="458855" y="262064"/>
                  </a:lnTo>
                  <a:lnTo>
                    <a:pt x="458855" y="394076"/>
                  </a:lnTo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08720" y="2169257"/>
            <a:ext cx="13652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R=0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8720" y="1592681"/>
            <a:ext cx="1149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25" dirty="0">
                <a:latin typeface="Arial"/>
                <a:cs typeface="Arial"/>
              </a:rPr>
              <a:t>S=0</a:t>
            </a:r>
            <a:endParaRPr sz="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32509" y="2031918"/>
            <a:ext cx="1727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i="1" spc="-20" dirty="0">
                <a:latin typeface="Arial"/>
                <a:cs typeface="Arial"/>
              </a:rPr>
              <a:t>Q=??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31038" y="2108957"/>
            <a:ext cx="299085" cy="20955"/>
            <a:chOff x="1331038" y="2108957"/>
            <a:chExt cx="299085" cy="20955"/>
          </a:xfrm>
        </p:grpSpPr>
        <p:sp>
          <p:nvSpPr>
            <p:cNvPr id="47" name="object 47"/>
            <p:cNvSpPr/>
            <p:nvPr/>
          </p:nvSpPr>
          <p:spPr>
            <a:xfrm>
              <a:off x="1445209" y="2108957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80">
                  <a:moveTo>
                    <a:pt x="184490" y="0"/>
                  </a:moveTo>
                  <a:lnTo>
                    <a:pt x="0" y="0"/>
                  </a:lnTo>
                  <a:lnTo>
                    <a:pt x="0" y="4949"/>
                  </a:lnTo>
                  <a:lnTo>
                    <a:pt x="184490" y="4949"/>
                  </a:lnTo>
                  <a:lnTo>
                    <a:pt x="184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33895" y="2126279"/>
              <a:ext cx="139700" cy="635"/>
            </a:xfrm>
            <a:custGeom>
              <a:avLst/>
              <a:gdLst/>
              <a:ahLst/>
              <a:cxnLst/>
              <a:rect l="l" t="t" r="r" b="b"/>
              <a:pathLst>
                <a:path w="139700" h="635">
                  <a:moveTo>
                    <a:pt x="0" y="0"/>
                  </a:moveTo>
                  <a:lnTo>
                    <a:pt x="139140" y="618"/>
                  </a:lnTo>
                </a:path>
              </a:pathLst>
            </a:custGeom>
            <a:ln w="5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31272" y="1640935"/>
            <a:ext cx="123189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i="1" spc="-20" dirty="0">
                <a:latin typeface="Arial"/>
                <a:cs typeface="Arial"/>
              </a:rPr>
              <a:t>t=??</a:t>
            </a:r>
            <a:endParaRPr sz="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43972" y="1708076"/>
            <a:ext cx="135255" cy="5080"/>
          </a:xfrm>
          <a:custGeom>
            <a:avLst/>
            <a:gdLst/>
            <a:ahLst/>
            <a:cxnLst/>
            <a:rect l="l" t="t" r="r" b="b"/>
            <a:pathLst>
              <a:path w="135255" h="5080">
                <a:moveTo>
                  <a:pt x="135018" y="0"/>
                </a:moveTo>
                <a:lnTo>
                  <a:pt x="0" y="0"/>
                </a:lnTo>
                <a:lnTo>
                  <a:pt x="0" y="4949"/>
                </a:lnTo>
                <a:lnTo>
                  <a:pt x="135018" y="4949"/>
                </a:lnTo>
                <a:lnTo>
                  <a:pt x="135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39237" y="1520300"/>
            <a:ext cx="64135" cy="933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550" spc="-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50" spc="-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550" spc="-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550" spc="-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50" spc="-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65646" y="1591444"/>
            <a:ext cx="717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64408" y="1822817"/>
            <a:ext cx="755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0699" y="2276901"/>
            <a:ext cx="7937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70593" y="2044291"/>
            <a:ext cx="4508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01440" y="2218749"/>
            <a:ext cx="914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i="1" spc="-25" dirty="0">
                <a:latin typeface="Arial"/>
                <a:cs typeface="Arial"/>
              </a:rPr>
              <a:t>??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3" y="239781"/>
            <a:ext cx="316484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20" dirty="0">
                <a:solidFill>
                  <a:srgbClr val="004479"/>
                </a:solidFill>
                <a:latin typeface="Tahoma"/>
                <a:cs typeface="Tahoma"/>
              </a:rPr>
              <a:t>Problem </a:t>
            </a:r>
            <a:r>
              <a:rPr sz="800" i="1" spc="-10" dirty="0">
                <a:solidFill>
                  <a:srgbClr val="004479"/>
                </a:solidFill>
                <a:latin typeface="Tahoma"/>
                <a:cs typeface="Tahoma"/>
              </a:rPr>
              <a:t>with</a:t>
            </a:r>
            <a:r>
              <a:rPr sz="800" i="1" spc="-2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4479"/>
                </a:solidFill>
                <a:latin typeface="Tahoma"/>
                <a:cs typeface="Tahoma"/>
              </a:rPr>
              <a:t>SR</a:t>
            </a:r>
            <a:r>
              <a:rPr sz="800" i="1" spc="-2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4479"/>
                </a:solidFill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00">
              <a:latin typeface="Tahoma"/>
              <a:cs typeface="Tahoma"/>
            </a:endParaRPr>
          </a:p>
          <a:p>
            <a:pPr marL="151765" indent="-133985">
              <a:lnSpc>
                <a:spcPct val="100000"/>
              </a:lnSpc>
              <a:buClr>
                <a:srgbClr val="0A31FF"/>
              </a:buClr>
              <a:buSzPct val="72222"/>
              <a:buFont typeface="Wingdings"/>
              <a:buChar char=""/>
              <a:tabLst>
                <a:tab pos="152400" algn="l"/>
              </a:tabLst>
            </a:pPr>
            <a:r>
              <a:rPr sz="900" spc="-10" dirty="0">
                <a:latin typeface="Tahoma"/>
                <a:cs typeface="Tahoma"/>
              </a:rPr>
              <a:t>Problem</a:t>
            </a:r>
            <a:endParaRPr sz="900">
              <a:latin typeface="Tahoma"/>
              <a:cs typeface="Tahoma"/>
            </a:endParaRPr>
          </a:p>
          <a:p>
            <a:pPr marL="309880" marR="5080" indent="-114300">
              <a:lnSpc>
                <a:spcPct val="104800"/>
              </a:lnSpc>
              <a:spcBef>
                <a:spcPts val="190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If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S=1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R=1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simultaneously,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don’t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know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what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Q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will take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4530" y="874184"/>
            <a:ext cx="3055620" cy="1430655"/>
            <a:chOff x="174530" y="874184"/>
            <a:chExt cx="3055620" cy="143065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530" y="959684"/>
              <a:ext cx="538158" cy="6971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684" y="959684"/>
              <a:ext cx="1346949" cy="8036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17516" y="907024"/>
              <a:ext cx="408940" cy="818515"/>
            </a:xfrm>
            <a:custGeom>
              <a:avLst/>
              <a:gdLst/>
              <a:ahLst/>
              <a:cxnLst/>
              <a:rect l="l" t="t" r="r" b="b"/>
              <a:pathLst>
                <a:path w="408939" h="818514">
                  <a:moveTo>
                    <a:pt x="1709" y="0"/>
                  </a:moveTo>
                  <a:lnTo>
                    <a:pt x="94009" y="0"/>
                  </a:lnTo>
                  <a:lnTo>
                    <a:pt x="94009" y="137045"/>
                  </a:lnTo>
                  <a:lnTo>
                    <a:pt x="406802" y="137045"/>
                  </a:lnTo>
                </a:path>
                <a:path w="408939" h="818514">
                  <a:moveTo>
                    <a:pt x="1709" y="222698"/>
                  </a:moveTo>
                  <a:lnTo>
                    <a:pt x="94009" y="222698"/>
                  </a:lnTo>
                  <a:lnTo>
                    <a:pt x="94009" y="359744"/>
                  </a:lnTo>
                  <a:lnTo>
                    <a:pt x="406802" y="359744"/>
                  </a:lnTo>
                </a:path>
                <a:path w="408939" h="818514">
                  <a:moveTo>
                    <a:pt x="252969" y="586725"/>
                  </a:moveTo>
                  <a:lnTo>
                    <a:pt x="252969" y="453962"/>
                  </a:lnTo>
                  <a:lnTo>
                    <a:pt x="198273" y="453962"/>
                  </a:lnTo>
                  <a:lnTo>
                    <a:pt x="198273" y="582442"/>
                  </a:lnTo>
                  <a:lnTo>
                    <a:pt x="0" y="582442"/>
                  </a:lnTo>
                </a:path>
                <a:path w="408939" h="818514">
                  <a:moveTo>
                    <a:pt x="251260" y="582442"/>
                  </a:moveTo>
                  <a:lnTo>
                    <a:pt x="307666" y="582442"/>
                  </a:lnTo>
                  <a:lnTo>
                    <a:pt x="307666" y="453962"/>
                  </a:lnTo>
                  <a:lnTo>
                    <a:pt x="360653" y="453962"/>
                  </a:lnTo>
                  <a:lnTo>
                    <a:pt x="360653" y="582442"/>
                  </a:lnTo>
                  <a:lnTo>
                    <a:pt x="408512" y="582442"/>
                  </a:lnTo>
                </a:path>
                <a:path w="408939" h="818514">
                  <a:moveTo>
                    <a:pt x="252969" y="817989"/>
                  </a:moveTo>
                  <a:lnTo>
                    <a:pt x="252969" y="685226"/>
                  </a:lnTo>
                  <a:lnTo>
                    <a:pt x="198273" y="685226"/>
                  </a:lnTo>
                  <a:lnTo>
                    <a:pt x="198273" y="813707"/>
                  </a:lnTo>
                  <a:lnTo>
                    <a:pt x="0" y="813707"/>
                  </a:lnTo>
                </a:path>
                <a:path w="408939" h="818514">
                  <a:moveTo>
                    <a:pt x="251260" y="813707"/>
                  </a:moveTo>
                  <a:lnTo>
                    <a:pt x="307666" y="813707"/>
                  </a:lnTo>
                  <a:lnTo>
                    <a:pt x="307666" y="685226"/>
                  </a:lnTo>
                  <a:lnTo>
                    <a:pt x="360653" y="685226"/>
                  </a:lnTo>
                  <a:lnTo>
                    <a:pt x="360653" y="813707"/>
                  </a:lnTo>
                  <a:lnTo>
                    <a:pt x="408512" y="813707"/>
                  </a:lnTo>
                </a:path>
              </a:pathLst>
            </a:custGeom>
            <a:ln w="770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3519" y="874191"/>
              <a:ext cx="110489" cy="870585"/>
            </a:xfrm>
            <a:custGeom>
              <a:avLst/>
              <a:gdLst/>
              <a:ahLst/>
              <a:cxnLst/>
              <a:rect l="l" t="t" r="r" b="b"/>
              <a:pathLst>
                <a:path w="110489" h="870585">
                  <a:moveTo>
                    <a:pt x="30302" y="566242"/>
                  </a:moveTo>
                  <a:lnTo>
                    <a:pt x="28308" y="567055"/>
                  </a:lnTo>
                  <a:lnTo>
                    <a:pt x="26809" y="567448"/>
                  </a:lnTo>
                  <a:lnTo>
                    <a:pt x="24587" y="567448"/>
                  </a:lnTo>
                  <a:lnTo>
                    <a:pt x="20040" y="559638"/>
                  </a:lnTo>
                  <a:lnTo>
                    <a:pt x="20040" y="537476"/>
                  </a:lnTo>
                  <a:lnTo>
                    <a:pt x="28587" y="537476"/>
                  </a:lnTo>
                  <a:lnTo>
                    <a:pt x="28587" y="533196"/>
                  </a:lnTo>
                  <a:lnTo>
                    <a:pt x="20040" y="533196"/>
                  </a:lnTo>
                  <a:lnTo>
                    <a:pt x="20040" y="524624"/>
                  </a:lnTo>
                  <a:lnTo>
                    <a:pt x="14909" y="524624"/>
                  </a:lnTo>
                  <a:lnTo>
                    <a:pt x="14909" y="533196"/>
                  </a:lnTo>
                  <a:lnTo>
                    <a:pt x="9791" y="533196"/>
                  </a:lnTo>
                  <a:lnTo>
                    <a:pt x="9791" y="537476"/>
                  </a:lnTo>
                  <a:lnTo>
                    <a:pt x="14909" y="537476"/>
                  </a:lnTo>
                  <a:lnTo>
                    <a:pt x="14909" y="561301"/>
                  </a:lnTo>
                  <a:lnTo>
                    <a:pt x="15316" y="564222"/>
                  </a:lnTo>
                  <a:lnTo>
                    <a:pt x="16891" y="567905"/>
                  </a:lnTo>
                  <a:lnTo>
                    <a:pt x="18046" y="569302"/>
                  </a:lnTo>
                  <a:lnTo>
                    <a:pt x="21056" y="571246"/>
                  </a:lnTo>
                  <a:lnTo>
                    <a:pt x="22745" y="571728"/>
                  </a:lnTo>
                  <a:lnTo>
                    <a:pt x="25958" y="571728"/>
                  </a:lnTo>
                  <a:lnTo>
                    <a:pt x="27838" y="571423"/>
                  </a:lnTo>
                  <a:lnTo>
                    <a:pt x="30302" y="570801"/>
                  </a:lnTo>
                  <a:lnTo>
                    <a:pt x="30302" y="566242"/>
                  </a:lnTo>
                  <a:close/>
                </a:path>
                <a:path w="110489" h="870585">
                  <a:moveTo>
                    <a:pt x="34036" y="351891"/>
                  </a:moveTo>
                  <a:lnTo>
                    <a:pt x="26504" y="333806"/>
                  </a:lnTo>
                  <a:lnTo>
                    <a:pt x="25374" y="330949"/>
                  </a:lnTo>
                  <a:lnTo>
                    <a:pt x="24980" y="330073"/>
                  </a:lnTo>
                  <a:lnTo>
                    <a:pt x="24231" y="328853"/>
                  </a:lnTo>
                  <a:lnTo>
                    <a:pt x="23799" y="328345"/>
                  </a:lnTo>
                  <a:lnTo>
                    <a:pt x="23672" y="328193"/>
                  </a:lnTo>
                  <a:lnTo>
                    <a:pt x="22923" y="327507"/>
                  </a:lnTo>
                  <a:lnTo>
                    <a:pt x="25400" y="326390"/>
                  </a:lnTo>
                  <a:lnTo>
                    <a:pt x="27152" y="325120"/>
                  </a:lnTo>
                  <a:lnTo>
                    <a:pt x="27927" y="324053"/>
                  </a:lnTo>
                  <a:lnTo>
                    <a:pt x="29235" y="322262"/>
                  </a:lnTo>
                  <a:lnTo>
                    <a:pt x="30048" y="320662"/>
                  </a:lnTo>
                  <a:lnTo>
                    <a:pt x="31191" y="317169"/>
                  </a:lnTo>
                  <a:lnTo>
                    <a:pt x="31432" y="315595"/>
                  </a:lnTo>
                  <a:lnTo>
                    <a:pt x="31381" y="310629"/>
                  </a:lnTo>
                  <a:lnTo>
                    <a:pt x="26339" y="302209"/>
                  </a:lnTo>
                  <a:lnTo>
                    <a:pt x="26339" y="312089"/>
                  </a:lnTo>
                  <a:lnTo>
                    <a:pt x="26339" y="315595"/>
                  </a:lnTo>
                  <a:lnTo>
                    <a:pt x="19138" y="324053"/>
                  </a:lnTo>
                  <a:lnTo>
                    <a:pt x="10960" y="324053"/>
                  </a:lnTo>
                  <a:lnTo>
                    <a:pt x="10960" y="304787"/>
                  </a:lnTo>
                  <a:lnTo>
                    <a:pt x="19862" y="304787"/>
                  </a:lnTo>
                  <a:lnTo>
                    <a:pt x="26339" y="312089"/>
                  </a:lnTo>
                  <a:lnTo>
                    <a:pt x="26339" y="302209"/>
                  </a:lnTo>
                  <a:lnTo>
                    <a:pt x="24587" y="301040"/>
                  </a:lnTo>
                  <a:lnTo>
                    <a:pt x="22174" y="300507"/>
                  </a:lnTo>
                  <a:lnTo>
                    <a:pt x="5829" y="300507"/>
                  </a:lnTo>
                  <a:lnTo>
                    <a:pt x="5829" y="351891"/>
                  </a:lnTo>
                  <a:lnTo>
                    <a:pt x="10960" y="351891"/>
                  </a:lnTo>
                  <a:lnTo>
                    <a:pt x="10960" y="328345"/>
                  </a:lnTo>
                  <a:lnTo>
                    <a:pt x="17792" y="328345"/>
                  </a:lnTo>
                  <a:lnTo>
                    <a:pt x="19646" y="330949"/>
                  </a:lnTo>
                  <a:lnTo>
                    <a:pt x="21336" y="334010"/>
                  </a:lnTo>
                  <a:lnTo>
                    <a:pt x="22847" y="337515"/>
                  </a:lnTo>
                  <a:lnTo>
                    <a:pt x="28854" y="351891"/>
                  </a:lnTo>
                  <a:lnTo>
                    <a:pt x="34036" y="351891"/>
                  </a:lnTo>
                  <a:close/>
                </a:path>
                <a:path w="110489" h="870585">
                  <a:moveTo>
                    <a:pt x="34404" y="105371"/>
                  </a:moveTo>
                  <a:lnTo>
                    <a:pt x="33756" y="102920"/>
                  </a:lnTo>
                  <a:lnTo>
                    <a:pt x="31165" y="98361"/>
                  </a:lnTo>
                  <a:lnTo>
                    <a:pt x="28575" y="96189"/>
                  </a:lnTo>
                  <a:lnTo>
                    <a:pt x="19875" y="91478"/>
                  </a:lnTo>
                  <a:lnTo>
                    <a:pt x="18173" y="90411"/>
                  </a:lnTo>
                  <a:lnTo>
                    <a:pt x="16141" y="88823"/>
                  </a:lnTo>
                  <a:lnTo>
                    <a:pt x="15341" y="87820"/>
                  </a:lnTo>
                  <a:lnTo>
                    <a:pt x="14185" y="85420"/>
                  </a:lnTo>
                  <a:lnTo>
                    <a:pt x="13893" y="84137"/>
                  </a:lnTo>
                  <a:lnTo>
                    <a:pt x="13893" y="80746"/>
                  </a:lnTo>
                  <a:lnTo>
                    <a:pt x="14490" y="78930"/>
                  </a:lnTo>
                  <a:lnTo>
                    <a:pt x="16878" y="75742"/>
                  </a:lnTo>
                  <a:lnTo>
                    <a:pt x="18719" y="74942"/>
                  </a:lnTo>
                  <a:lnTo>
                    <a:pt x="22402" y="74942"/>
                  </a:lnTo>
                  <a:lnTo>
                    <a:pt x="27571" y="78244"/>
                  </a:lnTo>
                  <a:lnTo>
                    <a:pt x="27571" y="79222"/>
                  </a:lnTo>
                  <a:lnTo>
                    <a:pt x="32702" y="79222"/>
                  </a:lnTo>
                  <a:lnTo>
                    <a:pt x="32702" y="76746"/>
                  </a:lnTo>
                  <a:lnTo>
                    <a:pt x="31877" y="74815"/>
                  </a:lnTo>
                  <a:lnTo>
                    <a:pt x="28562" y="71488"/>
                  </a:lnTo>
                  <a:lnTo>
                    <a:pt x="25704" y="70662"/>
                  </a:lnTo>
                  <a:lnTo>
                    <a:pt x="17221" y="70662"/>
                  </a:lnTo>
                  <a:lnTo>
                    <a:pt x="13982" y="71920"/>
                  </a:lnTo>
                  <a:lnTo>
                    <a:pt x="9817" y="76962"/>
                  </a:lnTo>
                  <a:lnTo>
                    <a:pt x="8775" y="80060"/>
                  </a:lnTo>
                  <a:lnTo>
                    <a:pt x="8775" y="85813"/>
                  </a:lnTo>
                  <a:lnTo>
                    <a:pt x="23990" y="100660"/>
                  </a:lnTo>
                  <a:lnTo>
                    <a:pt x="25984" y="102031"/>
                  </a:lnTo>
                  <a:lnTo>
                    <a:pt x="28625" y="104800"/>
                  </a:lnTo>
                  <a:lnTo>
                    <a:pt x="29286" y="106591"/>
                  </a:lnTo>
                  <a:lnTo>
                    <a:pt x="29286" y="111467"/>
                  </a:lnTo>
                  <a:lnTo>
                    <a:pt x="28486" y="113639"/>
                  </a:lnTo>
                  <a:lnTo>
                    <a:pt x="25323" y="116941"/>
                  </a:lnTo>
                  <a:lnTo>
                    <a:pt x="23355" y="117767"/>
                  </a:lnTo>
                  <a:lnTo>
                    <a:pt x="18364" y="117767"/>
                  </a:lnTo>
                  <a:lnTo>
                    <a:pt x="16217" y="117170"/>
                  </a:lnTo>
                  <a:lnTo>
                    <a:pt x="12992" y="114757"/>
                  </a:lnTo>
                  <a:lnTo>
                    <a:pt x="12192" y="112636"/>
                  </a:lnTo>
                  <a:lnTo>
                    <a:pt x="12192" y="109207"/>
                  </a:lnTo>
                  <a:lnTo>
                    <a:pt x="7061" y="109207"/>
                  </a:lnTo>
                  <a:lnTo>
                    <a:pt x="7061" y="109537"/>
                  </a:lnTo>
                  <a:lnTo>
                    <a:pt x="7061" y="111975"/>
                  </a:lnTo>
                  <a:lnTo>
                    <a:pt x="7581" y="114223"/>
                  </a:lnTo>
                  <a:lnTo>
                    <a:pt x="9664" y="118351"/>
                  </a:lnTo>
                  <a:lnTo>
                    <a:pt x="11201" y="119824"/>
                  </a:lnTo>
                  <a:lnTo>
                    <a:pt x="15240" y="121602"/>
                  </a:lnTo>
                  <a:lnTo>
                    <a:pt x="17741" y="122059"/>
                  </a:lnTo>
                  <a:lnTo>
                    <a:pt x="23901" y="122059"/>
                  </a:lnTo>
                  <a:lnTo>
                    <a:pt x="34404" y="110439"/>
                  </a:lnTo>
                  <a:lnTo>
                    <a:pt x="34404" y="105371"/>
                  </a:lnTo>
                  <a:close/>
                </a:path>
                <a:path w="110489" h="870585">
                  <a:moveTo>
                    <a:pt x="42735" y="806958"/>
                  </a:moveTo>
                  <a:lnTo>
                    <a:pt x="40932" y="807656"/>
                  </a:lnTo>
                  <a:lnTo>
                    <a:pt x="39077" y="807999"/>
                  </a:lnTo>
                  <a:lnTo>
                    <a:pt x="34671" y="807999"/>
                  </a:lnTo>
                  <a:lnTo>
                    <a:pt x="32334" y="807643"/>
                  </a:lnTo>
                  <a:lnTo>
                    <a:pt x="27940" y="806221"/>
                  </a:lnTo>
                  <a:lnTo>
                    <a:pt x="25869" y="805141"/>
                  </a:lnTo>
                  <a:lnTo>
                    <a:pt x="23926" y="803719"/>
                  </a:lnTo>
                  <a:lnTo>
                    <a:pt x="27419" y="802398"/>
                  </a:lnTo>
                  <a:lnTo>
                    <a:pt x="30149" y="800506"/>
                  </a:lnTo>
                  <a:lnTo>
                    <a:pt x="30988" y="799439"/>
                  </a:lnTo>
                  <a:lnTo>
                    <a:pt x="34061" y="795528"/>
                  </a:lnTo>
                  <a:lnTo>
                    <a:pt x="35471" y="792683"/>
                  </a:lnTo>
                  <a:lnTo>
                    <a:pt x="37172" y="786307"/>
                  </a:lnTo>
                  <a:lnTo>
                    <a:pt x="37515" y="783374"/>
                  </a:lnTo>
                  <a:lnTo>
                    <a:pt x="37503" y="769721"/>
                  </a:lnTo>
                  <a:lnTo>
                    <a:pt x="35852" y="763651"/>
                  </a:lnTo>
                  <a:lnTo>
                    <a:pt x="32473" y="759282"/>
                  </a:lnTo>
                  <a:lnTo>
                    <a:pt x="32473" y="771575"/>
                  </a:lnTo>
                  <a:lnTo>
                    <a:pt x="32473" y="784491"/>
                  </a:lnTo>
                  <a:lnTo>
                    <a:pt x="31267" y="789673"/>
                  </a:lnTo>
                  <a:lnTo>
                    <a:pt x="26441" y="797483"/>
                  </a:lnTo>
                  <a:lnTo>
                    <a:pt x="23101" y="799439"/>
                  </a:lnTo>
                  <a:lnTo>
                    <a:pt x="14541" y="799439"/>
                  </a:lnTo>
                  <a:lnTo>
                    <a:pt x="11176" y="797483"/>
                  </a:lnTo>
                  <a:lnTo>
                    <a:pt x="6337" y="789673"/>
                  </a:lnTo>
                  <a:lnTo>
                    <a:pt x="5130" y="784491"/>
                  </a:lnTo>
                  <a:lnTo>
                    <a:pt x="5130" y="771575"/>
                  </a:lnTo>
                  <a:lnTo>
                    <a:pt x="6337" y="766394"/>
                  </a:lnTo>
                  <a:lnTo>
                    <a:pt x="11176" y="758571"/>
                  </a:lnTo>
                  <a:lnTo>
                    <a:pt x="14541" y="756602"/>
                  </a:lnTo>
                  <a:lnTo>
                    <a:pt x="23101" y="756602"/>
                  </a:lnTo>
                  <a:lnTo>
                    <a:pt x="26441" y="758571"/>
                  </a:lnTo>
                  <a:lnTo>
                    <a:pt x="31267" y="766394"/>
                  </a:lnTo>
                  <a:lnTo>
                    <a:pt x="32473" y="771575"/>
                  </a:lnTo>
                  <a:lnTo>
                    <a:pt x="32473" y="759282"/>
                  </a:lnTo>
                  <a:lnTo>
                    <a:pt x="30416" y="756602"/>
                  </a:lnTo>
                  <a:lnTo>
                    <a:pt x="28854" y="754595"/>
                  </a:lnTo>
                  <a:lnTo>
                    <a:pt x="24345" y="752322"/>
                  </a:lnTo>
                  <a:lnTo>
                    <a:pt x="13271" y="752322"/>
                  </a:lnTo>
                  <a:lnTo>
                    <a:pt x="8750" y="754545"/>
                  </a:lnTo>
                  <a:lnTo>
                    <a:pt x="1752" y="763397"/>
                  </a:lnTo>
                  <a:lnTo>
                    <a:pt x="0" y="769721"/>
                  </a:lnTo>
                  <a:lnTo>
                    <a:pt x="0" y="783374"/>
                  </a:lnTo>
                  <a:lnTo>
                    <a:pt x="18796" y="803719"/>
                  </a:lnTo>
                  <a:lnTo>
                    <a:pt x="22809" y="808316"/>
                  </a:lnTo>
                  <a:lnTo>
                    <a:pt x="26162" y="811250"/>
                  </a:lnTo>
                  <a:lnTo>
                    <a:pt x="31559" y="813790"/>
                  </a:lnTo>
                  <a:lnTo>
                    <a:pt x="34302" y="814425"/>
                  </a:lnTo>
                  <a:lnTo>
                    <a:pt x="39052" y="814425"/>
                  </a:lnTo>
                  <a:lnTo>
                    <a:pt x="40932" y="814044"/>
                  </a:lnTo>
                  <a:lnTo>
                    <a:pt x="42735" y="813282"/>
                  </a:lnTo>
                  <a:lnTo>
                    <a:pt x="42735" y="807999"/>
                  </a:lnTo>
                  <a:lnTo>
                    <a:pt x="42735" y="806958"/>
                  </a:lnTo>
                  <a:close/>
                </a:path>
                <a:path w="110489" h="870585">
                  <a:moveTo>
                    <a:pt x="98475" y="685939"/>
                  </a:moveTo>
                  <a:lnTo>
                    <a:pt x="94195" y="685939"/>
                  </a:lnTo>
                  <a:lnTo>
                    <a:pt x="84797" y="690232"/>
                  </a:lnTo>
                  <a:lnTo>
                    <a:pt x="84797" y="696518"/>
                  </a:lnTo>
                  <a:lnTo>
                    <a:pt x="93345" y="693077"/>
                  </a:lnTo>
                  <a:lnTo>
                    <a:pt x="93345" y="737336"/>
                  </a:lnTo>
                  <a:lnTo>
                    <a:pt x="98475" y="737336"/>
                  </a:lnTo>
                  <a:lnTo>
                    <a:pt x="98475" y="685939"/>
                  </a:lnTo>
                  <a:close/>
                </a:path>
                <a:path w="110489" h="870585">
                  <a:moveTo>
                    <a:pt x="98475" y="456107"/>
                  </a:moveTo>
                  <a:lnTo>
                    <a:pt x="94195" y="456107"/>
                  </a:lnTo>
                  <a:lnTo>
                    <a:pt x="84797" y="460387"/>
                  </a:lnTo>
                  <a:lnTo>
                    <a:pt x="84797" y="466674"/>
                  </a:lnTo>
                  <a:lnTo>
                    <a:pt x="93345" y="463232"/>
                  </a:lnTo>
                  <a:lnTo>
                    <a:pt x="93345" y="507492"/>
                  </a:lnTo>
                  <a:lnTo>
                    <a:pt x="98475" y="507492"/>
                  </a:lnTo>
                  <a:lnTo>
                    <a:pt x="98475" y="456107"/>
                  </a:lnTo>
                  <a:close/>
                </a:path>
                <a:path w="110489" h="870585">
                  <a:moveTo>
                    <a:pt x="98475" y="227698"/>
                  </a:moveTo>
                  <a:lnTo>
                    <a:pt x="94195" y="227698"/>
                  </a:lnTo>
                  <a:lnTo>
                    <a:pt x="84797" y="231978"/>
                  </a:lnTo>
                  <a:lnTo>
                    <a:pt x="84797" y="238277"/>
                  </a:lnTo>
                  <a:lnTo>
                    <a:pt x="93345" y="234823"/>
                  </a:lnTo>
                  <a:lnTo>
                    <a:pt x="93345" y="279095"/>
                  </a:lnTo>
                  <a:lnTo>
                    <a:pt x="98475" y="279095"/>
                  </a:lnTo>
                  <a:lnTo>
                    <a:pt x="98475" y="227698"/>
                  </a:lnTo>
                  <a:close/>
                </a:path>
                <a:path w="110489" h="870585">
                  <a:moveTo>
                    <a:pt x="98475" y="0"/>
                  </a:moveTo>
                  <a:lnTo>
                    <a:pt x="94195" y="0"/>
                  </a:lnTo>
                  <a:lnTo>
                    <a:pt x="84797" y="4279"/>
                  </a:lnTo>
                  <a:lnTo>
                    <a:pt x="84797" y="10566"/>
                  </a:lnTo>
                  <a:lnTo>
                    <a:pt x="93345" y="7124"/>
                  </a:lnTo>
                  <a:lnTo>
                    <a:pt x="93345" y="51384"/>
                  </a:lnTo>
                  <a:lnTo>
                    <a:pt x="98475" y="51384"/>
                  </a:lnTo>
                  <a:lnTo>
                    <a:pt x="98475" y="0"/>
                  </a:lnTo>
                  <a:close/>
                </a:path>
                <a:path w="110489" h="870585">
                  <a:moveTo>
                    <a:pt x="110439" y="836485"/>
                  </a:moveTo>
                  <a:lnTo>
                    <a:pt x="109016" y="830224"/>
                  </a:lnTo>
                  <a:lnTo>
                    <a:pt x="105308" y="824191"/>
                  </a:lnTo>
                  <a:lnTo>
                    <a:pt x="105308" y="838822"/>
                  </a:lnTo>
                  <a:lnTo>
                    <a:pt x="105308" y="849998"/>
                  </a:lnTo>
                  <a:lnTo>
                    <a:pt x="104508" y="854976"/>
                  </a:lnTo>
                  <a:lnTo>
                    <a:pt x="101282" y="863650"/>
                  </a:lnTo>
                  <a:lnTo>
                    <a:pt x="98653" y="865822"/>
                  </a:lnTo>
                  <a:lnTo>
                    <a:pt x="91427" y="865822"/>
                  </a:lnTo>
                  <a:lnTo>
                    <a:pt x="88823" y="863650"/>
                  </a:lnTo>
                  <a:lnTo>
                    <a:pt x="85598" y="854976"/>
                  </a:lnTo>
                  <a:lnTo>
                    <a:pt x="84797" y="849998"/>
                  </a:lnTo>
                  <a:lnTo>
                    <a:pt x="84797" y="838822"/>
                  </a:lnTo>
                  <a:lnTo>
                    <a:pt x="85598" y="833869"/>
                  </a:lnTo>
                  <a:lnTo>
                    <a:pt x="88823" y="825169"/>
                  </a:lnTo>
                  <a:lnTo>
                    <a:pt x="91427" y="822985"/>
                  </a:lnTo>
                  <a:lnTo>
                    <a:pt x="98653" y="822985"/>
                  </a:lnTo>
                  <a:lnTo>
                    <a:pt x="101282" y="825169"/>
                  </a:lnTo>
                  <a:lnTo>
                    <a:pt x="104508" y="833869"/>
                  </a:lnTo>
                  <a:lnTo>
                    <a:pt x="105308" y="838822"/>
                  </a:lnTo>
                  <a:lnTo>
                    <a:pt x="105308" y="824191"/>
                  </a:lnTo>
                  <a:lnTo>
                    <a:pt x="104571" y="822985"/>
                  </a:lnTo>
                  <a:lnTo>
                    <a:pt x="103365" y="821004"/>
                  </a:lnTo>
                  <a:lnTo>
                    <a:pt x="99644" y="818705"/>
                  </a:lnTo>
                  <a:lnTo>
                    <a:pt x="90449" y="818705"/>
                  </a:lnTo>
                  <a:lnTo>
                    <a:pt x="86753" y="821004"/>
                  </a:lnTo>
                  <a:lnTo>
                    <a:pt x="81089" y="830224"/>
                  </a:lnTo>
                  <a:lnTo>
                    <a:pt x="79667" y="836485"/>
                  </a:lnTo>
                  <a:lnTo>
                    <a:pt x="79667" y="852297"/>
                  </a:lnTo>
                  <a:lnTo>
                    <a:pt x="81089" y="858558"/>
                  </a:lnTo>
                  <a:lnTo>
                    <a:pt x="86753" y="867791"/>
                  </a:lnTo>
                  <a:lnTo>
                    <a:pt x="90449" y="870102"/>
                  </a:lnTo>
                  <a:lnTo>
                    <a:pt x="99644" y="870102"/>
                  </a:lnTo>
                  <a:lnTo>
                    <a:pt x="103365" y="867791"/>
                  </a:lnTo>
                  <a:lnTo>
                    <a:pt x="104571" y="865822"/>
                  </a:lnTo>
                  <a:lnTo>
                    <a:pt x="109016" y="858558"/>
                  </a:lnTo>
                  <a:lnTo>
                    <a:pt x="110439" y="852297"/>
                  </a:lnTo>
                  <a:lnTo>
                    <a:pt x="110439" y="836485"/>
                  </a:lnTo>
                  <a:close/>
                </a:path>
                <a:path w="110489" h="870585">
                  <a:moveTo>
                    <a:pt x="110439" y="606640"/>
                  </a:moveTo>
                  <a:lnTo>
                    <a:pt x="109016" y="600379"/>
                  </a:lnTo>
                  <a:lnTo>
                    <a:pt x="105308" y="594360"/>
                  </a:lnTo>
                  <a:lnTo>
                    <a:pt x="105308" y="608990"/>
                  </a:lnTo>
                  <a:lnTo>
                    <a:pt x="105308" y="620153"/>
                  </a:lnTo>
                  <a:lnTo>
                    <a:pt x="104508" y="625132"/>
                  </a:lnTo>
                  <a:lnTo>
                    <a:pt x="101282" y="633806"/>
                  </a:lnTo>
                  <a:lnTo>
                    <a:pt x="98653" y="635977"/>
                  </a:lnTo>
                  <a:lnTo>
                    <a:pt x="91427" y="635977"/>
                  </a:lnTo>
                  <a:lnTo>
                    <a:pt x="88823" y="633806"/>
                  </a:lnTo>
                  <a:lnTo>
                    <a:pt x="85598" y="625132"/>
                  </a:lnTo>
                  <a:lnTo>
                    <a:pt x="84797" y="620153"/>
                  </a:lnTo>
                  <a:lnTo>
                    <a:pt x="84797" y="608990"/>
                  </a:lnTo>
                  <a:lnTo>
                    <a:pt x="85598" y="604024"/>
                  </a:lnTo>
                  <a:lnTo>
                    <a:pt x="88823" y="595325"/>
                  </a:lnTo>
                  <a:lnTo>
                    <a:pt x="91427" y="593153"/>
                  </a:lnTo>
                  <a:lnTo>
                    <a:pt x="98653" y="593153"/>
                  </a:lnTo>
                  <a:lnTo>
                    <a:pt x="101282" y="595325"/>
                  </a:lnTo>
                  <a:lnTo>
                    <a:pt x="104508" y="604024"/>
                  </a:lnTo>
                  <a:lnTo>
                    <a:pt x="105308" y="608990"/>
                  </a:lnTo>
                  <a:lnTo>
                    <a:pt x="105308" y="594360"/>
                  </a:lnTo>
                  <a:lnTo>
                    <a:pt x="104571" y="593153"/>
                  </a:lnTo>
                  <a:lnTo>
                    <a:pt x="103365" y="591172"/>
                  </a:lnTo>
                  <a:lnTo>
                    <a:pt x="99644" y="588860"/>
                  </a:lnTo>
                  <a:lnTo>
                    <a:pt x="90449" y="588860"/>
                  </a:lnTo>
                  <a:lnTo>
                    <a:pt x="86753" y="591172"/>
                  </a:lnTo>
                  <a:lnTo>
                    <a:pt x="81089" y="600379"/>
                  </a:lnTo>
                  <a:lnTo>
                    <a:pt x="79667" y="606640"/>
                  </a:lnTo>
                  <a:lnTo>
                    <a:pt x="79667" y="622452"/>
                  </a:lnTo>
                  <a:lnTo>
                    <a:pt x="81089" y="628713"/>
                  </a:lnTo>
                  <a:lnTo>
                    <a:pt x="86753" y="637946"/>
                  </a:lnTo>
                  <a:lnTo>
                    <a:pt x="90449" y="640257"/>
                  </a:lnTo>
                  <a:lnTo>
                    <a:pt x="99644" y="640257"/>
                  </a:lnTo>
                  <a:lnTo>
                    <a:pt x="103365" y="637946"/>
                  </a:lnTo>
                  <a:lnTo>
                    <a:pt x="104571" y="635977"/>
                  </a:lnTo>
                  <a:lnTo>
                    <a:pt x="109016" y="628713"/>
                  </a:lnTo>
                  <a:lnTo>
                    <a:pt x="110439" y="622452"/>
                  </a:lnTo>
                  <a:lnTo>
                    <a:pt x="110439" y="606640"/>
                  </a:lnTo>
                  <a:close/>
                </a:path>
                <a:path w="110489" h="870585">
                  <a:moveTo>
                    <a:pt x="110439" y="378244"/>
                  </a:moveTo>
                  <a:lnTo>
                    <a:pt x="109016" y="371983"/>
                  </a:lnTo>
                  <a:lnTo>
                    <a:pt x="105308" y="365950"/>
                  </a:lnTo>
                  <a:lnTo>
                    <a:pt x="105308" y="380580"/>
                  </a:lnTo>
                  <a:lnTo>
                    <a:pt x="105308" y="391756"/>
                  </a:lnTo>
                  <a:lnTo>
                    <a:pt x="104508" y="396722"/>
                  </a:lnTo>
                  <a:lnTo>
                    <a:pt x="101282" y="405396"/>
                  </a:lnTo>
                  <a:lnTo>
                    <a:pt x="98653" y="407568"/>
                  </a:lnTo>
                  <a:lnTo>
                    <a:pt x="91427" y="407568"/>
                  </a:lnTo>
                  <a:lnTo>
                    <a:pt x="88823" y="405396"/>
                  </a:lnTo>
                  <a:lnTo>
                    <a:pt x="85598" y="396722"/>
                  </a:lnTo>
                  <a:lnTo>
                    <a:pt x="84797" y="391756"/>
                  </a:lnTo>
                  <a:lnTo>
                    <a:pt x="84797" y="380580"/>
                  </a:lnTo>
                  <a:lnTo>
                    <a:pt x="85598" y="375615"/>
                  </a:lnTo>
                  <a:lnTo>
                    <a:pt x="88823" y="366915"/>
                  </a:lnTo>
                  <a:lnTo>
                    <a:pt x="91427" y="364744"/>
                  </a:lnTo>
                  <a:lnTo>
                    <a:pt x="98653" y="364744"/>
                  </a:lnTo>
                  <a:lnTo>
                    <a:pt x="101282" y="366915"/>
                  </a:lnTo>
                  <a:lnTo>
                    <a:pt x="104508" y="375615"/>
                  </a:lnTo>
                  <a:lnTo>
                    <a:pt x="105308" y="380580"/>
                  </a:lnTo>
                  <a:lnTo>
                    <a:pt x="105308" y="365950"/>
                  </a:lnTo>
                  <a:lnTo>
                    <a:pt x="104571" y="364744"/>
                  </a:lnTo>
                  <a:lnTo>
                    <a:pt x="103365" y="362762"/>
                  </a:lnTo>
                  <a:lnTo>
                    <a:pt x="99644" y="360464"/>
                  </a:lnTo>
                  <a:lnTo>
                    <a:pt x="90449" y="360464"/>
                  </a:lnTo>
                  <a:lnTo>
                    <a:pt x="86753" y="362762"/>
                  </a:lnTo>
                  <a:lnTo>
                    <a:pt x="81089" y="371983"/>
                  </a:lnTo>
                  <a:lnTo>
                    <a:pt x="79667" y="378244"/>
                  </a:lnTo>
                  <a:lnTo>
                    <a:pt x="79667" y="394055"/>
                  </a:lnTo>
                  <a:lnTo>
                    <a:pt x="81089" y="400316"/>
                  </a:lnTo>
                  <a:lnTo>
                    <a:pt x="86753" y="409549"/>
                  </a:lnTo>
                  <a:lnTo>
                    <a:pt x="90449" y="411848"/>
                  </a:lnTo>
                  <a:lnTo>
                    <a:pt x="99644" y="411848"/>
                  </a:lnTo>
                  <a:lnTo>
                    <a:pt x="103365" y="409549"/>
                  </a:lnTo>
                  <a:lnTo>
                    <a:pt x="104571" y="407568"/>
                  </a:lnTo>
                  <a:lnTo>
                    <a:pt x="109016" y="400316"/>
                  </a:lnTo>
                  <a:lnTo>
                    <a:pt x="110439" y="394055"/>
                  </a:lnTo>
                  <a:lnTo>
                    <a:pt x="110439" y="378244"/>
                  </a:lnTo>
                  <a:close/>
                </a:path>
                <a:path w="110489" h="870585">
                  <a:moveTo>
                    <a:pt x="110439" y="150533"/>
                  </a:moveTo>
                  <a:lnTo>
                    <a:pt x="109016" y="144272"/>
                  </a:lnTo>
                  <a:lnTo>
                    <a:pt x="105308" y="138252"/>
                  </a:lnTo>
                  <a:lnTo>
                    <a:pt x="105308" y="152882"/>
                  </a:lnTo>
                  <a:lnTo>
                    <a:pt x="105308" y="164058"/>
                  </a:lnTo>
                  <a:lnTo>
                    <a:pt x="104508" y="169024"/>
                  </a:lnTo>
                  <a:lnTo>
                    <a:pt x="101282" y="177698"/>
                  </a:lnTo>
                  <a:lnTo>
                    <a:pt x="98653" y="179870"/>
                  </a:lnTo>
                  <a:lnTo>
                    <a:pt x="91427" y="179870"/>
                  </a:lnTo>
                  <a:lnTo>
                    <a:pt x="88823" y="177698"/>
                  </a:lnTo>
                  <a:lnTo>
                    <a:pt x="85598" y="169024"/>
                  </a:lnTo>
                  <a:lnTo>
                    <a:pt x="84797" y="164058"/>
                  </a:lnTo>
                  <a:lnTo>
                    <a:pt x="84797" y="152882"/>
                  </a:lnTo>
                  <a:lnTo>
                    <a:pt x="85598" y="147916"/>
                  </a:lnTo>
                  <a:lnTo>
                    <a:pt x="88823" y="139217"/>
                  </a:lnTo>
                  <a:lnTo>
                    <a:pt x="91427" y="137045"/>
                  </a:lnTo>
                  <a:lnTo>
                    <a:pt x="98653" y="137045"/>
                  </a:lnTo>
                  <a:lnTo>
                    <a:pt x="101282" y="139217"/>
                  </a:lnTo>
                  <a:lnTo>
                    <a:pt x="104508" y="147916"/>
                  </a:lnTo>
                  <a:lnTo>
                    <a:pt x="105308" y="152882"/>
                  </a:lnTo>
                  <a:lnTo>
                    <a:pt x="105308" y="138252"/>
                  </a:lnTo>
                  <a:lnTo>
                    <a:pt x="104571" y="137045"/>
                  </a:lnTo>
                  <a:lnTo>
                    <a:pt x="103365" y="135064"/>
                  </a:lnTo>
                  <a:lnTo>
                    <a:pt x="99644" y="132765"/>
                  </a:lnTo>
                  <a:lnTo>
                    <a:pt x="90449" y="132765"/>
                  </a:lnTo>
                  <a:lnTo>
                    <a:pt x="86753" y="135064"/>
                  </a:lnTo>
                  <a:lnTo>
                    <a:pt x="81089" y="144272"/>
                  </a:lnTo>
                  <a:lnTo>
                    <a:pt x="79667" y="150533"/>
                  </a:lnTo>
                  <a:lnTo>
                    <a:pt x="79667" y="166357"/>
                  </a:lnTo>
                  <a:lnTo>
                    <a:pt x="81089" y="172605"/>
                  </a:lnTo>
                  <a:lnTo>
                    <a:pt x="86753" y="181838"/>
                  </a:lnTo>
                  <a:lnTo>
                    <a:pt x="90449" y="184150"/>
                  </a:lnTo>
                  <a:lnTo>
                    <a:pt x="99644" y="184150"/>
                  </a:lnTo>
                  <a:lnTo>
                    <a:pt x="103365" y="181838"/>
                  </a:lnTo>
                  <a:lnTo>
                    <a:pt x="104571" y="179870"/>
                  </a:lnTo>
                  <a:lnTo>
                    <a:pt x="109016" y="172605"/>
                  </a:lnTo>
                  <a:lnTo>
                    <a:pt x="110439" y="166357"/>
                  </a:lnTo>
                  <a:lnTo>
                    <a:pt x="110439" y="150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79357" y="2010492"/>
              <a:ext cx="925830" cy="95250"/>
            </a:xfrm>
            <a:custGeom>
              <a:avLst/>
              <a:gdLst/>
              <a:ahLst/>
              <a:cxnLst/>
              <a:rect l="l" t="t" r="r" b="b"/>
              <a:pathLst>
                <a:path w="925830" h="95250">
                  <a:moveTo>
                    <a:pt x="0" y="94627"/>
                  </a:moveTo>
                  <a:lnTo>
                    <a:pt x="79855" y="94627"/>
                  </a:lnTo>
                  <a:lnTo>
                    <a:pt x="79855" y="0"/>
                  </a:lnTo>
                  <a:lnTo>
                    <a:pt x="138878" y="0"/>
                  </a:lnTo>
                  <a:lnTo>
                    <a:pt x="138878" y="94627"/>
                  </a:lnTo>
                  <a:lnTo>
                    <a:pt x="222205" y="94627"/>
                  </a:lnTo>
                  <a:lnTo>
                    <a:pt x="222205" y="0"/>
                  </a:lnTo>
                  <a:lnTo>
                    <a:pt x="281228" y="0"/>
                  </a:lnTo>
                  <a:lnTo>
                    <a:pt x="281228" y="94627"/>
                  </a:lnTo>
                  <a:lnTo>
                    <a:pt x="364555" y="94627"/>
                  </a:lnTo>
                  <a:lnTo>
                    <a:pt x="364555" y="0"/>
                  </a:lnTo>
                  <a:lnTo>
                    <a:pt x="423578" y="0"/>
                  </a:lnTo>
                  <a:lnTo>
                    <a:pt x="423578" y="94627"/>
                  </a:lnTo>
                  <a:lnTo>
                    <a:pt x="505169" y="94627"/>
                  </a:lnTo>
                  <a:lnTo>
                    <a:pt x="505169" y="0"/>
                  </a:lnTo>
                  <a:lnTo>
                    <a:pt x="565928" y="0"/>
                  </a:lnTo>
                  <a:lnTo>
                    <a:pt x="565928" y="94627"/>
                  </a:lnTo>
                  <a:lnTo>
                    <a:pt x="647519" y="94627"/>
                  </a:lnTo>
                  <a:lnTo>
                    <a:pt x="647519" y="0"/>
                  </a:lnTo>
                  <a:lnTo>
                    <a:pt x="706542" y="0"/>
                  </a:lnTo>
                  <a:lnTo>
                    <a:pt x="706542" y="94627"/>
                  </a:lnTo>
                  <a:lnTo>
                    <a:pt x="925275" y="94627"/>
                  </a:lnTo>
                </a:path>
              </a:pathLst>
            </a:custGeom>
            <a:ln w="688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5057" y="1988134"/>
              <a:ext cx="73025" cy="136525"/>
            </a:xfrm>
            <a:custGeom>
              <a:avLst/>
              <a:gdLst/>
              <a:ahLst/>
              <a:cxnLst/>
              <a:rect l="l" t="t" r="r" b="b"/>
              <a:pathLst>
                <a:path w="73025" h="136525">
                  <a:moveTo>
                    <a:pt x="20828" y="85051"/>
                  </a:moveTo>
                  <a:lnTo>
                    <a:pt x="18808" y="85699"/>
                  </a:lnTo>
                  <a:lnTo>
                    <a:pt x="17284" y="86029"/>
                  </a:lnTo>
                  <a:lnTo>
                    <a:pt x="15024" y="86029"/>
                  </a:lnTo>
                  <a:lnTo>
                    <a:pt x="10414" y="79743"/>
                  </a:lnTo>
                  <a:lnTo>
                    <a:pt x="10414" y="61937"/>
                  </a:lnTo>
                  <a:lnTo>
                    <a:pt x="19100" y="61937"/>
                  </a:lnTo>
                  <a:lnTo>
                    <a:pt x="19100" y="58496"/>
                  </a:lnTo>
                  <a:lnTo>
                    <a:pt x="10414" y="58496"/>
                  </a:lnTo>
                  <a:lnTo>
                    <a:pt x="10414" y="51612"/>
                  </a:lnTo>
                  <a:lnTo>
                    <a:pt x="5207" y="51612"/>
                  </a:lnTo>
                  <a:lnTo>
                    <a:pt x="5207" y="58496"/>
                  </a:lnTo>
                  <a:lnTo>
                    <a:pt x="0" y="58496"/>
                  </a:lnTo>
                  <a:lnTo>
                    <a:pt x="0" y="61937"/>
                  </a:lnTo>
                  <a:lnTo>
                    <a:pt x="5207" y="61937"/>
                  </a:lnTo>
                  <a:lnTo>
                    <a:pt x="5207" y="81076"/>
                  </a:lnTo>
                  <a:lnTo>
                    <a:pt x="5613" y="83426"/>
                  </a:lnTo>
                  <a:lnTo>
                    <a:pt x="7213" y="86385"/>
                  </a:lnTo>
                  <a:lnTo>
                    <a:pt x="8382" y="87515"/>
                  </a:lnTo>
                  <a:lnTo>
                    <a:pt x="11442" y="89077"/>
                  </a:lnTo>
                  <a:lnTo>
                    <a:pt x="13169" y="89471"/>
                  </a:lnTo>
                  <a:lnTo>
                    <a:pt x="16421" y="89471"/>
                  </a:lnTo>
                  <a:lnTo>
                    <a:pt x="18338" y="89217"/>
                  </a:lnTo>
                  <a:lnTo>
                    <a:pt x="20828" y="88709"/>
                  </a:lnTo>
                  <a:lnTo>
                    <a:pt x="20828" y="85051"/>
                  </a:lnTo>
                  <a:close/>
                </a:path>
                <a:path w="73025" h="136525">
                  <a:moveTo>
                    <a:pt x="60553" y="0"/>
                  </a:moveTo>
                  <a:lnTo>
                    <a:pt x="56210" y="0"/>
                  </a:lnTo>
                  <a:lnTo>
                    <a:pt x="46659" y="3441"/>
                  </a:lnTo>
                  <a:lnTo>
                    <a:pt x="46659" y="8496"/>
                  </a:lnTo>
                  <a:lnTo>
                    <a:pt x="55346" y="5727"/>
                  </a:lnTo>
                  <a:lnTo>
                    <a:pt x="55346" y="41287"/>
                  </a:lnTo>
                  <a:lnTo>
                    <a:pt x="60553" y="41287"/>
                  </a:lnTo>
                  <a:lnTo>
                    <a:pt x="60553" y="0"/>
                  </a:lnTo>
                  <a:close/>
                </a:path>
                <a:path w="73025" h="136525">
                  <a:moveTo>
                    <a:pt x="72694" y="108915"/>
                  </a:moveTo>
                  <a:lnTo>
                    <a:pt x="71259" y="103873"/>
                  </a:lnTo>
                  <a:lnTo>
                    <a:pt x="67487" y="99021"/>
                  </a:lnTo>
                  <a:lnTo>
                    <a:pt x="67487" y="110794"/>
                  </a:lnTo>
                  <a:lnTo>
                    <a:pt x="67487" y="119773"/>
                  </a:lnTo>
                  <a:lnTo>
                    <a:pt x="66675" y="123761"/>
                  </a:lnTo>
                  <a:lnTo>
                    <a:pt x="63398" y="130733"/>
                  </a:lnTo>
                  <a:lnTo>
                    <a:pt x="60744" y="132473"/>
                  </a:lnTo>
                  <a:lnTo>
                    <a:pt x="53390" y="132473"/>
                  </a:lnTo>
                  <a:lnTo>
                    <a:pt x="50749" y="130733"/>
                  </a:lnTo>
                  <a:lnTo>
                    <a:pt x="47472" y="123761"/>
                  </a:lnTo>
                  <a:lnTo>
                    <a:pt x="46659" y="119773"/>
                  </a:lnTo>
                  <a:lnTo>
                    <a:pt x="46659" y="110794"/>
                  </a:lnTo>
                  <a:lnTo>
                    <a:pt x="47472" y="106807"/>
                  </a:lnTo>
                  <a:lnTo>
                    <a:pt x="50749" y="99809"/>
                  </a:lnTo>
                  <a:lnTo>
                    <a:pt x="53390" y="98069"/>
                  </a:lnTo>
                  <a:lnTo>
                    <a:pt x="60744" y="98069"/>
                  </a:lnTo>
                  <a:lnTo>
                    <a:pt x="63398" y="99809"/>
                  </a:lnTo>
                  <a:lnTo>
                    <a:pt x="66675" y="106807"/>
                  </a:lnTo>
                  <a:lnTo>
                    <a:pt x="67487" y="110794"/>
                  </a:lnTo>
                  <a:lnTo>
                    <a:pt x="67487" y="99021"/>
                  </a:lnTo>
                  <a:lnTo>
                    <a:pt x="66751" y="98069"/>
                  </a:lnTo>
                  <a:lnTo>
                    <a:pt x="65506" y="96481"/>
                  </a:lnTo>
                  <a:lnTo>
                    <a:pt x="61734" y="94627"/>
                  </a:lnTo>
                  <a:lnTo>
                    <a:pt x="52400" y="94627"/>
                  </a:lnTo>
                  <a:lnTo>
                    <a:pt x="48641" y="96481"/>
                  </a:lnTo>
                  <a:lnTo>
                    <a:pt x="42887" y="103873"/>
                  </a:lnTo>
                  <a:lnTo>
                    <a:pt x="41452" y="108915"/>
                  </a:lnTo>
                  <a:lnTo>
                    <a:pt x="41452" y="121615"/>
                  </a:lnTo>
                  <a:lnTo>
                    <a:pt x="42887" y="126644"/>
                  </a:lnTo>
                  <a:lnTo>
                    <a:pt x="48641" y="134061"/>
                  </a:lnTo>
                  <a:lnTo>
                    <a:pt x="52400" y="135915"/>
                  </a:lnTo>
                  <a:lnTo>
                    <a:pt x="61734" y="135915"/>
                  </a:lnTo>
                  <a:lnTo>
                    <a:pt x="65506" y="134061"/>
                  </a:lnTo>
                  <a:lnTo>
                    <a:pt x="66738" y="132473"/>
                  </a:lnTo>
                  <a:lnTo>
                    <a:pt x="71259" y="126644"/>
                  </a:lnTo>
                  <a:lnTo>
                    <a:pt x="72694" y="121615"/>
                  </a:lnTo>
                  <a:lnTo>
                    <a:pt x="72694" y="108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5120" y="2168780"/>
              <a:ext cx="82642" cy="1359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79357" y="2191146"/>
              <a:ext cx="970915" cy="96520"/>
            </a:xfrm>
            <a:custGeom>
              <a:avLst/>
              <a:gdLst/>
              <a:ahLst/>
              <a:cxnLst/>
              <a:rect l="l" t="t" r="r" b="b"/>
              <a:pathLst>
                <a:path w="970914" h="96519">
                  <a:moveTo>
                    <a:pt x="970410" y="0"/>
                  </a:moveTo>
                  <a:lnTo>
                    <a:pt x="749941" y="0"/>
                  </a:lnTo>
                  <a:lnTo>
                    <a:pt x="749941" y="96348"/>
                  </a:lnTo>
                  <a:lnTo>
                    <a:pt x="654463" y="96348"/>
                  </a:lnTo>
                  <a:lnTo>
                    <a:pt x="654463" y="0"/>
                  </a:lnTo>
                  <a:lnTo>
                    <a:pt x="586759" y="0"/>
                  </a:lnTo>
                  <a:lnTo>
                    <a:pt x="586759" y="96348"/>
                  </a:lnTo>
                  <a:lnTo>
                    <a:pt x="491281" y="96348"/>
                  </a:lnTo>
                  <a:lnTo>
                    <a:pt x="491281" y="0"/>
                  </a:lnTo>
                  <a:lnTo>
                    <a:pt x="423578" y="0"/>
                  </a:lnTo>
                  <a:lnTo>
                    <a:pt x="423578" y="96348"/>
                  </a:lnTo>
                  <a:lnTo>
                    <a:pt x="326363" y="96348"/>
                  </a:lnTo>
                  <a:lnTo>
                    <a:pt x="326363" y="0"/>
                  </a:lnTo>
                  <a:lnTo>
                    <a:pt x="260396" y="0"/>
                  </a:lnTo>
                  <a:lnTo>
                    <a:pt x="260396" y="96348"/>
                  </a:lnTo>
                  <a:lnTo>
                    <a:pt x="163181" y="96348"/>
                  </a:lnTo>
                  <a:lnTo>
                    <a:pt x="163181" y="0"/>
                  </a:lnTo>
                  <a:lnTo>
                    <a:pt x="95478" y="0"/>
                  </a:lnTo>
                  <a:lnTo>
                    <a:pt x="95478" y="96348"/>
                  </a:lnTo>
                  <a:lnTo>
                    <a:pt x="0" y="96348"/>
                  </a:lnTo>
                </a:path>
              </a:pathLst>
            </a:custGeom>
            <a:ln w="688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6555" y="1976734"/>
            <a:ext cx="17303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Q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may oscillate.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Then, because one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path will </a:t>
            </a:r>
            <a:r>
              <a:rPr sz="700" spc="-25" dirty="0">
                <a:latin typeface="Times New Roman"/>
                <a:cs typeface="Times New Roman"/>
              </a:rPr>
              <a:t>be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slightly</a:t>
            </a:r>
            <a:r>
              <a:rPr sz="700" spc="-2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longer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than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the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other,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Q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will</a:t>
            </a:r>
            <a:r>
              <a:rPr sz="700" spc="-10" dirty="0">
                <a:latin typeface="Times New Roman"/>
                <a:cs typeface="Times New Roman"/>
              </a:rPr>
              <a:t> eventually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settle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to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or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0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–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but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we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don’t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know </a:t>
            </a:r>
            <a:r>
              <a:rPr sz="700" spc="-10" dirty="0">
                <a:latin typeface="Times New Roman"/>
                <a:cs typeface="Times New Roman"/>
              </a:rPr>
              <a:t>which.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23" name="object 23"/>
            <p:cNvSpPr/>
            <p:nvPr/>
          </p:nvSpPr>
          <p:spPr>
            <a:xfrm>
              <a:off x="2514546" y="1527769"/>
              <a:ext cx="172085" cy="398780"/>
            </a:xfrm>
            <a:custGeom>
              <a:avLst/>
              <a:gdLst/>
              <a:ahLst/>
              <a:cxnLst/>
              <a:rect l="l" t="t" r="r" b="b"/>
              <a:pathLst>
                <a:path w="172085" h="398780">
                  <a:moveTo>
                    <a:pt x="171503" y="0"/>
                  </a:moveTo>
                  <a:lnTo>
                    <a:pt x="0" y="398261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8744" y="1901975"/>
              <a:ext cx="27305" cy="33655"/>
            </a:xfrm>
            <a:custGeom>
              <a:avLst/>
              <a:gdLst/>
              <a:ahLst/>
              <a:cxnLst/>
              <a:rect l="l" t="t" r="r" b="b"/>
              <a:pathLst>
                <a:path w="27305" h="33655">
                  <a:moveTo>
                    <a:pt x="0" y="0"/>
                  </a:moveTo>
                  <a:lnTo>
                    <a:pt x="1887" y="33145"/>
                  </a:lnTo>
                  <a:lnTo>
                    <a:pt x="27261" y="1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0390"/>
            <a:ext cx="1505585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pc="-10" dirty="0"/>
              <a:t>Sequential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894"/>
              </a:lnSpc>
            </a:pPr>
            <a:r>
              <a:rPr sz="800" i="1" spc="-20" dirty="0">
                <a:latin typeface="Tahoma"/>
                <a:cs typeface="Tahoma"/>
              </a:rPr>
              <a:t>Solution:</a:t>
            </a:r>
            <a:r>
              <a:rPr sz="800" i="1" spc="10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Level-</a:t>
            </a:r>
            <a:r>
              <a:rPr sz="800" i="1" spc="-10" dirty="0">
                <a:latin typeface="Tahoma"/>
                <a:cs typeface="Tahoma"/>
              </a:rPr>
              <a:t>Sensitive</a:t>
            </a:r>
            <a:r>
              <a:rPr sz="800" i="1" spc="1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SR</a:t>
            </a:r>
            <a:r>
              <a:rPr sz="800" i="1" spc="15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Latch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84935"/>
            <a:ext cx="2085975" cy="797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Add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enable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“C”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shown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1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Only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let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change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when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C=0</a:t>
            </a:r>
            <a:endParaRPr sz="700">
              <a:latin typeface="Tahoma"/>
              <a:cs typeface="Tahoma"/>
            </a:endParaRPr>
          </a:p>
          <a:p>
            <a:pPr marL="457834" marR="24765" lvl="2" indent="-89535">
              <a:lnSpc>
                <a:spcPts val="670"/>
              </a:lnSpc>
              <a:spcBef>
                <a:spcPts val="13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Enure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circuit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in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front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SR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never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sets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SR=11,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except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briefly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due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path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delays</a:t>
            </a:r>
            <a:endParaRPr sz="600">
              <a:latin typeface="Tahoma"/>
              <a:cs typeface="Tahoma"/>
            </a:endParaRPr>
          </a:p>
          <a:p>
            <a:pPr marL="304165" marR="18415" lvl="1" indent="-114300">
              <a:lnSpc>
                <a:spcPts val="770"/>
              </a:lnSpc>
              <a:spcBef>
                <a:spcPts val="19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Change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only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after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sufficient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time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50" dirty="0">
                <a:latin typeface="Tahoma"/>
                <a:cs typeface="Tahoma"/>
              </a:rPr>
              <a:t>S</a:t>
            </a:r>
            <a:r>
              <a:rPr sz="700" dirty="0">
                <a:latin typeface="Tahoma"/>
                <a:cs typeface="Tahoma"/>
              </a:rPr>
              <a:t> and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 to be </a:t>
            </a:r>
            <a:r>
              <a:rPr sz="700" spc="-10" dirty="0">
                <a:latin typeface="Tahoma"/>
                <a:cs typeface="Tahoma"/>
              </a:rPr>
              <a:t>stable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5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When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becomes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 stable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 </a:t>
            </a:r>
            <a:r>
              <a:rPr sz="700" spc="-10" dirty="0">
                <a:latin typeface="Tahoma"/>
                <a:cs typeface="Tahoma"/>
              </a:rPr>
              <a:t>value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765" y="1247106"/>
            <a:ext cx="1783714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ahoma"/>
                <a:cs typeface="Tahoma"/>
              </a:rPr>
              <a:t>passes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through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two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gates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SR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765" y="1341139"/>
            <a:ext cx="8242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ahoma"/>
                <a:cs typeface="Tahoma"/>
              </a:rPr>
              <a:t>latch’s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S1 R1 </a:t>
            </a:r>
            <a:r>
              <a:rPr sz="700" spc="-10" dirty="0">
                <a:latin typeface="Tahoma"/>
                <a:cs typeface="Tahoma"/>
              </a:rPr>
              <a:t>inputs.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11509" y="472562"/>
            <a:ext cx="1176020" cy="830580"/>
            <a:chOff x="2311509" y="472562"/>
            <a:chExt cx="1176020" cy="830580"/>
          </a:xfrm>
        </p:grpSpPr>
        <p:sp>
          <p:nvSpPr>
            <p:cNvPr id="14" name="object 14"/>
            <p:cNvSpPr/>
            <p:nvPr/>
          </p:nvSpPr>
          <p:spPr>
            <a:xfrm>
              <a:off x="2314684" y="475737"/>
              <a:ext cx="1104900" cy="824230"/>
            </a:xfrm>
            <a:custGeom>
              <a:avLst/>
              <a:gdLst/>
              <a:ahLst/>
              <a:cxnLst/>
              <a:rect l="l" t="t" r="r" b="b"/>
              <a:pathLst>
                <a:path w="1104900" h="824230">
                  <a:moveTo>
                    <a:pt x="0" y="0"/>
                  </a:moveTo>
                  <a:lnTo>
                    <a:pt x="1104468" y="0"/>
                  </a:lnTo>
                  <a:lnTo>
                    <a:pt x="1104468" y="824033"/>
                  </a:lnTo>
                  <a:lnTo>
                    <a:pt x="0" y="824033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2394" y="755364"/>
              <a:ext cx="137795" cy="635"/>
            </a:xfrm>
            <a:custGeom>
              <a:avLst/>
              <a:gdLst/>
              <a:ahLst/>
              <a:cxnLst/>
              <a:rect l="l" t="t" r="r" b="b"/>
              <a:pathLst>
                <a:path w="137795" h="634">
                  <a:moveTo>
                    <a:pt x="0" y="0"/>
                  </a:moveTo>
                  <a:lnTo>
                    <a:pt x="137285" y="618"/>
                  </a:lnTo>
                </a:path>
              </a:pathLst>
            </a:custGeom>
            <a:ln w="8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0932" y="742990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7"/>
                  </a:lnTo>
                  <a:lnTo>
                    <a:pt x="6090" y="25984"/>
                  </a:lnTo>
                  <a:lnTo>
                    <a:pt x="21118" y="25984"/>
                  </a:lnTo>
                  <a:lnTo>
                    <a:pt x="27209" y="20167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0931" y="742991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816"/>
                  </a:lnTo>
                  <a:lnTo>
                    <a:pt x="27209" y="12991"/>
                  </a:lnTo>
                  <a:lnTo>
                    <a:pt x="27209" y="20166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0932" y="1105516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7"/>
                  </a:lnTo>
                  <a:lnTo>
                    <a:pt x="6090" y="25984"/>
                  </a:lnTo>
                  <a:lnTo>
                    <a:pt x="21118" y="25984"/>
                  </a:lnTo>
                  <a:lnTo>
                    <a:pt x="27209" y="20167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10931" y="1105517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4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816"/>
                  </a:lnTo>
                  <a:lnTo>
                    <a:pt x="27209" y="12991"/>
                  </a:lnTo>
                  <a:lnTo>
                    <a:pt x="27209" y="20166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0823" y="923017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21118" y="0"/>
                  </a:moveTo>
                  <a:lnTo>
                    <a:pt x="609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6090" y="25982"/>
                  </a:lnTo>
                  <a:lnTo>
                    <a:pt x="21118" y="25982"/>
                  </a:lnTo>
                  <a:lnTo>
                    <a:pt x="27209" y="20166"/>
                  </a:lnTo>
                  <a:lnTo>
                    <a:pt x="27209" y="5816"/>
                  </a:lnTo>
                  <a:lnTo>
                    <a:pt x="21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0823" y="923017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5816"/>
                  </a:lnTo>
                  <a:lnTo>
                    <a:pt x="27209" y="12991"/>
                  </a:lnTo>
                  <a:lnTo>
                    <a:pt x="27209" y="20166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3329" y="742991"/>
              <a:ext cx="27305" cy="26034"/>
            </a:xfrm>
            <a:custGeom>
              <a:avLst/>
              <a:gdLst/>
              <a:ahLst/>
              <a:cxnLst/>
              <a:rect l="l" t="t" r="r" b="b"/>
              <a:pathLst>
                <a:path w="27305" h="26034">
                  <a:moveTo>
                    <a:pt x="0" y="12991"/>
                  </a:moveTo>
                  <a:lnTo>
                    <a:pt x="0" y="5816"/>
                  </a:lnTo>
                  <a:lnTo>
                    <a:pt x="6090" y="0"/>
                  </a:lnTo>
                  <a:lnTo>
                    <a:pt x="13605" y="0"/>
                  </a:lnTo>
                  <a:lnTo>
                    <a:pt x="21118" y="0"/>
                  </a:lnTo>
                  <a:lnTo>
                    <a:pt x="27210" y="5816"/>
                  </a:lnTo>
                  <a:lnTo>
                    <a:pt x="27210" y="12991"/>
                  </a:lnTo>
                  <a:lnTo>
                    <a:pt x="27210" y="20166"/>
                  </a:lnTo>
                  <a:lnTo>
                    <a:pt x="21118" y="25983"/>
                  </a:lnTo>
                  <a:lnTo>
                    <a:pt x="6090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1593" y="1117890"/>
              <a:ext cx="761365" cy="47625"/>
            </a:xfrm>
            <a:custGeom>
              <a:avLst/>
              <a:gdLst/>
              <a:ahLst/>
              <a:cxnLst/>
              <a:rect l="l" t="t" r="r" b="b"/>
              <a:pathLst>
                <a:path w="761364" h="47625">
                  <a:moveTo>
                    <a:pt x="0" y="46398"/>
                  </a:moveTo>
                  <a:lnTo>
                    <a:pt x="307964" y="47017"/>
                  </a:lnTo>
                </a:path>
                <a:path w="761364" h="47625">
                  <a:moveTo>
                    <a:pt x="510801" y="0"/>
                  </a:moveTo>
                  <a:lnTo>
                    <a:pt x="761253" y="0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3329" y="1103661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40">
                  <a:moveTo>
                    <a:pt x="0" y="13919"/>
                  </a:moveTo>
                  <a:lnTo>
                    <a:pt x="0" y="6232"/>
                  </a:lnTo>
                  <a:lnTo>
                    <a:pt x="6090" y="0"/>
                  </a:lnTo>
                  <a:lnTo>
                    <a:pt x="13605" y="0"/>
                  </a:lnTo>
                  <a:lnTo>
                    <a:pt x="21118" y="0"/>
                  </a:lnTo>
                  <a:lnTo>
                    <a:pt x="27210" y="6232"/>
                  </a:lnTo>
                  <a:lnTo>
                    <a:pt x="27210" y="13919"/>
                  </a:lnTo>
                  <a:lnTo>
                    <a:pt x="27210" y="21607"/>
                  </a:lnTo>
                  <a:lnTo>
                    <a:pt x="21118" y="27839"/>
                  </a:lnTo>
                  <a:lnTo>
                    <a:pt x="6090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4338" y="756602"/>
              <a:ext cx="451484" cy="358140"/>
            </a:xfrm>
            <a:custGeom>
              <a:avLst/>
              <a:gdLst/>
              <a:ahLst/>
              <a:cxnLst/>
              <a:rect l="l" t="t" r="r" b="b"/>
              <a:pathLst>
                <a:path w="451485" h="358140">
                  <a:moveTo>
                    <a:pt x="451434" y="0"/>
                  </a:moveTo>
                  <a:lnTo>
                    <a:pt x="451434" y="119464"/>
                  </a:lnTo>
                  <a:lnTo>
                    <a:pt x="0" y="239439"/>
                  </a:lnTo>
                  <a:lnTo>
                    <a:pt x="0" y="315508"/>
                  </a:lnTo>
                  <a:lnTo>
                    <a:pt x="155314" y="315508"/>
                  </a:lnTo>
                </a:path>
                <a:path w="451485" h="358140">
                  <a:moveTo>
                    <a:pt x="155314" y="45161"/>
                  </a:moveTo>
                  <a:lnTo>
                    <a:pt x="0" y="45161"/>
                  </a:lnTo>
                  <a:lnTo>
                    <a:pt x="0" y="119691"/>
                  </a:lnTo>
                  <a:lnTo>
                    <a:pt x="451434" y="237613"/>
                  </a:lnTo>
                  <a:lnTo>
                    <a:pt x="451434" y="357576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59783" y="1181283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R1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21153" y="574393"/>
            <a:ext cx="717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S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1153" y="849071"/>
            <a:ext cx="755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C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1153" y="1122511"/>
            <a:ext cx="755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0702" y="458954"/>
            <a:ext cx="764540" cy="26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marR="5080" indent="-379095">
              <a:lnSpc>
                <a:spcPct val="140200"/>
              </a:lnSpc>
              <a:spcBef>
                <a:spcPts val="100"/>
              </a:spcBef>
            </a:pPr>
            <a:r>
              <a:rPr sz="550" spc="-10" dirty="0">
                <a:latin typeface="Arial"/>
                <a:cs typeface="Arial"/>
              </a:rPr>
              <a:t>Level-sensitive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SR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latch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2138" y="1026622"/>
            <a:ext cx="7937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44069" y="613696"/>
            <a:ext cx="960755" cy="647700"/>
            <a:chOff x="2244069" y="613696"/>
            <a:chExt cx="960755" cy="647700"/>
          </a:xfrm>
        </p:grpSpPr>
        <p:sp>
          <p:nvSpPr>
            <p:cNvPr id="33" name="object 33"/>
            <p:cNvSpPr/>
            <p:nvPr/>
          </p:nvSpPr>
          <p:spPr>
            <a:xfrm>
              <a:off x="2248514" y="661330"/>
              <a:ext cx="781050" cy="550545"/>
            </a:xfrm>
            <a:custGeom>
              <a:avLst/>
              <a:gdLst/>
              <a:ahLst/>
              <a:cxnLst/>
              <a:rect l="l" t="t" r="r" b="b"/>
              <a:pathLst>
                <a:path w="781050" h="550544">
                  <a:moveTo>
                    <a:pt x="554708" y="48873"/>
                  </a:moveTo>
                  <a:lnTo>
                    <a:pt x="781043" y="48873"/>
                  </a:lnTo>
                </a:path>
                <a:path w="781050" h="550544">
                  <a:moveTo>
                    <a:pt x="0" y="549355"/>
                  </a:moveTo>
                  <a:lnTo>
                    <a:pt x="326516" y="549974"/>
                  </a:lnTo>
                </a:path>
                <a:path w="781050" h="550544">
                  <a:moveTo>
                    <a:pt x="3710" y="275915"/>
                  </a:moveTo>
                  <a:lnTo>
                    <a:pt x="266531" y="275915"/>
                  </a:lnTo>
                </a:path>
                <a:path w="781050" h="550544">
                  <a:moveTo>
                    <a:pt x="326516" y="0"/>
                  </a:moveTo>
                  <a:lnTo>
                    <a:pt x="7420" y="619"/>
                  </a:lnTo>
                </a:path>
                <a:path w="781050" h="550544">
                  <a:moveTo>
                    <a:pt x="326516" y="456559"/>
                  </a:moveTo>
                  <a:lnTo>
                    <a:pt x="266531" y="456559"/>
                  </a:lnTo>
                  <a:lnTo>
                    <a:pt x="266531" y="112926"/>
                  </a:lnTo>
                  <a:lnTo>
                    <a:pt x="266531" y="94033"/>
                  </a:lnTo>
                  <a:lnTo>
                    <a:pt x="326516" y="94033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1729" y="660094"/>
              <a:ext cx="202837" cy="19177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1729" y="1022619"/>
              <a:ext cx="202837" cy="18992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938" y="1069017"/>
              <a:ext cx="231284" cy="19177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938" y="613696"/>
              <a:ext cx="231284" cy="19115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89079" y="1434184"/>
            <a:ext cx="84836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dirty="0">
                <a:latin typeface="Arial"/>
                <a:cs typeface="Arial"/>
              </a:rPr>
              <a:t>Though</a:t>
            </a:r>
            <a:r>
              <a:rPr sz="600" i="1" spc="3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SR=11</a:t>
            </a:r>
            <a:r>
              <a:rPr sz="600" i="1" spc="4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briefly...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33566" y="1518771"/>
            <a:ext cx="164465" cy="367665"/>
          </a:xfrm>
          <a:custGeom>
            <a:avLst/>
            <a:gdLst/>
            <a:ahLst/>
            <a:cxnLst/>
            <a:rect l="l" t="t" r="r" b="b"/>
            <a:pathLst>
              <a:path w="164464" h="367664">
                <a:moveTo>
                  <a:pt x="0" y="183737"/>
                </a:moveTo>
                <a:lnTo>
                  <a:pt x="4177" y="125662"/>
                </a:lnTo>
                <a:lnTo>
                  <a:pt x="15809" y="75224"/>
                </a:lnTo>
                <a:lnTo>
                  <a:pt x="33546" y="35450"/>
                </a:lnTo>
                <a:lnTo>
                  <a:pt x="56039" y="9367"/>
                </a:lnTo>
                <a:lnTo>
                  <a:pt x="81938" y="0"/>
                </a:lnTo>
                <a:lnTo>
                  <a:pt x="130330" y="35450"/>
                </a:lnTo>
                <a:lnTo>
                  <a:pt x="148067" y="75224"/>
                </a:lnTo>
                <a:lnTo>
                  <a:pt x="159699" y="125662"/>
                </a:lnTo>
                <a:lnTo>
                  <a:pt x="163876" y="183737"/>
                </a:lnTo>
                <a:lnTo>
                  <a:pt x="159699" y="241812"/>
                </a:lnTo>
                <a:lnTo>
                  <a:pt x="148067" y="292250"/>
                </a:lnTo>
                <a:lnTo>
                  <a:pt x="130330" y="332024"/>
                </a:lnTo>
                <a:lnTo>
                  <a:pt x="107837" y="358107"/>
                </a:lnTo>
                <a:lnTo>
                  <a:pt x="81938" y="367474"/>
                </a:lnTo>
                <a:lnTo>
                  <a:pt x="56039" y="358107"/>
                </a:lnTo>
                <a:lnTo>
                  <a:pt x="33546" y="332024"/>
                </a:lnTo>
                <a:lnTo>
                  <a:pt x="15809" y="292250"/>
                </a:lnTo>
                <a:lnTo>
                  <a:pt x="4177" y="241812"/>
                </a:lnTo>
                <a:lnTo>
                  <a:pt x="0" y="183737"/>
                </a:lnTo>
                <a:close/>
              </a:path>
            </a:pathLst>
          </a:custGeom>
          <a:ln w="6184">
            <a:solidFill>
              <a:srgbClr val="5CA7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96501" y="2370192"/>
            <a:ext cx="76454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...S1R1</a:t>
            </a:r>
            <a:r>
              <a:rPr sz="700" i="1" spc="-2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never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=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spc="-25" dirty="0"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988702" y="1356938"/>
            <a:ext cx="1479550" cy="1019810"/>
            <a:chOff x="1988702" y="1356938"/>
            <a:chExt cx="1479550" cy="1019810"/>
          </a:xfrm>
        </p:grpSpPr>
        <p:sp>
          <p:nvSpPr>
            <p:cNvPr id="42" name="object 42"/>
            <p:cNvSpPr/>
            <p:nvPr/>
          </p:nvSpPr>
          <p:spPr>
            <a:xfrm>
              <a:off x="1991877" y="2005644"/>
              <a:ext cx="164465" cy="367665"/>
            </a:xfrm>
            <a:custGeom>
              <a:avLst/>
              <a:gdLst/>
              <a:ahLst/>
              <a:cxnLst/>
              <a:rect l="l" t="t" r="r" b="b"/>
              <a:pathLst>
                <a:path w="164464" h="367664">
                  <a:moveTo>
                    <a:pt x="0" y="183737"/>
                  </a:moveTo>
                  <a:lnTo>
                    <a:pt x="4177" y="125662"/>
                  </a:lnTo>
                  <a:lnTo>
                    <a:pt x="15809" y="75224"/>
                  </a:lnTo>
                  <a:lnTo>
                    <a:pt x="33546" y="35450"/>
                  </a:lnTo>
                  <a:lnTo>
                    <a:pt x="56039" y="9367"/>
                  </a:lnTo>
                  <a:lnTo>
                    <a:pt x="81938" y="0"/>
                  </a:lnTo>
                  <a:lnTo>
                    <a:pt x="130330" y="35450"/>
                  </a:lnTo>
                  <a:lnTo>
                    <a:pt x="148067" y="75224"/>
                  </a:lnTo>
                  <a:lnTo>
                    <a:pt x="159699" y="125662"/>
                  </a:lnTo>
                  <a:lnTo>
                    <a:pt x="163876" y="183737"/>
                  </a:lnTo>
                  <a:lnTo>
                    <a:pt x="159699" y="241812"/>
                  </a:lnTo>
                  <a:lnTo>
                    <a:pt x="148067" y="292250"/>
                  </a:lnTo>
                  <a:lnTo>
                    <a:pt x="130330" y="332024"/>
                  </a:lnTo>
                  <a:lnTo>
                    <a:pt x="107837" y="358107"/>
                  </a:lnTo>
                  <a:lnTo>
                    <a:pt x="81938" y="367474"/>
                  </a:lnTo>
                  <a:lnTo>
                    <a:pt x="56039" y="358107"/>
                  </a:lnTo>
                  <a:lnTo>
                    <a:pt x="33546" y="332024"/>
                  </a:lnTo>
                  <a:lnTo>
                    <a:pt x="15809" y="292250"/>
                  </a:lnTo>
                  <a:lnTo>
                    <a:pt x="4177" y="241812"/>
                  </a:lnTo>
                  <a:lnTo>
                    <a:pt x="0" y="183737"/>
                  </a:lnTo>
                  <a:close/>
                </a:path>
              </a:pathLst>
            </a:custGeom>
            <a:ln w="6184">
              <a:solidFill>
                <a:srgbClr val="5CA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4640" y="1359161"/>
              <a:ext cx="561340" cy="318770"/>
            </a:xfrm>
            <a:custGeom>
              <a:avLst/>
              <a:gdLst/>
              <a:ahLst/>
              <a:cxnLst/>
              <a:rect l="l" t="t" r="r" b="b"/>
              <a:pathLst>
                <a:path w="561339" h="318769">
                  <a:moveTo>
                    <a:pt x="0" y="0"/>
                  </a:moveTo>
                  <a:lnTo>
                    <a:pt x="560892" y="0"/>
                  </a:lnTo>
                  <a:lnTo>
                    <a:pt x="560892" y="318601"/>
                  </a:lnTo>
                  <a:lnTo>
                    <a:pt x="0" y="318601"/>
                  </a:lnTo>
                  <a:lnTo>
                    <a:pt x="0" y="0"/>
                  </a:lnTo>
                  <a:close/>
                </a:path>
              </a:pathLst>
            </a:custGeom>
            <a:ln w="4330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91398" y="1359161"/>
            <a:ext cx="187960" cy="318770"/>
          </a:xfrm>
          <a:prstGeom prst="rect">
            <a:avLst/>
          </a:prstGeom>
          <a:ln w="4329">
            <a:solidFill>
              <a:srgbClr val="008CC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240">
              <a:lnSpc>
                <a:spcPts val="400"/>
              </a:lnSpc>
              <a:spcBef>
                <a:spcPts val="345"/>
              </a:spcBef>
            </a:pPr>
            <a:r>
              <a:rPr sz="350" dirty="0">
                <a:latin typeface="Trebuchet MS"/>
                <a:cs typeface="Trebuchet MS"/>
              </a:rPr>
              <a:t>S</a:t>
            </a:r>
            <a:endParaRPr sz="350">
              <a:latin typeface="Trebuchet MS"/>
              <a:cs typeface="Trebuchet MS"/>
            </a:endParaRPr>
          </a:p>
          <a:p>
            <a:pPr marL="137795">
              <a:lnSpc>
                <a:spcPts val="365"/>
              </a:lnSpc>
            </a:pPr>
            <a:r>
              <a:rPr sz="350" spc="-25" dirty="0">
                <a:latin typeface="Trebuchet MS"/>
                <a:cs typeface="Trebuchet MS"/>
              </a:rPr>
              <a:t>Q’</a:t>
            </a:r>
            <a:endParaRPr sz="350">
              <a:latin typeface="Trebuchet MS"/>
              <a:cs typeface="Trebuchet MS"/>
            </a:endParaRPr>
          </a:p>
          <a:p>
            <a:pPr marL="15240">
              <a:lnSpc>
                <a:spcPts val="375"/>
              </a:lnSpc>
            </a:pPr>
            <a:r>
              <a:rPr sz="350" spc="15" dirty="0">
                <a:latin typeface="Trebuchet MS"/>
                <a:cs typeface="Trebuchet MS"/>
              </a:rPr>
              <a:t>C</a:t>
            </a:r>
            <a:endParaRPr sz="350">
              <a:latin typeface="Trebuchet MS"/>
              <a:cs typeface="Trebuchet MS"/>
            </a:endParaRPr>
          </a:p>
          <a:p>
            <a:pPr marL="143510">
              <a:lnSpc>
                <a:spcPts val="370"/>
              </a:lnSpc>
            </a:pPr>
            <a:r>
              <a:rPr sz="350" spc="30" dirty="0">
                <a:latin typeface="Trebuchet MS"/>
                <a:cs typeface="Trebuchet MS"/>
              </a:rPr>
              <a:t>Q</a:t>
            </a:r>
            <a:endParaRPr sz="350">
              <a:latin typeface="Trebuchet MS"/>
              <a:cs typeface="Trebuchet MS"/>
            </a:endParaRPr>
          </a:p>
          <a:p>
            <a:pPr marL="15240">
              <a:lnSpc>
                <a:spcPts val="385"/>
              </a:lnSpc>
            </a:pPr>
            <a:r>
              <a:rPr sz="350" spc="5" dirty="0">
                <a:latin typeface="Trebuchet MS"/>
                <a:cs typeface="Trebuchet MS"/>
              </a:rPr>
              <a:t>R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02265" y="1419087"/>
            <a:ext cx="364490" cy="197485"/>
            <a:chOff x="3002265" y="1419087"/>
            <a:chExt cx="364490" cy="197485"/>
          </a:xfrm>
        </p:grpSpPr>
        <p:sp>
          <p:nvSpPr>
            <p:cNvPr id="46" name="object 46"/>
            <p:cNvSpPr/>
            <p:nvPr/>
          </p:nvSpPr>
          <p:spPr>
            <a:xfrm>
              <a:off x="3005440" y="1422262"/>
              <a:ext cx="358140" cy="191135"/>
            </a:xfrm>
            <a:custGeom>
              <a:avLst/>
              <a:gdLst/>
              <a:ahLst/>
              <a:cxnLst/>
              <a:rect l="l" t="t" r="r" b="b"/>
              <a:pathLst>
                <a:path w="358139" h="191134">
                  <a:moveTo>
                    <a:pt x="287557" y="48254"/>
                  </a:moveTo>
                  <a:lnTo>
                    <a:pt x="358055" y="48872"/>
                  </a:lnTo>
                </a:path>
                <a:path w="358139" h="191134">
                  <a:moveTo>
                    <a:pt x="0" y="96508"/>
                  </a:moveTo>
                  <a:lnTo>
                    <a:pt x="85957" y="97126"/>
                  </a:lnTo>
                </a:path>
                <a:path w="358139" h="191134">
                  <a:moveTo>
                    <a:pt x="273334" y="142906"/>
                  </a:moveTo>
                  <a:lnTo>
                    <a:pt x="358054" y="143525"/>
                  </a:lnTo>
                </a:path>
                <a:path w="358139" h="191134">
                  <a:moveTo>
                    <a:pt x="4329" y="189923"/>
                  </a:moveTo>
                  <a:lnTo>
                    <a:pt x="85958" y="190541"/>
                  </a:lnTo>
                </a:path>
                <a:path w="358139" h="191134">
                  <a:moveTo>
                    <a:pt x="0" y="0"/>
                  </a:moveTo>
                  <a:lnTo>
                    <a:pt x="85957" y="618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80011" y="1459999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5" h="22225">
                  <a:moveTo>
                    <a:pt x="18239" y="0"/>
                  </a:moveTo>
                  <a:lnTo>
                    <a:pt x="5260" y="0"/>
                  </a:lnTo>
                  <a:lnTo>
                    <a:pt x="0" y="4846"/>
                  </a:lnTo>
                  <a:lnTo>
                    <a:pt x="0" y="10825"/>
                  </a:lnTo>
                  <a:lnTo>
                    <a:pt x="0" y="16804"/>
                  </a:lnTo>
                  <a:lnTo>
                    <a:pt x="5260" y="21652"/>
                  </a:lnTo>
                  <a:lnTo>
                    <a:pt x="18239" y="21652"/>
                  </a:lnTo>
                  <a:lnTo>
                    <a:pt x="23500" y="16804"/>
                  </a:lnTo>
                  <a:lnTo>
                    <a:pt x="23500" y="4846"/>
                  </a:lnTo>
                  <a:lnTo>
                    <a:pt x="18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80011" y="1460000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5" h="22225">
                  <a:moveTo>
                    <a:pt x="0" y="10826"/>
                  </a:moveTo>
                  <a:lnTo>
                    <a:pt x="0" y="4847"/>
                  </a:lnTo>
                  <a:lnTo>
                    <a:pt x="5260" y="0"/>
                  </a:lnTo>
                  <a:lnTo>
                    <a:pt x="11749" y="0"/>
                  </a:lnTo>
                  <a:lnTo>
                    <a:pt x="18239" y="0"/>
                  </a:lnTo>
                  <a:lnTo>
                    <a:pt x="23500" y="4847"/>
                  </a:lnTo>
                  <a:lnTo>
                    <a:pt x="23500" y="10826"/>
                  </a:lnTo>
                  <a:lnTo>
                    <a:pt x="23500" y="16805"/>
                  </a:lnTo>
                  <a:lnTo>
                    <a:pt x="18239" y="21652"/>
                  </a:lnTo>
                  <a:lnTo>
                    <a:pt x="5260" y="21652"/>
                  </a:lnTo>
                  <a:lnTo>
                    <a:pt x="0" y="16805"/>
                  </a:lnTo>
                  <a:lnTo>
                    <a:pt x="0" y="1082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896901" y="1690302"/>
            <a:ext cx="5257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Level-sensitive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SR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latch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symbol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48230" y="1464582"/>
            <a:ext cx="1227455" cy="820419"/>
            <a:chOff x="248230" y="1464582"/>
            <a:chExt cx="1227455" cy="820419"/>
          </a:xfrm>
        </p:grpSpPr>
        <p:sp>
          <p:nvSpPr>
            <p:cNvPr id="51" name="object 51"/>
            <p:cNvSpPr/>
            <p:nvPr/>
          </p:nvSpPr>
          <p:spPr>
            <a:xfrm>
              <a:off x="560892" y="1466805"/>
              <a:ext cx="877569" cy="815975"/>
            </a:xfrm>
            <a:custGeom>
              <a:avLst/>
              <a:gdLst/>
              <a:ahLst/>
              <a:cxnLst/>
              <a:rect l="l" t="t" r="r" b="b"/>
              <a:pathLst>
                <a:path w="877569" h="815975">
                  <a:moveTo>
                    <a:pt x="0" y="0"/>
                  </a:moveTo>
                  <a:lnTo>
                    <a:pt x="877513" y="0"/>
                  </a:lnTo>
                  <a:lnTo>
                    <a:pt x="877513" y="815372"/>
                  </a:lnTo>
                  <a:lnTo>
                    <a:pt x="0" y="815372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80713" y="1743339"/>
              <a:ext cx="116205" cy="635"/>
            </a:xfrm>
            <a:custGeom>
              <a:avLst/>
              <a:gdLst/>
              <a:ahLst/>
              <a:cxnLst/>
              <a:rect l="l" t="t" r="r" b="b"/>
              <a:pathLst>
                <a:path w="116205" h="635">
                  <a:moveTo>
                    <a:pt x="0" y="0"/>
                  </a:moveTo>
                  <a:lnTo>
                    <a:pt x="115641" y="618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46883" y="1730965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4" h="26035">
                  <a:moveTo>
                    <a:pt x="18238" y="0"/>
                  </a:moveTo>
                  <a:lnTo>
                    <a:pt x="5260" y="0"/>
                  </a:lnTo>
                  <a:lnTo>
                    <a:pt x="0" y="5816"/>
                  </a:lnTo>
                  <a:lnTo>
                    <a:pt x="0" y="12990"/>
                  </a:lnTo>
                  <a:lnTo>
                    <a:pt x="0" y="20166"/>
                  </a:lnTo>
                  <a:lnTo>
                    <a:pt x="5260" y="25982"/>
                  </a:lnTo>
                  <a:lnTo>
                    <a:pt x="18238" y="25982"/>
                  </a:lnTo>
                  <a:lnTo>
                    <a:pt x="23498" y="20166"/>
                  </a:lnTo>
                  <a:lnTo>
                    <a:pt x="23498" y="5816"/>
                  </a:lnTo>
                  <a:lnTo>
                    <a:pt x="18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46882" y="1730966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4" h="26035">
                  <a:moveTo>
                    <a:pt x="0" y="12990"/>
                  </a:moveTo>
                  <a:lnTo>
                    <a:pt x="0" y="5816"/>
                  </a:lnTo>
                  <a:lnTo>
                    <a:pt x="5260" y="0"/>
                  </a:lnTo>
                  <a:lnTo>
                    <a:pt x="11749" y="0"/>
                  </a:lnTo>
                  <a:lnTo>
                    <a:pt x="18238" y="0"/>
                  </a:lnTo>
                  <a:lnTo>
                    <a:pt x="23499" y="5816"/>
                  </a:lnTo>
                  <a:lnTo>
                    <a:pt x="23499" y="12990"/>
                  </a:lnTo>
                  <a:lnTo>
                    <a:pt x="23499" y="20166"/>
                  </a:lnTo>
                  <a:lnTo>
                    <a:pt x="18238" y="25983"/>
                  </a:lnTo>
                  <a:lnTo>
                    <a:pt x="5260" y="25983"/>
                  </a:lnTo>
                  <a:lnTo>
                    <a:pt x="0" y="20166"/>
                  </a:lnTo>
                  <a:lnTo>
                    <a:pt x="0" y="1299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46883" y="2089778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4" h="26035">
                  <a:moveTo>
                    <a:pt x="18238" y="0"/>
                  </a:moveTo>
                  <a:lnTo>
                    <a:pt x="5260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7"/>
                  </a:lnTo>
                  <a:lnTo>
                    <a:pt x="5260" y="25982"/>
                  </a:lnTo>
                  <a:lnTo>
                    <a:pt x="18238" y="25982"/>
                  </a:lnTo>
                  <a:lnTo>
                    <a:pt x="23498" y="20167"/>
                  </a:lnTo>
                  <a:lnTo>
                    <a:pt x="23498" y="5816"/>
                  </a:lnTo>
                  <a:lnTo>
                    <a:pt x="18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46882" y="2089779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4" h="26035">
                  <a:moveTo>
                    <a:pt x="0" y="12992"/>
                  </a:moveTo>
                  <a:lnTo>
                    <a:pt x="0" y="5817"/>
                  </a:lnTo>
                  <a:lnTo>
                    <a:pt x="5260" y="0"/>
                  </a:lnTo>
                  <a:lnTo>
                    <a:pt x="11749" y="0"/>
                  </a:lnTo>
                  <a:lnTo>
                    <a:pt x="18238" y="0"/>
                  </a:lnTo>
                  <a:lnTo>
                    <a:pt x="23499" y="5817"/>
                  </a:lnTo>
                  <a:lnTo>
                    <a:pt x="23499" y="12992"/>
                  </a:lnTo>
                  <a:lnTo>
                    <a:pt x="23499" y="20167"/>
                  </a:lnTo>
                  <a:lnTo>
                    <a:pt x="18238" y="25983"/>
                  </a:lnTo>
                  <a:lnTo>
                    <a:pt x="5260" y="25983"/>
                  </a:lnTo>
                  <a:lnTo>
                    <a:pt x="0" y="20167"/>
                  </a:lnTo>
                  <a:lnTo>
                    <a:pt x="0" y="1299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1073" y="1909753"/>
              <a:ext cx="23495" cy="25400"/>
            </a:xfrm>
            <a:custGeom>
              <a:avLst/>
              <a:gdLst/>
              <a:ahLst/>
              <a:cxnLst/>
              <a:rect l="l" t="t" r="r" b="b"/>
              <a:pathLst>
                <a:path w="23495" h="25400">
                  <a:moveTo>
                    <a:pt x="18239" y="0"/>
                  </a:moveTo>
                  <a:lnTo>
                    <a:pt x="5261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5261" y="25364"/>
                  </a:lnTo>
                  <a:lnTo>
                    <a:pt x="18239" y="25364"/>
                  </a:lnTo>
                  <a:lnTo>
                    <a:pt x="23500" y="19686"/>
                  </a:lnTo>
                  <a:lnTo>
                    <a:pt x="23500" y="5678"/>
                  </a:lnTo>
                  <a:lnTo>
                    <a:pt x="18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1073" y="1909754"/>
              <a:ext cx="23495" cy="25400"/>
            </a:xfrm>
            <a:custGeom>
              <a:avLst/>
              <a:gdLst/>
              <a:ahLst/>
              <a:cxnLst/>
              <a:rect l="l" t="t" r="r" b="b"/>
              <a:pathLst>
                <a:path w="23495" h="25400">
                  <a:moveTo>
                    <a:pt x="0" y="12681"/>
                  </a:moveTo>
                  <a:lnTo>
                    <a:pt x="0" y="5677"/>
                  </a:lnTo>
                  <a:lnTo>
                    <a:pt x="5260" y="0"/>
                  </a:lnTo>
                  <a:lnTo>
                    <a:pt x="11749" y="0"/>
                  </a:lnTo>
                  <a:lnTo>
                    <a:pt x="18239" y="0"/>
                  </a:lnTo>
                  <a:lnTo>
                    <a:pt x="23499" y="5677"/>
                  </a:lnTo>
                  <a:lnTo>
                    <a:pt x="23499" y="12681"/>
                  </a:lnTo>
                  <a:lnTo>
                    <a:pt x="23499" y="19685"/>
                  </a:lnTo>
                  <a:lnTo>
                    <a:pt x="18239" y="25364"/>
                  </a:lnTo>
                  <a:lnTo>
                    <a:pt x="5260" y="25364"/>
                  </a:lnTo>
                  <a:lnTo>
                    <a:pt x="0" y="19685"/>
                  </a:lnTo>
                  <a:lnTo>
                    <a:pt x="0" y="1268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0454" y="1638169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5" h="26035">
                  <a:moveTo>
                    <a:pt x="17758" y="0"/>
                  </a:moveTo>
                  <a:lnTo>
                    <a:pt x="5121" y="0"/>
                  </a:lnTo>
                  <a:lnTo>
                    <a:pt x="0" y="5816"/>
                  </a:lnTo>
                  <a:lnTo>
                    <a:pt x="0" y="12990"/>
                  </a:lnTo>
                  <a:lnTo>
                    <a:pt x="0" y="20166"/>
                  </a:lnTo>
                  <a:lnTo>
                    <a:pt x="5121" y="25982"/>
                  </a:lnTo>
                  <a:lnTo>
                    <a:pt x="17758" y="25982"/>
                  </a:lnTo>
                  <a:lnTo>
                    <a:pt x="22880" y="20166"/>
                  </a:lnTo>
                  <a:lnTo>
                    <a:pt x="22880" y="5816"/>
                  </a:lnTo>
                  <a:lnTo>
                    <a:pt x="17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0453" y="1638169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5" h="26035">
                  <a:moveTo>
                    <a:pt x="0" y="12991"/>
                  </a:moveTo>
                  <a:lnTo>
                    <a:pt x="0" y="5816"/>
                  </a:lnTo>
                  <a:lnTo>
                    <a:pt x="5121" y="0"/>
                  </a:lnTo>
                  <a:lnTo>
                    <a:pt x="11440" y="0"/>
                  </a:lnTo>
                  <a:lnTo>
                    <a:pt x="17758" y="0"/>
                  </a:lnTo>
                  <a:lnTo>
                    <a:pt x="22881" y="5816"/>
                  </a:lnTo>
                  <a:lnTo>
                    <a:pt x="22881" y="12991"/>
                  </a:lnTo>
                  <a:lnTo>
                    <a:pt x="22881" y="20166"/>
                  </a:lnTo>
                  <a:lnTo>
                    <a:pt x="17758" y="25983"/>
                  </a:lnTo>
                  <a:lnTo>
                    <a:pt x="5121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55977" y="1730966"/>
              <a:ext cx="23495" cy="26034"/>
            </a:xfrm>
            <a:custGeom>
              <a:avLst/>
              <a:gdLst/>
              <a:ahLst/>
              <a:cxnLst/>
              <a:rect l="l" t="t" r="r" b="b"/>
              <a:pathLst>
                <a:path w="23494" h="26035">
                  <a:moveTo>
                    <a:pt x="0" y="12990"/>
                  </a:moveTo>
                  <a:lnTo>
                    <a:pt x="0" y="5816"/>
                  </a:lnTo>
                  <a:lnTo>
                    <a:pt x="5122" y="0"/>
                  </a:lnTo>
                  <a:lnTo>
                    <a:pt x="11440" y="0"/>
                  </a:lnTo>
                  <a:lnTo>
                    <a:pt x="17758" y="0"/>
                  </a:lnTo>
                  <a:lnTo>
                    <a:pt x="22880" y="5816"/>
                  </a:lnTo>
                  <a:lnTo>
                    <a:pt x="22880" y="12990"/>
                  </a:lnTo>
                  <a:lnTo>
                    <a:pt x="22880" y="20166"/>
                  </a:lnTo>
                  <a:lnTo>
                    <a:pt x="17758" y="25983"/>
                  </a:lnTo>
                  <a:lnTo>
                    <a:pt x="5122" y="25983"/>
                  </a:lnTo>
                  <a:lnTo>
                    <a:pt x="0" y="20166"/>
                  </a:lnTo>
                  <a:lnTo>
                    <a:pt x="0" y="12990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8449" y="2102152"/>
              <a:ext cx="624205" cy="46990"/>
            </a:xfrm>
            <a:custGeom>
              <a:avLst/>
              <a:gdLst/>
              <a:ahLst/>
              <a:cxnLst/>
              <a:rect l="l" t="t" r="r" b="b"/>
              <a:pathLst>
                <a:path w="624205" h="46989">
                  <a:moveTo>
                    <a:pt x="0" y="45779"/>
                  </a:moveTo>
                  <a:lnTo>
                    <a:pt x="260966" y="46398"/>
                  </a:lnTo>
                </a:path>
                <a:path w="624205" h="46989">
                  <a:moveTo>
                    <a:pt x="432264" y="0"/>
                  </a:moveTo>
                  <a:lnTo>
                    <a:pt x="623969" y="619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55977" y="2087924"/>
              <a:ext cx="23495" cy="27940"/>
            </a:xfrm>
            <a:custGeom>
              <a:avLst/>
              <a:gdLst/>
              <a:ahLst/>
              <a:cxnLst/>
              <a:rect l="l" t="t" r="r" b="b"/>
              <a:pathLst>
                <a:path w="23494" h="27939">
                  <a:moveTo>
                    <a:pt x="0" y="13919"/>
                  </a:moveTo>
                  <a:lnTo>
                    <a:pt x="0" y="6232"/>
                  </a:lnTo>
                  <a:lnTo>
                    <a:pt x="5122" y="0"/>
                  </a:lnTo>
                  <a:lnTo>
                    <a:pt x="11440" y="0"/>
                  </a:lnTo>
                  <a:lnTo>
                    <a:pt x="17758" y="0"/>
                  </a:lnTo>
                  <a:lnTo>
                    <a:pt x="22880" y="6232"/>
                  </a:lnTo>
                  <a:lnTo>
                    <a:pt x="22880" y="13919"/>
                  </a:lnTo>
                  <a:lnTo>
                    <a:pt x="22880" y="21607"/>
                  </a:lnTo>
                  <a:lnTo>
                    <a:pt x="17758" y="27838"/>
                  </a:lnTo>
                  <a:lnTo>
                    <a:pt x="5122" y="27838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77695" y="1744576"/>
              <a:ext cx="381635" cy="354330"/>
            </a:xfrm>
            <a:custGeom>
              <a:avLst/>
              <a:gdLst/>
              <a:ahLst/>
              <a:cxnLst/>
              <a:rect l="l" t="t" r="r" b="b"/>
              <a:pathLst>
                <a:path w="381634" h="354330">
                  <a:moveTo>
                    <a:pt x="381554" y="0"/>
                  </a:moveTo>
                  <a:lnTo>
                    <a:pt x="381554" y="118779"/>
                  </a:lnTo>
                  <a:lnTo>
                    <a:pt x="0" y="236941"/>
                  </a:lnTo>
                  <a:lnTo>
                    <a:pt x="0" y="312415"/>
                  </a:lnTo>
                  <a:lnTo>
                    <a:pt x="131720" y="312415"/>
                  </a:lnTo>
                </a:path>
                <a:path w="381634" h="354330">
                  <a:moveTo>
                    <a:pt x="131720" y="45161"/>
                  </a:moveTo>
                  <a:lnTo>
                    <a:pt x="0" y="45161"/>
                  </a:lnTo>
                  <a:lnTo>
                    <a:pt x="0" y="118780"/>
                  </a:lnTo>
                  <a:lnTo>
                    <a:pt x="381554" y="235703"/>
                  </a:lnTo>
                  <a:lnTo>
                    <a:pt x="381554" y="353864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64377" y="2141418"/>
            <a:ext cx="952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R1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64377" y="1622994"/>
            <a:ext cx="9207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S1</a:t>
            </a:r>
            <a:endParaRPr sz="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4888" y="1571028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3137" y="1608146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X</a:t>
            </a:r>
            <a:endParaRPr sz="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4373" y="2199570"/>
            <a:ext cx="62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3651" y="1879732"/>
            <a:ext cx="2717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Clk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600" spc="-75" baseline="41666" dirty="0">
                <a:latin typeface="Arial"/>
                <a:cs typeface="Arial"/>
              </a:rPr>
              <a:t>C</a:t>
            </a:r>
            <a:endParaRPr sz="600" baseline="4166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4888" y="2113580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R</a:t>
            </a:r>
            <a:endParaRPr sz="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0017" y="1483181"/>
            <a:ext cx="60642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Level-sensitive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SR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latch</a:t>
            </a:r>
            <a:endParaRPr sz="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71904" y="2024494"/>
            <a:ext cx="679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Q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93477" y="1603835"/>
            <a:ext cx="1062990" cy="685800"/>
            <a:chOff x="193477" y="1603835"/>
            <a:chExt cx="1062990" cy="685800"/>
          </a:xfrm>
        </p:grpSpPr>
        <p:sp>
          <p:nvSpPr>
            <p:cNvPr id="75" name="object 75"/>
            <p:cNvSpPr/>
            <p:nvPr/>
          </p:nvSpPr>
          <p:spPr>
            <a:xfrm>
              <a:off x="196652" y="1650542"/>
              <a:ext cx="913130" cy="544830"/>
            </a:xfrm>
            <a:custGeom>
              <a:avLst/>
              <a:gdLst/>
              <a:ahLst/>
              <a:cxnLst/>
              <a:rect l="l" t="t" r="r" b="b"/>
              <a:pathLst>
                <a:path w="913130" h="544830">
                  <a:moveTo>
                    <a:pt x="721058" y="47635"/>
                  </a:moveTo>
                  <a:lnTo>
                    <a:pt x="912763" y="48253"/>
                  </a:lnTo>
                </a:path>
                <a:path w="913130" h="544830">
                  <a:moveTo>
                    <a:pt x="308583" y="543788"/>
                  </a:moveTo>
                  <a:lnTo>
                    <a:pt x="528116" y="544406"/>
                  </a:lnTo>
                </a:path>
                <a:path w="913130" h="544830">
                  <a:moveTo>
                    <a:pt x="311675" y="272822"/>
                  </a:moveTo>
                  <a:lnTo>
                    <a:pt x="476788" y="273441"/>
                  </a:lnTo>
                </a:path>
                <a:path w="913130" h="544830">
                  <a:moveTo>
                    <a:pt x="528116" y="0"/>
                  </a:moveTo>
                  <a:lnTo>
                    <a:pt x="0" y="618"/>
                  </a:lnTo>
                </a:path>
                <a:path w="913130" h="544830">
                  <a:moveTo>
                    <a:pt x="528116" y="451610"/>
                  </a:moveTo>
                  <a:lnTo>
                    <a:pt x="476788" y="451610"/>
                  </a:lnTo>
                  <a:lnTo>
                    <a:pt x="476788" y="111355"/>
                  </a:lnTo>
                  <a:lnTo>
                    <a:pt x="476788" y="92796"/>
                  </a:lnTo>
                  <a:lnTo>
                    <a:pt x="528116" y="92796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606" y="1650233"/>
              <a:ext cx="170680" cy="18744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606" y="2008428"/>
              <a:ext cx="170680" cy="18682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603" y="2054826"/>
              <a:ext cx="194179" cy="18806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62821" y="1650542"/>
              <a:ext cx="52705" cy="497840"/>
            </a:xfrm>
            <a:custGeom>
              <a:avLst/>
              <a:gdLst/>
              <a:ahLst/>
              <a:cxnLst/>
              <a:rect l="l" t="t" r="r" b="b"/>
              <a:pathLst>
                <a:path w="52704" h="497839">
                  <a:moveTo>
                    <a:pt x="52564" y="497389"/>
                  </a:moveTo>
                  <a:lnTo>
                    <a:pt x="0" y="497389"/>
                  </a:lnTo>
                  <a:lnTo>
                    <a:pt x="0" y="0"/>
                  </a:lnTo>
                </a:path>
              </a:pathLst>
            </a:custGeom>
            <a:ln w="6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220" y="2101224"/>
              <a:ext cx="194180" cy="18806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603" y="1603835"/>
              <a:ext cx="194179" cy="18806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579" y="1854386"/>
              <a:ext cx="130484" cy="143438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754079" y="1760333"/>
            <a:ext cx="533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54698" y="1854986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54079" y="2263291"/>
            <a:ext cx="533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54079" y="1593299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68075" y="1683621"/>
            <a:ext cx="17081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-37037" dirty="0">
                <a:latin typeface="Arial"/>
                <a:cs typeface="Arial"/>
              </a:rPr>
              <a:t>R</a:t>
            </a:r>
            <a:r>
              <a:rPr sz="675" spc="30" baseline="-37037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45193" y="1895198"/>
            <a:ext cx="193040" cy="266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C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675" spc="-75" baseline="-30864" dirty="0">
                <a:latin typeface="Arial"/>
                <a:cs typeface="Arial"/>
              </a:rPr>
              <a:t>0</a:t>
            </a:r>
            <a:endParaRPr sz="675" baseline="-30864">
              <a:latin typeface="Arial"/>
              <a:cs typeface="Arial"/>
            </a:endParaRPr>
          </a:p>
          <a:p>
            <a:pPr marL="121920">
              <a:lnSpc>
                <a:spcPts val="365"/>
              </a:lnSpc>
              <a:spcBef>
                <a:spcPts val="475"/>
              </a:spcBef>
            </a:pPr>
            <a:r>
              <a:rPr sz="350" spc="2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38100">
              <a:lnSpc>
                <a:spcPts val="484"/>
              </a:lnSpc>
            </a:pPr>
            <a:r>
              <a:rPr sz="450" dirty="0">
                <a:latin typeface="Arial"/>
                <a:cs typeface="Arial"/>
              </a:rPr>
              <a:t>S1</a:t>
            </a:r>
            <a:r>
              <a:rPr sz="450" spc="-25" dirty="0">
                <a:latin typeface="Arial"/>
                <a:cs typeface="Arial"/>
              </a:rPr>
              <a:t> </a:t>
            </a:r>
            <a:r>
              <a:rPr sz="675" spc="-75" baseline="-30864" dirty="0">
                <a:latin typeface="Arial"/>
                <a:cs typeface="Arial"/>
              </a:rPr>
              <a:t>0</a:t>
            </a:r>
            <a:endParaRPr sz="675" baseline="-30864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68120" y="2189053"/>
            <a:ext cx="139700" cy="1390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ts val="365"/>
              </a:lnSpc>
              <a:spcBef>
                <a:spcPts val="140"/>
              </a:spcBef>
            </a:pPr>
            <a:r>
              <a:rPr sz="350" spc="2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ts val="484"/>
              </a:lnSpc>
            </a:pPr>
            <a:r>
              <a:rPr sz="450" spc="-25" dirty="0">
                <a:latin typeface="Arial"/>
                <a:cs typeface="Arial"/>
              </a:rPr>
              <a:t>R1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94712" y="1519680"/>
            <a:ext cx="113030" cy="1314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ts val="335"/>
              </a:lnSpc>
              <a:spcBef>
                <a:spcPts val="140"/>
              </a:spcBef>
            </a:pPr>
            <a:r>
              <a:rPr sz="350" spc="2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ts val="455"/>
              </a:lnSpc>
            </a:pPr>
            <a:r>
              <a:rPr sz="450" spc="10" dirty="0"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802562" y="1552715"/>
            <a:ext cx="549275" cy="817880"/>
            <a:chOff x="1802562" y="1552715"/>
            <a:chExt cx="549275" cy="817880"/>
          </a:xfrm>
        </p:grpSpPr>
        <p:sp>
          <p:nvSpPr>
            <p:cNvPr id="92" name="object 92"/>
            <p:cNvSpPr/>
            <p:nvPr/>
          </p:nvSpPr>
          <p:spPr>
            <a:xfrm>
              <a:off x="1805737" y="1555890"/>
              <a:ext cx="542925" cy="749300"/>
            </a:xfrm>
            <a:custGeom>
              <a:avLst/>
              <a:gdLst/>
              <a:ahLst/>
              <a:cxnLst/>
              <a:rect l="l" t="t" r="r" b="b"/>
              <a:pathLst>
                <a:path w="542925" h="749300">
                  <a:moveTo>
                    <a:pt x="0" y="76712"/>
                  </a:moveTo>
                  <a:lnTo>
                    <a:pt x="88267" y="76712"/>
                  </a:lnTo>
                  <a:lnTo>
                    <a:pt x="88267" y="0"/>
                  </a:lnTo>
                  <a:lnTo>
                    <a:pt x="502143" y="0"/>
                  </a:lnTo>
                </a:path>
                <a:path w="542925" h="749300">
                  <a:moveTo>
                    <a:pt x="0" y="166415"/>
                  </a:moveTo>
                  <a:lnTo>
                    <a:pt x="135996" y="166415"/>
                  </a:lnTo>
                  <a:lnTo>
                    <a:pt x="135996" y="243745"/>
                  </a:lnTo>
                  <a:lnTo>
                    <a:pt x="502143" y="243745"/>
                  </a:lnTo>
                </a:path>
                <a:path w="542925" h="749300">
                  <a:moveTo>
                    <a:pt x="0" y="411693"/>
                  </a:moveTo>
                  <a:lnTo>
                    <a:pt x="183726" y="411693"/>
                  </a:lnTo>
                  <a:lnTo>
                    <a:pt x="183726" y="334686"/>
                  </a:lnTo>
                  <a:lnTo>
                    <a:pt x="319724" y="334686"/>
                  </a:lnTo>
                  <a:lnTo>
                    <a:pt x="319724" y="413872"/>
                  </a:lnTo>
                  <a:lnTo>
                    <a:pt x="502143" y="413872"/>
                  </a:lnTo>
                </a:path>
                <a:path w="542925" h="749300">
                  <a:moveTo>
                    <a:pt x="0" y="578108"/>
                  </a:moveTo>
                  <a:lnTo>
                    <a:pt x="251725" y="578108"/>
                  </a:lnTo>
                  <a:lnTo>
                    <a:pt x="251725" y="501101"/>
                  </a:lnTo>
                  <a:lnTo>
                    <a:pt x="387722" y="501101"/>
                  </a:lnTo>
                  <a:lnTo>
                    <a:pt x="387722" y="580288"/>
                  </a:lnTo>
                  <a:lnTo>
                    <a:pt x="502143" y="580288"/>
                  </a:lnTo>
                </a:path>
                <a:path w="542925" h="749300">
                  <a:moveTo>
                    <a:pt x="16078" y="749177"/>
                  </a:moveTo>
                  <a:lnTo>
                    <a:pt x="248597" y="749177"/>
                  </a:lnTo>
                  <a:lnTo>
                    <a:pt x="542339" y="749177"/>
                  </a:lnTo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84456" y="1583110"/>
              <a:ext cx="8890" cy="785495"/>
            </a:xfrm>
            <a:custGeom>
              <a:avLst/>
              <a:gdLst/>
              <a:ahLst/>
              <a:cxnLst/>
              <a:rect l="l" t="t" r="r" b="b"/>
              <a:pathLst>
                <a:path w="8889" h="785494">
                  <a:moveTo>
                    <a:pt x="8657" y="0"/>
                  </a:moveTo>
                  <a:lnTo>
                    <a:pt x="0" y="785058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421087" y="1849294"/>
            <a:ext cx="4572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i="1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EA06DBBE-FAE9-47DD-8025-AC4D6D054541}"/>
                  </a:ext>
                </a:extLst>
              </p14:cNvPr>
              <p14:cNvContentPartPr/>
              <p14:nvPr/>
            </p14:nvContentPartPr>
            <p14:xfrm>
              <a:off x="315999" y="2240667"/>
              <a:ext cx="360" cy="36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EA06DBBE-FAE9-47DD-8025-AC4D6D0545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79" y="2236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76489D8F-D4ED-4865-88AE-A474A6DCE207}"/>
                  </a:ext>
                </a:extLst>
              </p14:cNvPr>
              <p14:cNvContentPartPr/>
              <p14:nvPr/>
            </p14:nvContentPartPr>
            <p14:xfrm>
              <a:off x="315999" y="2240667"/>
              <a:ext cx="360" cy="36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76489D8F-D4ED-4865-88AE-A474A6DCE2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79" y="2236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0EE6D2B7-A179-47C4-AA38-74B873ACCDFF}"/>
                  </a:ext>
                </a:extLst>
              </p14:cNvPr>
              <p14:cNvContentPartPr/>
              <p14:nvPr/>
            </p14:nvContentPartPr>
            <p14:xfrm>
              <a:off x="315999" y="2240667"/>
              <a:ext cx="360" cy="36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0EE6D2B7-A179-47C4-AA38-74B873ACCD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79" y="2236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46702DB8-AF56-4B59-9F4A-7D13EAE3F7E0}"/>
                  </a:ext>
                </a:extLst>
              </p14:cNvPr>
              <p14:cNvContentPartPr/>
              <p14:nvPr/>
            </p14:nvContentPartPr>
            <p14:xfrm>
              <a:off x="315999" y="2240667"/>
              <a:ext cx="360" cy="36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46702DB8-AF56-4B59-9F4A-7D13EAE3F7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79" y="223634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54C7FAC5-C460-4EF4-83A7-5B1A9B246D4E}"/>
              </a:ext>
            </a:extLst>
          </p:cNvPr>
          <p:cNvGrpSpPr/>
          <p:nvPr/>
        </p:nvGrpSpPr>
        <p:grpSpPr>
          <a:xfrm>
            <a:off x="230679" y="2236707"/>
            <a:ext cx="78840" cy="2520"/>
            <a:chOff x="230679" y="2236707"/>
            <a:chExt cx="78840" cy="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EA6CCC1F-F38D-46EA-B0DC-57632861234F}"/>
                    </a:ext>
                  </a:extLst>
                </p14:cNvPr>
                <p14:cNvContentPartPr/>
                <p14:nvPr/>
              </p14:nvContentPartPr>
              <p14:xfrm>
                <a:off x="230679" y="2236707"/>
                <a:ext cx="76320" cy="144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EA6CCC1F-F38D-46EA-B0DC-5763286123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1679" y="2228067"/>
                  <a:ext cx="93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4DE2A43C-E115-4050-8AB4-A8AAE8C17BC2}"/>
                    </a:ext>
                  </a:extLst>
                </p14:cNvPr>
                <p14:cNvContentPartPr/>
                <p14:nvPr/>
              </p14:nvContentPartPr>
              <p14:xfrm>
                <a:off x="309159" y="2238867"/>
                <a:ext cx="360" cy="36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4DE2A43C-E115-4050-8AB4-A8AAE8C17B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0519" y="22298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13EF5F93-C844-4002-828F-F2E3368BE1F6}"/>
                    </a:ext>
                  </a:extLst>
                </p14:cNvPr>
                <p14:cNvContentPartPr/>
                <p14:nvPr/>
              </p14:nvContentPartPr>
              <p14:xfrm>
                <a:off x="309159" y="2238867"/>
                <a:ext cx="360" cy="36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13EF5F93-C844-4002-828F-F2E3368BE1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0519" y="22298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1841</Words>
  <Application>Microsoft Office PowerPoint</Application>
  <PresentationFormat>自定义</PresentationFormat>
  <Paragraphs>459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Arial</vt:lpstr>
      <vt:lpstr>Tahoma</vt:lpstr>
      <vt:lpstr>Times New Roman</vt:lpstr>
      <vt:lpstr>Trebuchet MS</vt:lpstr>
      <vt:lpstr>Wingdings</vt:lpstr>
      <vt:lpstr>Office Theme</vt:lpstr>
      <vt:lpstr>U204206B-Digital Electronics – Spring 2022</vt:lpstr>
      <vt:lpstr>Sequential Logic Design Introduction</vt:lpstr>
      <vt:lpstr>Sequential Logic Design Example Needing Bit Storage</vt:lpstr>
      <vt:lpstr>Sequential Logic Design First attempt at Bit Storage</vt:lpstr>
      <vt:lpstr>Sequential Logic Design Bit Storage Using an SR Latch</vt:lpstr>
      <vt:lpstr>Sequential Logic Design Simple Example Using SR Latch for Bit Storage</vt:lpstr>
      <vt:lpstr>Sequential Logic Design SR Latch</vt:lpstr>
      <vt:lpstr>Sequential Logic Design</vt:lpstr>
      <vt:lpstr>Sequential Logic Design Solution: Level-Sensitive SR Latch</vt:lpstr>
      <vt:lpstr>Sequential Logic Design Clock Signals for a Latch</vt:lpstr>
      <vt:lpstr>Sequential Logic Design Clock Signal Terminology</vt:lpstr>
      <vt:lpstr>Sequential Logic Design Level-Sensitive D Latch</vt:lpstr>
      <vt:lpstr>Sequential Logic Design Problem with Level-Sensitive D Latch</vt:lpstr>
      <vt:lpstr>Sequential Logic Design D Flip-Flop</vt:lpstr>
      <vt:lpstr>Sequential Logic Design D Flip-Flop</vt:lpstr>
      <vt:lpstr>Sequential Logic Design D Latches and D Flip-Flops</vt:lpstr>
      <vt:lpstr>Sequential Logic Design D Latches and D Flip-Flops</vt:lpstr>
      <vt:lpstr>Sequential Logic Design D Flip-Flop</vt:lpstr>
      <vt:lpstr>Sequential Logic Design D Latch vs. D Flip-Flop</vt:lpstr>
      <vt:lpstr>Sequential Logic Design Bit Storage Summary</vt:lpstr>
      <vt:lpstr>Sequential Logic Design Basic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lecture4.ppt</dc:title>
  <dc:creator>Roman Lysecky</dc:creator>
  <cp:lastModifiedBy>wu yunxia</cp:lastModifiedBy>
  <cp:revision>11</cp:revision>
  <dcterms:created xsi:type="dcterms:W3CDTF">2022-03-01T02:06:56Z</dcterms:created>
  <dcterms:modified xsi:type="dcterms:W3CDTF">2022-03-14T03:52:08Z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2009-01-29T00:00:00Z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2022-03-01T00:00:00Z</vt:filetime>
  </property>
</Properties>
</file>