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760" r:id="rId2"/>
    <p:sldId id="761" r:id="rId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65" d="100"/>
          <a:sy n="65" d="100"/>
        </p:scale>
        <p:origin x="2766" y="78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88AB2-8C35-4DE2-A3D3-D84B961E4246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BCDDA-D370-47E6-99E8-40822C1D42CA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2CD81-6522-4F42-A0A0-1602F5D0FEBD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49E39-0475-4EA9-AD21-4D1446783213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39933-6154-46CD-9FCD-A7D3909DE798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D852F-8E2E-4AED-921A-53C87EFD1B31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C3D7C-BC84-4B2C-8DD9-827B24EBC7AD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7BBA-4F64-47EC-BC03-53A3CE76DEA8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F95E3-2B2C-4767-BC89-F804D2DBB464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485D3-2EC6-4617-9A89-B222478120F4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D724C-341C-4FDE-8C16-7B6405191D69}" type="datetime1">
              <a:rPr lang="zh-CN" altLang="en-US" smtClean="0"/>
              <a:t>2021/3/15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485B7E53-02C9-454F-9200-20CD58ADC06D}" type="datetime1">
              <a:rPr lang="zh-CN" altLang="en-US" smtClean="0"/>
              <a:t>2021/3/15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F62171-41E4-4664-B561-83EDA486ABD6}" type="datetime1">
              <a:rPr lang="zh-CN" altLang="en-US" smtClean="0"/>
              <a:t>2021/3/15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已知十进制数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</m:den>
                    </m:f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若用模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为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的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位定点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小数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表示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结果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试求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。</a:t>
                </a:r>
                <a:endParaRPr lang="zh-CN" altLang="en-US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上式的十进制分数转换为二进制定点数，还可以用下述方法进行：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𝟑𝟐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𝟎𝟎𝟏𝟏𝟎𝟏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𝟏𝟎𝟎𝟎𝟎𝟎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𝟎𝟏𝟏𝟎𝟏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𝟎𝟎𝟏𝟎𝟏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𝟏𝟎𝟎𝟎𝟎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𝟎𝟏𝟎𝟏𝟎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所以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若用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模为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的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位定点小数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表示，则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:endParaRPr lang="zh-CN" altLang="en-US" sz="2000" b="1" dirty="0" smtClean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l="-810" t="-7752" r="-1105" b="-8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线形标注 2 7"/>
              <p:cNvSpPr/>
              <p:nvPr/>
            </p:nvSpPr>
            <p:spPr bwMode="auto">
              <a:xfrm>
                <a:off x="6876256" y="3933056"/>
                <a:ext cx="1799735" cy="1224136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26546"/>
                  <a:gd name="adj6" fmla="val -100490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36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defTabSz="762000"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bar>
                  </m:oMath>
                </a14:m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  <a:p>
                <a:pPr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𝟏𝟎𝟎𝟏𝟏</m:t>
                    </m:r>
                  </m:oMath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线形标注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6" y="3933056"/>
                <a:ext cx="1799735" cy="1224136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26546"/>
                  <a:gd name="adj6" fmla="val -100490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95117A-CEB2-4773-9B11-923167F2B64E}" type="datetime1">
              <a:rPr lang="zh-CN" altLang="en-US" smtClean="0"/>
              <a:t>2021/3/15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记住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𝟏𝟎𝟏𝟏𝟎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下面计算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𝟏𝟎𝟏𝟏𝟎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i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d>
                          </m:e>
                        </m:acc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 i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𝟎𝟎𝟎𝟎𝟏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</a:p>
              <a:p>
                <a:pPr indent="7143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endParaRPr lang="zh-CN" altLang="en-US" sz="2000" b="1" dirty="0" smtClean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>
                <a:blip r:embed="rId2"/>
                <a:stretch>
                  <a:fillRect b="-2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线形标注 2 7"/>
              <p:cNvSpPr/>
              <p:nvPr/>
            </p:nvSpPr>
            <p:spPr bwMode="auto">
              <a:xfrm>
                <a:off x="6948264" y="1253660"/>
                <a:ext cx="1799735" cy="1224136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27504"/>
                  <a:gd name="adj6" fmla="val -65967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36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zh-CN" sz="2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defTabSz="762000"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𝟏𝟎𝟏𝟏𝟎</m:t>
                        </m:r>
                      </m:e>
                    </m:bar>
                  </m:oMath>
                </a14:m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  <a:p>
                <a:pPr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线形标注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4" y="1253660"/>
                <a:ext cx="1799735" cy="1224136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27504"/>
                  <a:gd name="adj6" fmla="val -65967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线形标注 2 8"/>
              <p:cNvSpPr/>
              <p:nvPr/>
            </p:nvSpPr>
            <p:spPr bwMode="auto">
              <a:xfrm>
                <a:off x="6948263" y="3881795"/>
                <a:ext cx="1799735" cy="1413168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10559"/>
                  <a:gd name="adj6" fmla="val -127197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36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762000">
                  <a:spcBef>
                    <a:spcPts val="0"/>
                  </a:spcBef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defTabSz="762000"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bar>
                  </m:oMath>
                </a14:m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  <a:p>
                <a:pPr defTabSz="7620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线形标注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3" y="3881795"/>
                <a:ext cx="1799735" cy="1413168"/>
              </a:xfrm>
              <a:prstGeom prst="borderCallout2">
                <a:avLst>
                  <a:gd name="adj1" fmla="val 38907"/>
                  <a:gd name="adj2" fmla="val -1404"/>
                  <a:gd name="adj3" fmla="val 38906"/>
                  <a:gd name="adj4" fmla="val -6425"/>
                  <a:gd name="adj5" fmla="val 110559"/>
                  <a:gd name="adj6" fmla="val -127197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rgbClr val="FF0000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16429</TotalTime>
  <Words>445</Words>
  <Application>Microsoft Office PowerPoint</Application>
  <PresentationFormat>全屏显示(4:3)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第3章习题</vt:lpstr>
      <vt:lpstr>第3章习题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172</cp:revision>
  <cp:lastPrinted>1999-05-06T17:03:56Z</cp:lastPrinted>
  <dcterms:created xsi:type="dcterms:W3CDTF">1999-05-03T20:45:05Z</dcterms:created>
  <dcterms:modified xsi:type="dcterms:W3CDTF">2021-03-15T05:19:30Z</dcterms:modified>
</cp:coreProperties>
</file>