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760" r:id="rId2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FFFFFF"/>
    <a:srgbClr val="333333"/>
    <a:srgbClr val="00FF00"/>
    <a:srgbClr val="FF0000"/>
    <a:srgbClr val="CCFFCC"/>
    <a:srgbClr val="FF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5" autoAdjust="0"/>
    <p:restoredTop sz="94604" autoAdjust="0"/>
  </p:normalViewPr>
  <p:slideViewPr>
    <p:cSldViewPr>
      <p:cViewPr varScale="1">
        <p:scale>
          <a:sx n="82" d="100"/>
          <a:sy n="82" d="100"/>
        </p:scale>
        <p:origin x="1008" y="8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54" d="100"/>
          <a:sy n="54" d="100"/>
        </p:scale>
        <p:origin x="-1182" y="-84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79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fld id="{22884737-0235-4F66-B9D1-94B922AF3C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8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A9FF1-D33A-47E7-9BB2-0E40B3ED0A9E}" type="datetime1">
              <a:rPr lang="zh-CN" altLang="en-US" smtClean="0"/>
              <a:t>2020/3/30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41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65AC1-CC74-461C-AF74-45A1C5183B1C}" type="datetime1">
              <a:rPr lang="zh-CN" altLang="en-US" smtClean="0"/>
              <a:t>2020/3/30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13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189C5-3B8D-4A04-BED1-C8616DD445ED}" type="datetime1">
              <a:rPr lang="zh-CN" altLang="en-US" smtClean="0"/>
              <a:t>2020/3/30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260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FC44D-1FD0-4E54-9141-C0658A823ED9}" type="datetime1">
              <a:rPr lang="zh-CN" altLang="en-US" smtClean="0"/>
              <a:t>2020/3/30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51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E03DE-1FC8-48BF-B082-2269492803F1}" type="datetime1">
              <a:rPr lang="zh-CN" altLang="en-US" smtClean="0"/>
              <a:t>2020/3/30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30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17AAA-81C1-49F9-B9ED-E4DBC9C16B50}" type="datetime1">
              <a:rPr lang="zh-CN" altLang="en-US" smtClean="0"/>
              <a:t>2020/3/30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55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96195-F0DA-4A69-AFCC-B7B90C0F315E}" type="datetime1">
              <a:rPr lang="zh-CN" altLang="en-US" smtClean="0"/>
              <a:t>2020/3/30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65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4827A-1D17-4F1F-BED6-5416B79F9A80}" type="datetime1">
              <a:rPr lang="zh-CN" altLang="en-US" smtClean="0"/>
              <a:t>2020/3/30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78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0071E-F5F8-4B4D-82A5-102F50729F95}" type="datetime1">
              <a:rPr lang="zh-CN" altLang="en-US" smtClean="0"/>
              <a:t>2020/3/30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57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ECF04-99E6-493A-A727-F4D4E2D0D58A}" type="datetime1">
              <a:rPr lang="zh-CN" altLang="en-US" smtClean="0"/>
              <a:t>2020/3/30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47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8EB11-DADE-4551-A679-D23D10E27DA1}" type="datetime1">
              <a:rPr lang="zh-CN" altLang="en-US" smtClean="0"/>
              <a:t>2020/3/30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38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3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E9C33488-A1F0-4F5C-8D48-578CBFDDAFFA}" type="datetime1">
              <a:rPr lang="zh-CN" altLang="en-US" smtClean="0"/>
              <a:t>2020/3/30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1037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fld id="{C1045457-7E14-45F6-8FA2-94C90249EF4A}" type="slidenum">
              <a:rPr lang="zh-CN" altLang="en-US" sz="1200">
                <a:solidFill>
                  <a:srgbClr val="FF0000"/>
                </a:solidFill>
                <a:latin typeface="黑体" pitchFamily="2" charset="-122"/>
              </a:rPr>
              <a:pPr algn="ctr"/>
              <a:t>‹#›</a:t>
            </a:fld>
            <a:endParaRPr lang="en-US" altLang="zh-CN" sz="1200" dirty="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1035" name="Rectangle 24"/>
          <p:cNvSpPr>
            <a:spLocks noChangeArrowheads="1"/>
          </p:cNvSpPr>
          <p:nvPr/>
        </p:nvSpPr>
        <p:spPr bwMode="auto">
          <a:xfrm>
            <a:off x="685800" y="88900"/>
            <a:ext cx="446246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 smtClean="0">
                <a:solidFill>
                  <a:srgbClr val="FF0000"/>
                </a:solidFill>
                <a:ea typeface="隶书" pitchFamily="49" charset="-122"/>
              </a:rPr>
              <a:t>《</a:t>
            </a:r>
            <a:r>
              <a:rPr lang="zh-CN" altLang="en-US" b="1" smtClean="0">
                <a:solidFill>
                  <a:srgbClr val="FF0000"/>
                </a:solidFill>
                <a:ea typeface="隶书" pitchFamily="49" charset="-122"/>
              </a:rPr>
              <a:t>计算机组成与结构</a:t>
            </a:r>
            <a:r>
              <a:rPr lang="en-US" altLang="zh-CN" b="1" smtClean="0">
                <a:solidFill>
                  <a:srgbClr val="FF0000"/>
                </a:solidFill>
                <a:ea typeface="隶书" pitchFamily="49" charset="-122"/>
              </a:rPr>
              <a:t>》</a:t>
            </a:r>
            <a:r>
              <a:rPr lang="zh-CN" altLang="en-US" b="1" smtClean="0">
                <a:solidFill>
                  <a:srgbClr val="FF0000"/>
                </a:solidFill>
                <a:ea typeface="隶书" pitchFamily="49" charset="-122"/>
              </a:rPr>
              <a:t>习题</a:t>
            </a:r>
            <a:endParaRPr lang="zh-CN" altLang="zh-CN" b="1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1800" smtClean="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03D3FD-2A33-4529-92E0-1199C91F3154}" type="datetime1">
              <a:rPr lang="zh-CN" altLang="en-US" smtClean="0"/>
              <a:t>2020/3/30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【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习题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】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在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一个仅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由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Cache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和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主存组成的存储系统中，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Cache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的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工作速度为主存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的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10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倍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Cache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的命中率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为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98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%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，则在不考虑其它因素的情况下，存储系统的工作速度与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没有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Cache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时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存储系统的工作速度相比，是原来的多少倍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？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【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解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】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设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Cache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访问时间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，则由题意可知主存访问时间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indent="8096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另由题意可知命中率 </a:t>
                </a:r>
                <a:r>
                  <a:rPr lang="el-GR" altLang="zh-CN" sz="2000" b="1" i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η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= 98%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，所以存储系统的平均访问时间为：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indent="8096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𝜼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𝟗𝟖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𝟎𝟐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𝟏𝟖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809625" algn="l" defTabSz="762000" eaLnBrk="1" hangingPunct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̅"/>
                            <m:ctrlPr>
                              <a:rPr lang="en-US" altLang="zh-CN" sz="28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acc>
                      </m:den>
                    </m:f>
                    <m:r>
                      <a:rPr lang="en-US" altLang="zh-CN" sz="28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𝟏𝟖</m:t>
                        </m:r>
                        <m: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所以，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存储系统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的工作速度与没有 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Cache 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时存储系统的工作速度相比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，是原来的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8.5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倍。（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另一种计算机方法见书上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P167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）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endParaRPr lang="zh-CN" altLang="en-US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blipFill>
                <a:blip r:embed="rId2"/>
                <a:stretch>
                  <a:fillRect l="-810" r="-3829" b="-5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77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16619</TotalTime>
  <Words>74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黑体</vt:lpstr>
      <vt:lpstr>隶书</vt:lpstr>
      <vt:lpstr>宋体</vt:lpstr>
      <vt:lpstr>Arial</vt:lpstr>
      <vt:lpstr>Cambria Math</vt:lpstr>
      <vt:lpstr>Times New Roman</vt:lpstr>
      <vt:lpstr>att3</vt:lpstr>
      <vt:lpstr>第7章习题</vt:lpstr>
    </vt:vector>
  </TitlesOfParts>
  <Company>cumtb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subject>习题</dc:subject>
  <dc:creator>shq</dc:creator>
  <dc:description>清华，王爱英，第3版</dc:description>
  <cp:lastModifiedBy>Windows 用户</cp:lastModifiedBy>
  <cp:revision>205</cp:revision>
  <cp:lastPrinted>1999-05-06T17:03:56Z</cp:lastPrinted>
  <dcterms:created xsi:type="dcterms:W3CDTF">1999-05-03T20:45:05Z</dcterms:created>
  <dcterms:modified xsi:type="dcterms:W3CDTF">2020-03-30T02:42:57Z</dcterms:modified>
</cp:coreProperties>
</file>