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760" r:id="rId2"/>
    <p:sldId id="761" r:id="rId3"/>
    <p:sldId id="765" r:id="rId4"/>
    <p:sldId id="764" r:id="rId5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66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04" autoAdjust="0"/>
  </p:normalViewPr>
  <p:slideViewPr>
    <p:cSldViewPr>
      <p:cViewPr varScale="1">
        <p:scale>
          <a:sx n="107" d="100"/>
          <a:sy n="107" d="100"/>
        </p:scale>
        <p:origin x="978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2022/4/12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2022/4/12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2022/4/12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一个由主存和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路组相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联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构成的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存储系统，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由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组构成，每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组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块；主存有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16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块；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主存和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每块均为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16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Byte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。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则：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(1)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画出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块与主存块的映射关系。</a:t>
                </a: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(2)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主存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地址应有多少位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？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(3) 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的块标记（不考虑改写状态标记）应有多少位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？标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出主存地址各字段的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长度。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(4)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主存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地址为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49h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的字节单元应映射到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中的哪一组？那一块？哪一个字节单元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？</a:t>
                </a:r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2022/4/12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块与主存块的映射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关系示意图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(2) 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已知主存有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块，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Byte/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，故主存共有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16×16=256 Byte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=256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，因此主存需要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根地址线。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475656" y="1916832"/>
            <a:ext cx="5420546" cy="3169402"/>
            <a:chOff x="684213" y="2026156"/>
            <a:chExt cx="6775682" cy="3961752"/>
          </a:xfrm>
        </p:grpSpPr>
        <p:sp>
          <p:nvSpPr>
            <p:cNvPr id="13" name="矩形 12"/>
            <p:cNvSpPr/>
            <p:nvPr/>
          </p:nvSpPr>
          <p:spPr bwMode="auto">
            <a:xfrm>
              <a:off x="1860312" y="274754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68424" y="2747548"/>
              <a:ext cx="631031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标记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499455" y="274754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451783" y="2394742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451783" y="2754782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451783" y="310758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451783" y="346762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451783" y="382766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4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451783" y="418770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5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451783" y="454774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……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451783" y="490778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……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451783" y="526782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14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451783" y="562786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15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26" name="直接连接符 25"/>
            <p:cNvCxnSpPr>
              <a:stCxn id="11" idx="3"/>
              <a:endCxn id="16" idx="1"/>
            </p:cNvCxnSpPr>
            <p:nvPr/>
          </p:nvCxnSpPr>
          <p:spPr bwMode="auto">
            <a:xfrm>
              <a:off x="4507567" y="2567528"/>
              <a:ext cx="1944216" cy="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4499992" y="2924944"/>
              <a:ext cx="1944216" cy="13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803711" y="2566216"/>
              <a:ext cx="0" cy="288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>
              <a:endCxn id="24" idx="1"/>
            </p:cNvCxnSpPr>
            <p:nvPr/>
          </p:nvCxnSpPr>
          <p:spPr bwMode="auto">
            <a:xfrm>
              <a:off x="5803711" y="544784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479675" y="5807888"/>
              <a:ext cx="9721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5479675" y="2924944"/>
              <a:ext cx="0" cy="288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803711" y="4016411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803711" y="328760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5479675" y="3637725"/>
              <a:ext cx="9721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5477959" y="4367709"/>
              <a:ext cx="9721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矩形 35"/>
            <p:cNvSpPr/>
            <p:nvPr/>
          </p:nvSpPr>
          <p:spPr bwMode="auto">
            <a:xfrm>
              <a:off x="684213" y="2026156"/>
              <a:ext cx="545068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组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4213" y="2387508"/>
              <a:ext cx="545068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84213" y="2747548"/>
              <a:ext cx="545068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123728" y="2026156"/>
              <a:ext cx="1512168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latin typeface="+mn-ea"/>
                  <a:ea typeface="+mn-ea"/>
                </a:rPr>
                <a:t>Cache(r=1)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451783" y="2026156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>
                  <a:latin typeface="+mn-ea"/>
                  <a:ea typeface="+mn-ea"/>
                </a:rPr>
                <a:t>主存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860312" y="238750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68424" y="2387508"/>
              <a:ext cx="631031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标记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499455" y="2387508"/>
              <a:ext cx="1008112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块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229281" y="2387508"/>
              <a:ext cx="631031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标记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229281" y="2747548"/>
              <a:ext cx="631031" cy="3600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标记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2022/4/12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共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块，采用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路组相联，故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分为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组；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因此，需要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位组地址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（组号）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组内块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号地址；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主存共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块，故主存需要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位块地址，这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位块地址分为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部分：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高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位（</a:t>
            </a:r>
            <a:r>
              <a:rPr lang="en-US" altLang="zh-CN" sz="2000" b="1" dirty="0" err="1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t+r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）为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块标记，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最低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组地址（组号）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因此，主存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位地址分为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部分：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A7   A6   A5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A4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u="sng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A3   A2   A1   A0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    块标记      组号      块内地址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3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2022/4/12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主存地址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49h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的各字段划分情况如下：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A7   A6   A5   A4   A3   A2   A1   A0</a:t>
            </a:r>
          </a:p>
          <a:p>
            <a:pPr algn="l" defTabSz="762000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0      1      0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1      0     0     1</a:t>
            </a:r>
          </a:p>
          <a:p>
            <a:pPr algn="l" defTabSz="762000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块标记      组号      块内地址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因此，主存地址为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49h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的字节单元应映射到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中的第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组，组内第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0/1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块（或整个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0/2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块），第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个字节单元。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                               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8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16825</TotalTime>
  <Words>426</Words>
  <Application>Microsoft Office PowerPoint</Application>
  <PresentationFormat>全屏显示(4:3)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第7章习题</vt:lpstr>
      <vt:lpstr>第7章习题</vt:lpstr>
      <vt:lpstr>第7章习题</vt:lpstr>
      <vt:lpstr>第7章习题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229</cp:revision>
  <cp:lastPrinted>1999-05-06T17:03:56Z</cp:lastPrinted>
  <dcterms:created xsi:type="dcterms:W3CDTF">1999-05-03T20:45:05Z</dcterms:created>
  <dcterms:modified xsi:type="dcterms:W3CDTF">2022-04-12T05:16:38Z</dcterms:modified>
</cp:coreProperties>
</file>