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751" r:id="rId2"/>
    <p:sldId id="746" r:id="rId3"/>
    <p:sldId id="749" r:id="rId4"/>
    <p:sldId id="750" r:id="rId5"/>
    <p:sldId id="752" r:id="rId6"/>
    <p:sldId id="753" r:id="rId7"/>
    <p:sldId id="754" r:id="rId8"/>
    <p:sldId id="755" r:id="rId9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66"/>
    <a:srgbClr val="333333"/>
    <a:srgbClr val="00FF00"/>
    <a:srgbClr val="FF0000"/>
    <a:srgbClr val="CCFFCC"/>
    <a:srgbClr val="CC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1050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31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B64FAF6C-53BD-417B-80DB-44882C7E47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32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19F65-7908-47E7-A90E-8C3A95D300B9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94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B52F1B-C5B5-45BA-BA9C-B05755E6F5AC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6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C01406-A847-4BFF-8EBC-EBB7C79E6722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CEC0-999A-481D-AFB6-DEE163B5BE01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3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FEEC9-30A9-4A64-888F-062FF3B97D5D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1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39A293-1B9E-4E24-949B-CAAFE97BC0D1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49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7C0C4-A71F-4527-A4F8-17D21A76C3BC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0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892EC-F903-4C9B-9A83-4A9E2CEED4B6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96306-1419-4E10-BDC4-DDCCAE249A6B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1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0B26C-4B97-4E22-8A8E-CF000930A40A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0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A38089-DB6C-48FF-AF69-F1C978146693}" type="datetime1">
              <a:rPr lang="zh-CN" altLang="en-US"/>
              <a:pPr/>
              <a:t>2021/4/22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4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fld id="{30520CA2-441B-4FAD-8450-8C5899663343}" type="datetime1">
              <a:rPr lang="zh-CN" altLang="en-US"/>
              <a:pPr/>
              <a:t>2021/4/22</a:t>
            </a:fld>
            <a:endParaRPr lang="en-US" altLang="zh-CN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1" hangingPunct="1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2458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fld id="{7593089E-952E-4806-A0C9-040C3094DC29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85801" y="88900"/>
            <a:ext cx="3598168" cy="400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lang="zh-CN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43D99F-6C64-46F6-8630-6F7FCD4BADF2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44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6.2 </a:t>
            </a:r>
            <a:r>
              <a:rPr lang="zh-CN" altLang="en-US" sz="44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微程序控制器工作原理</a:t>
            </a:r>
          </a:p>
        </p:txBody>
      </p:sp>
    </p:spTree>
    <p:extLst>
      <p:ext uri="{BB962C8B-B14F-4D97-AF65-F5344CB8AC3E}">
        <p14:creationId xmlns:p14="http://schemas.microsoft.com/office/powerpoint/2010/main" val="383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2B1-E376-42B3-A1F8-36EBBCD37883}" type="datetime1">
              <a:rPr lang="zh-CN" altLang="en-US"/>
              <a:pPr/>
              <a:t>2021/4/22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微程序控制器工作原理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  <a:ln/>
        </p:spPr>
        <p:txBody>
          <a:bodyPr/>
          <a:lstStyle/>
          <a:p>
            <a:pPr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一、微程序控制方式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的基本概念</a:t>
            </a: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★ 在计算机中，将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机器指令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的功能分解为若干组基本操作序列，这些基本操作称为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微操作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（又称微命令），每个微操作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对应若干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控制信号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★ 在微程序控制器中，每一组微操作的编码结果称为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微命令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。每条微指令由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个或多个微操作（微命令）构成。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★ 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每一条机器指令对应一段由多条微指令构成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微程序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，这些微程序固化在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中的控制存储器中。</a:t>
            </a:r>
          </a:p>
          <a:p>
            <a:pPr algn="l" defTabSz="7620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    ★ 执行一条机器指令时，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依次从控制存储器中读取微指令，再经过译码产生微命令。控制存储器中的微程序能解释执行整个指令系统的所有机器指令。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8C49-228C-44C8-A326-3C8BCF3CE2B1}" type="datetime1">
              <a:rPr lang="zh-CN" altLang="en-US"/>
              <a:pPr/>
              <a:t>2021/4/22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微程序控制器工作原理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  <a:ln/>
        </p:spPr>
        <p:txBody>
          <a:bodyPr/>
          <a:lstStyle/>
          <a:p>
            <a:pPr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二、微程序控制器的工作原理</a:t>
            </a:r>
          </a:p>
          <a:p>
            <a:pPr algn="l" defTabSz="7620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    ★ 用一条微指令的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控制命令字段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，来提供一条机器指令的一个执行步骤所需要的控制信号；</a:t>
            </a:r>
          </a:p>
          <a:p>
            <a:pPr algn="l" defTabSz="7620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    ★ 用这条微指令的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下地址字段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，指明下一条微指令在控制存储器中的地址，</a:t>
            </a:r>
          </a:p>
          <a:p>
            <a:pPr algn="l" defTabSz="7620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    ★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利用</a:t>
            </a:r>
            <a:r>
              <a:rPr lang="el-GR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μ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PC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自动有序地从控制存储器中读出下一条微指令，解决机器指令执行步骤之间的正确的接续关系。</a:t>
            </a:r>
          </a:p>
          <a:p>
            <a:pPr algn="l" defTabSz="7620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3A5-3969-410D-B944-106F04FFD2A4}" type="datetime1">
              <a:rPr lang="zh-CN" altLang="en-US"/>
              <a:pPr/>
              <a:t>2021/4/22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微程序控制器工作原理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2519824" cy="4930775"/>
          </a:xfrm>
          <a:noFill/>
          <a:ln/>
        </p:spPr>
        <p:txBody>
          <a:bodyPr/>
          <a:lstStyle/>
          <a:p>
            <a:pPr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三、微程序控制器的构成</a:t>
            </a:r>
          </a:p>
          <a:p>
            <a:pPr algn="l" defTabSz="76200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★ 程序计数器</a:t>
            </a:r>
            <a:b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</a:b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★ 指令寄存器</a:t>
            </a:r>
            <a:b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</a:b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★ 控制存储器</a:t>
            </a:r>
            <a:b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</a:b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★ 下址形成逻辑</a:t>
            </a:r>
            <a:b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</a:b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★ 微指令寄存器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 下面以加法指令为例说明微程序控制器的执行过程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。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36264" name="Picture 8" descr="4-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0"/>
          <a:stretch/>
        </p:blipFill>
        <p:spPr bwMode="auto">
          <a:xfrm>
            <a:off x="3204449" y="1556792"/>
            <a:ext cx="5543550" cy="410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8C49-228C-44C8-A326-3C8BCF3CE2B1}" type="datetime1">
              <a:rPr lang="zh-CN" altLang="en-US"/>
              <a:pPr/>
              <a:t>2021/4/22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微程序控制器工作原理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  <a:ln/>
        </p:spPr>
        <p:txBody>
          <a:bodyPr/>
          <a:lstStyle/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defTabSz="7620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微程序控制器的逻辑框图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-44000" contrast="70000"/>
          </a:blip>
          <a:stretch>
            <a:fillRect/>
          </a:stretch>
        </p:blipFill>
        <p:spPr>
          <a:xfrm rot="5400000">
            <a:off x="1985148" y="-834523"/>
            <a:ext cx="4951488" cy="79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8C49-228C-44C8-A326-3C8BCF3CE2B1}" type="datetime1">
              <a:rPr lang="zh-CN" altLang="en-US"/>
              <a:pPr/>
              <a:t>2021/4/22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微程序控制器工作原理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  <a:ln/>
        </p:spPr>
        <p:txBody>
          <a:bodyPr/>
          <a:lstStyle/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defTabSz="7620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微程序控制器的逻辑框图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lum bright="-40000" contrast="60000"/>
          </a:blip>
          <a:stretch>
            <a:fillRect/>
          </a:stretch>
        </p:blipFill>
        <p:spPr>
          <a:xfrm>
            <a:off x="491336" y="548680"/>
            <a:ext cx="7986601" cy="56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8C49-228C-44C8-A326-3C8BCF3CE2B1}" type="datetime1">
              <a:rPr lang="zh-CN" altLang="en-US"/>
              <a:pPr/>
              <a:t>2021/4/22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微程序控制器工作原理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  <a:ln/>
        </p:spPr>
        <p:txBody>
          <a:bodyPr/>
          <a:lstStyle/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-40000" contrast="60000"/>
          </a:blip>
          <a:stretch>
            <a:fillRect/>
          </a:stretch>
        </p:blipFill>
        <p:spPr>
          <a:xfrm>
            <a:off x="2113799" y="1991907"/>
            <a:ext cx="4916401" cy="136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lum bright="-40000" contrast="60000"/>
          </a:blip>
          <a:stretch>
            <a:fillRect/>
          </a:stretch>
        </p:blipFill>
        <p:spPr>
          <a:xfrm>
            <a:off x="506398" y="3856678"/>
            <a:ext cx="8241601" cy="19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8C49-228C-44C8-A326-3C8BCF3CE2B1}" type="datetime1">
              <a:rPr lang="zh-CN" altLang="en-US"/>
              <a:pPr/>
              <a:t>2021/4/22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微程序控制器工作原理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  <a:ln/>
        </p:spPr>
        <p:txBody>
          <a:bodyPr/>
          <a:lstStyle/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lum bright="-40000" contrast="60000"/>
          </a:blip>
          <a:stretch>
            <a:fillRect/>
          </a:stretch>
        </p:blipFill>
        <p:spPr>
          <a:xfrm>
            <a:off x="522599" y="1340558"/>
            <a:ext cx="8098801" cy="48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16062</TotalTime>
  <Words>319</Words>
  <Application>Microsoft Office PowerPoint</Application>
  <PresentationFormat>全屏显示(4:3)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楷体_GB2312</vt:lpstr>
      <vt:lpstr>隶书</vt:lpstr>
      <vt:lpstr>宋体</vt:lpstr>
      <vt:lpstr>微软雅黑</vt:lpstr>
      <vt:lpstr>Arial</vt:lpstr>
      <vt:lpstr>Times New Roman</vt:lpstr>
      <vt:lpstr>Wingdings</vt:lpstr>
      <vt:lpstr>att3</vt:lpstr>
      <vt:lpstr>PowerPoint 演示文稿</vt:lpstr>
      <vt:lpstr>6.2 微程序控制器工作原理</vt:lpstr>
      <vt:lpstr>6.2 微程序控制器工作原理</vt:lpstr>
      <vt:lpstr>6.2 微程序控制器工作原理</vt:lpstr>
      <vt:lpstr>6.2 微程序控制器工作原理</vt:lpstr>
      <vt:lpstr>6.2 微程序控制器工作原理</vt:lpstr>
      <vt:lpstr>6.2 微程序控制器工作原理</vt:lpstr>
      <vt:lpstr>6.2 微程序控制器工作原理</vt:lpstr>
    </vt:vector>
  </TitlesOfParts>
  <Company>中国矿业大学(北京)(cumtb)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Windows 用户</cp:lastModifiedBy>
  <cp:revision>155</cp:revision>
  <cp:lastPrinted>1999-05-06T17:03:56Z</cp:lastPrinted>
  <dcterms:created xsi:type="dcterms:W3CDTF">1999-05-03T20:45:05Z</dcterms:created>
  <dcterms:modified xsi:type="dcterms:W3CDTF">2021-04-22T14:10:00Z</dcterms:modified>
</cp:coreProperties>
</file>