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760" r:id="rId2"/>
  </p:sldIdLst>
  <p:sldSz cx="9144000" cy="6858000" type="screen4x3"/>
  <p:notesSz cx="698500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66"/>
    <a:srgbClr val="FFFFFF"/>
    <a:srgbClr val="333333"/>
    <a:srgbClr val="00FF00"/>
    <a:srgbClr val="FF0000"/>
    <a:srgbClr val="CCFFCC"/>
    <a:srgbClr val="FF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5" autoAdjust="0"/>
    <p:restoredTop sz="94604" autoAdjust="0"/>
  </p:normalViewPr>
  <p:slideViewPr>
    <p:cSldViewPr>
      <p:cViewPr varScale="1">
        <p:scale>
          <a:sx n="82" d="100"/>
          <a:sy n="82" d="100"/>
        </p:scale>
        <p:origin x="1008" y="72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0"/>
    </p:cViewPr>
  </p:sorterViewPr>
  <p:notesViewPr>
    <p:cSldViewPr>
      <p:cViewPr varScale="1">
        <p:scale>
          <a:sx n="54" d="100"/>
          <a:sy n="54" d="100"/>
        </p:scale>
        <p:origin x="-1182" y="-84"/>
      </p:cViewPr>
      <p:guideLst>
        <p:guide orient="horz" pos="2923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79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3028951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-1588"/>
            <a:ext cx="3028950" cy="46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703263"/>
            <a:ext cx="4624388" cy="34686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62" tIns="47625" rIns="93662" bIns="476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816975"/>
            <a:ext cx="3028951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949325">
              <a:defRPr sz="1000" i="1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16975"/>
            <a:ext cx="30289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949325">
              <a:defRPr sz="1000" i="1">
                <a:ea typeface="宋体" pitchFamily="2" charset="-122"/>
              </a:defRPr>
            </a:lvl1pPr>
          </a:lstStyle>
          <a:p>
            <a:fld id="{22884737-0235-4F66-B9D1-94B922AF3C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874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65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31863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970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62138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72DFD-71CB-4B9F-8368-E3053D52428C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41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14A1F-D82A-4C45-ADCD-05C65DFEB7AE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137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638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C0D8B-84D4-48DC-9425-FDED9C27C328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226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84F60-441A-4653-A09C-8B48444D61C1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551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FA818C-B17E-4AE2-8CFE-C47C20FA5915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030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9BD77-D831-4C6D-A15E-BD28C6178FB0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55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05A6F-2DB0-454D-83B5-F47F5208C5B5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656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D5B16-A8ED-4378-B3B1-C868134EEB81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788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61AC6-BCAB-4D54-BED4-A7FD135021CD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57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214148-E184-479B-94D9-01A4EF481974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475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B2763-36AF-4BD1-993B-1B8B721AC011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38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4213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FF0000"/>
                </a:solidFill>
                <a:latin typeface="+mn-ea"/>
                <a:ea typeface="+mn-ea"/>
              </a:defRPr>
            </a:lvl1pPr>
          </a:lstStyle>
          <a:p>
            <a:pPr>
              <a:defRPr/>
            </a:pPr>
            <a:fld id="{EC5C8AE6-C1F5-42DD-B289-6859CD0CB42A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3124200" y="6553200"/>
            <a:ext cx="2895600" cy="30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smtClean="0">
              <a:solidFill>
                <a:srgbClr val="FF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311150" y="311150"/>
            <a:ext cx="8521700" cy="6121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grpSp>
        <p:nvGrpSpPr>
          <p:cNvPr id="1032" name="Group 10"/>
          <p:cNvGrpSpPr>
            <a:grpSpLocks/>
          </p:cNvGrpSpPr>
          <p:nvPr/>
        </p:nvGrpSpPr>
        <p:grpSpPr bwMode="auto">
          <a:xfrm>
            <a:off x="7794625" y="6380163"/>
            <a:ext cx="460375" cy="179387"/>
            <a:chOff x="4910" y="4019"/>
            <a:chExt cx="290" cy="113"/>
          </a:xfrm>
        </p:grpSpPr>
        <p:sp>
          <p:nvSpPr>
            <p:cNvPr id="1037" name="Freeform 11"/>
            <p:cNvSpPr>
              <a:spLocks/>
            </p:cNvSpPr>
            <p:nvPr/>
          </p:nvSpPr>
          <p:spPr bwMode="auto">
            <a:xfrm>
              <a:off x="4910" y="4019"/>
              <a:ext cx="98" cy="113"/>
            </a:xfrm>
            <a:custGeom>
              <a:avLst/>
              <a:gdLst>
                <a:gd name="T0" fmla="*/ 33 w 98"/>
                <a:gd name="T1" fmla="*/ 92 h 113"/>
                <a:gd name="T2" fmla="*/ 27 w 98"/>
                <a:gd name="T3" fmla="*/ 112 h 113"/>
                <a:gd name="T4" fmla="*/ 0 w 98"/>
                <a:gd name="T5" fmla="*/ 112 h 113"/>
                <a:gd name="T6" fmla="*/ 35 w 98"/>
                <a:gd name="T7" fmla="*/ 0 h 113"/>
                <a:gd name="T8" fmla="*/ 64 w 98"/>
                <a:gd name="T9" fmla="*/ 0 h 113"/>
                <a:gd name="T10" fmla="*/ 97 w 98"/>
                <a:gd name="T11" fmla="*/ 112 h 113"/>
                <a:gd name="T12" fmla="*/ 69 w 98"/>
                <a:gd name="T13" fmla="*/ 112 h 113"/>
                <a:gd name="T14" fmla="*/ 64 w 98"/>
                <a:gd name="T15" fmla="*/ 92 h 113"/>
                <a:gd name="T16" fmla="*/ 33 w 98"/>
                <a:gd name="T17" fmla="*/ 92 h 113"/>
                <a:gd name="T18" fmla="*/ 39 w 98"/>
                <a:gd name="T19" fmla="*/ 68 h 113"/>
                <a:gd name="T20" fmla="*/ 50 w 98"/>
                <a:gd name="T21" fmla="*/ 31 h 113"/>
                <a:gd name="T22" fmla="*/ 59 w 98"/>
                <a:gd name="T23" fmla="*/ 68 h 113"/>
                <a:gd name="T24" fmla="*/ 39 w 98"/>
                <a:gd name="T25" fmla="*/ 68 h 113"/>
                <a:gd name="T26" fmla="*/ 33 w 98"/>
                <a:gd name="T27" fmla="*/ 92 h 11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3">
                  <a:moveTo>
                    <a:pt x="33" y="92"/>
                  </a:moveTo>
                  <a:lnTo>
                    <a:pt x="27" y="112"/>
                  </a:lnTo>
                  <a:lnTo>
                    <a:pt x="0" y="112"/>
                  </a:lnTo>
                  <a:lnTo>
                    <a:pt x="35" y="0"/>
                  </a:lnTo>
                  <a:lnTo>
                    <a:pt x="64" y="0"/>
                  </a:lnTo>
                  <a:lnTo>
                    <a:pt x="97" y="112"/>
                  </a:lnTo>
                  <a:lnTo>
                    <a:pt x="69" y="112"/>
                  </a:lnTo>
                  <a:lnTo>
                    <a:pt x="64" y="92"/>
                  </a:lnTo>
                  <a:lnTo>
                    <a:pt x="33" y="92"/>
                  </a:lnTo>
                  <a:lnTo>
                    <a:pt x="39" y="68"/>
                  </a:lnTo>
                  <a:lnTo>
                    <a:pt x="50" y="31"/>
                  </a:lnTo>
                  <a:lnTo>
                    <a:pt x="59" y="68"/>
                  </a:lnTo>
                  <a:lnTo>
                    <a:pt x="39" y="68"/>
                  </a:lnTo>
                  <a:lnTo>
                    <a:pt x="33" y="9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12"/>
            <p:cNvSpPr>
              <a:spLocks/>
            </p:cNvSpPr>
            <p:nvPr/>
          </p:nvSpPr>
          <p:spPr bwMode="auto">
            <a:xfrm>
              <a:off x="4990" y="4019"/>
              <a:ext cx="79" cy="113"/>
            </a:xfrm>
            <a:custGeom>
              <a:avLst/>
              <a:gdLst>
                <a:gd name="T0" fmla="*/ 26 w 79"/>
                <a:gd name="T1" fmla="*/ 23 h 113"/>
                <a:gd name="T2" fmla="*/ 0 w 79"/>
                <a:gd name="T3" fmla="*/ 23 h 113"/>
                <a:gd name="T4" fmla="*/ 0 w 79"/>
                <a:gd name="T5" fmla="*/ 0 h 113"/>
                <a:gd name="T6" fmla="*/ 78 w 79"/>
                <a:gd name="T7" fmla="*/ 0 h 113"/>
                <a:gd name="T8" fmla="*/ 78 w 79"/>
                <a:gd name="T9" fmla="*/ 23 h 113"/>
                <a:gd name="T10" fmla="*/ 52 w 79"/>
                <a:gd name="T11" fmla="*/ 23 h 113"/>
                <a:gd name="T12" fmla="*/ 52 w 79"/>
                <a:gd name="T13" fmla="*/ 112 h 113"/>
                <a:gd name="T14" fmla="*/ 26 w 79"/>
                <a:gd name="T15" fmla="*/ 112 h 113"/>
                <a:gd name="T16" fmla="*/ 26 w 79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9" h="113">
                  <a:moveTo>
                    <a:pt x="26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8" y="0"/>
                  </a:lnTo>
                  <a:lnTo>
                    <a:pt x="78" y="23"/>
                  </a:lnTo>
                  <a:lnTo>
                    <a:pt x="52" y="23"/>
                  </a:lnTo>
                  <a:lnTo>
                    <a:pt x="52" y="112"/>
                  </a:lnTo>
                  <a:lnTo>
                    <a:pt x="26" y="112"/>
                  </a:lnTo>
                  <a:lnTo>
                    <a:pt x="26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9" name="Freeform 13"/>
            <p:cNvSpPr>
              <a:spLocks/>
            </p:cNvSpPr>
            <p:nvPr/>
          </p:nvSpPr>
          <p:spPr bwMode="auto">
            <a:xfrm>
              <a:off x="5059" y="4041"/>
              <a:ext cx="79" cy="91"/>
            </a:xfrm>
            <a:custGeom>
              <a:avLst/>
              <a:gdLst>
                <a:gd name="T0" fmla="*/ 23 w 79"/>
                <a:gd name="T1" fmla="*/ 54 h 91"/>
                <a:gd name="T2" fmla="*/ 40 w 79"/>
                <a:gd name="T3" fmla="*/ 70 h 91"/>
                <a:gd name="T4" fmla="*/ 30 w 79"/>
                <a:gd name="T5" fmla="*/ 71 h 91"/>
                <a:gd name="T6" fmla="*/ 25 w 79"/>
                <a:gd name="T7" fmla="*/ 69 h 91"/>
                <a:gd name="T8" fmla="*/ 22 w 79"/>
                <a:gd name="T9" fmla="*/ 64 h 91"/>
                <a:gd name="T10" fmla="*/ 22 w 79"/>
                <a:gd name="T11" fmla="*/ 57 h 91"/>
                <a:gd name="T12" fmla="*/ 23 w 79"/>
                <a:gd name="T13" fmla="*/ 54 h 91"/>
                <a:gd name="T14" fmla="*/ 8 w 79"/>
                <a:gd name="T15" fmla="*/ 39 h 91"/>
                <a:gd name="T16" fmla="*/ 1 w 79"/>
                <a:gd name="T17" fmla="*/ 51 h 91"/>
                <a:gd name="T18" fmla="*/ 0 w 79"/>
                <a:gd name="T19" fmla="*/ 68 h 91"/>
                <a:gd name="T20" fmla="*/ 7 w 79"/>
                <a:gd name="T21" fmla="*/ 81 h 91"/>
                <a:gd name="T22" fmla="*/ 22 w 79"/>
                <a:gd name="T23" fmla="*/ 89 h 91"/>
                <a:gd name="T24" fmla="*/ 44 w 79"/>
                <a:gd name="T25" fmla="*/ 90 h 91"/>
                <a:gd name="T26" fmla="*/ 60 w 79"/>
                <a:gd name="T27" fmla="*/ 84 h 91"/>
                <a:gd name="T28" fmla="*/ 61 w 79"/>
                <a:gd name="T29" fmla="*/ 84 h 91"/>
                <a:gd name="T30" fmla="*/ 62 w 79"/>
                <a:gd name="T31" fmla="*/ 85 h 91"/>
                <a:gd name="T32" fmla="*/ 63 w 79"/>
                <a:gd name="T33" fmla="*/ 86 h 91"/>
                <a:gd name="T34" fmla="*/ 65 w 79"/>
                <a:gd name="T35" fmla="*/ 87 h 91"/>
                <a:gd name="T36" fmla="*/ 67 w 79"/>
                <a:gd name="T37" fmla="*/ 88 h 91"/>
                <a:gd name="T38" fmla="*/ 69 w 79"/>
                <a:gd name="T39" fmla="*/ 89 h 91"/>
                <a:gd name="T40" fmla="*/ 70 w 79"/>
                <a:gd name="T41" fmla="*/ 89 h 91"/>
                <a:gd name="T42" fmla="*/ 71 w 79"/>
                <a:gd name="T43" fmla="*/ 89 h 91"/>
                <a:gd name="T44" fmla="*/ 72 w 79"/>
                <a:gd name="T45" fmla="*/ 89 h 91"/>
                <a:gd name="T46" fmla="*/ 73 w 79"/>
                <a:gd name="T47" fmla="*/ 89 h 91"/>
                <a:gd name="T48" fmla="*/ 75 w 79"/>
                <a:gd name="T49" fmla="*/ 89 h 91"/>
                <a:gd name="T50" fmla="*/ 77 w 79"/>
                <a:gd name="T51" fmla="*/ 89 h 91"/>
                <a:gd name="T52" fmla="*/ 78 w 79"/>
                <a:gd name="T53" fmla="*/ 89 h 91"/>
                <a:gd name="T54" fmla="*/ 78 w 79"/>
                <a:gd name="T55" fmla="*/ 69 h 91"/>
                <a:gd name="T56" fmla="*/ 74 w 79"/>
                <a:gd name="T57" fmla="*/ 69 h 91"/>
                <a:gd name="T58" fmla="*/ 71 w 79"/>
                <a:gd name="T59" fmla="*/ 69 h 91"/>
                <a:gd name="T60" fmla="*/ 71 w 79"/>
                <a:gd name="T61" fmla="*/ 68 h 91"/>
                <a:gd name="T62" fmla="*/ 72 w 79"/>
                <a:gd name="T63" fmla="*/ 67 h 91"/>
                <a:gd name="T64" fmla="*/ 72 w 79"/>
                <a:gd name="T65" fmla="*/ 66 h 91"/>
                <a:gd name="T66" fmla="*/ 72 w 79"/>
                <a:gd name="T67" fmla="*/ 65 h 91"/>
                <a:gd name="T68" fmla="*/ 73 w 79"/>
                <a:gd name="T69" fmla="*/ 64 h 91"/>
                <a:gd name="T70" fmla="*/ 73 w 79"/>
                <a:gd name="T71" fmla="*/ 62 h 91"/>
                <a:gd name="T72" fmla="*/ 73 w 79"/>
                <a:gd name="T73" fmla="*/ 61 h 91"/>
                <a:gd name="T74" fmla="*/ 73 w 79"/>
                <a:gd name="T75" fmla="*/ 60 h 91"/>
                <a:gd name="T76" fmla="*/ 73 w 79"/>
                <a:gd name="T77" fmla="*/ 59 h 91"/>
                <a:gd name="T78" fmla="*/ 73 w 79"/>
                <a:gd name="T79" fmla="*/ 58 h 91"/>
                <a:gd name="T80" fmla="*/ 73 w 79"/>
                <a:gd name="T81" fmla="*/ 57 h 91"/>
                <a:gd name="T82" fmla="*/ 73 w 79"/>
                <a:gd name="T83" fmla="*/ 56 h 91"/>
                <a:gd name="T84" fmla="*/ 73 w 79"/>
                <a:gd name="T85" fmla="*/ 55 h 91"/>
                <a:gd name="T86" fmla="*/ 73 w 79"/>
                <a:gd name="T87" fmla="*/ 36 h 91"/>
                <a:gd name="T88" fmla="*/ 54 w 79"/>
                <a:gd name="T89" fmla="*/ 36 h 91"/>
                <a:gd name="T90" fmla="*/ 54 w 79"/>
                <a:gd name="T91" fmla="*/ 55 h 91"/>
                <a:gd name="T92" fmla="*/ 31 w 79"/>
                <a:gd name="T93" fmla="*/ 34 h 91"/>
                <a:gd name="T94" fmla="*/ 27 w 79"/>
                <a:gd name="T95" fmla="*/ 28 h 91"/>
                <a:gd name="T96" fmla="*/ 26 w 79"/>
                <a:gd name="T97" fmla="*/ 24 h 91"/>
                <a:gd name="T98" fmla="*/ 26 w 79"/>
                <a:gd name="T99" fmla="*/ 19 h 91"/>
                <a:gd name="T100" fmla="*/ 30 w 79"/>
                <a:gd name="T101" fmla="*/ 18 h 91"/>
                <a:gd name="T102" fmla="*/ 34 w 79"/>
                <a:gd name="T103" fmla="*/ 19 h 91"/>
                <a:gd name="T104" fmla="*/ 36 w 79"/>
                <a:gd name="T105" fmla="*/ 24 h 91"/>
                <a:gd name="T106" fmla="*/ 36 w 79"/>
                <a:gd name="T107" fmla="*/ 35 h 91"/>
                <a:gd name="T108" fmla="*/ 55 w 79"/>
                <a:gd name="T109" fmla="*/ 35 h 91"/>
                <a:gd name="T110" fmla="*/ 55 w 79"/>
                <a:gd name="T111" fmla="*/ 16 h 91"/>
                <a:gd name="T112" fmla="*/ 48 w 79"/>
                <a:gd name="T113" fmla="*/ 5 h 91"/>
                <a:gd name="T114" fmla="*/ 30 w 79"/>
                <a:gd name="T115" fmla="*/ 0 h 91"/>
                <a:gd name="T116" fmla="*/ 12 w 79"/>
                <a:gd name="T117" fmla="*/ 6 h 91"/>
                <a:gd name="T118" fmla="*/ 3 w 79"/>
                <a:gd name="T119" fmla="*/ 21 h 91"/>
                <a:gd name="T120" fmla="*/ 9 w 79"/>
                <a:gd name="T121" fmla="*/ 39 h 91"/>
                <a:gd name="T122" fmla="*/ 23 w 79"/>
                <a:gd name="T123" fmla="*/ 54 h 9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79" h="91">
                  <a:moveTo>
                    <a:pt x="23" y="54"/>
                  </a:moveTo>
                  <a:lnTo>
                    <a:pt x="40" y="70"/>
                  </a:lnTo>
                  <a:lnTo>
                    <a:pt x="30" y="71"/>
                  </a:lnTo>
                  <a:lnTo>
                    <a:pt x="25" y="69"/>
                  </a:lnTo>
                  <a:lnTo>
                    <a:pt x="22" y="64"/>
                  </a:lnTo>
                  <a:lnTo>
                    <a:pt x="22" y="57"/>
                  </a:lnTo>
                  <a:lnTo>
                    <a:pt x="23" y="54"/>
                  </a:lnTo>
                  <a:lnTo>
                    <a:pt x="8" y="39"/>
                  </a:lnTo>
                  <a:lnTo>
                    <a:pt x="1" y="51"/>
                  </a:lnTo>
                  <a:lnTo>
                    <a:pt x="0" y="68"/>
                  </a:lnTo>
                  <a:lnTo>
                    <a:pt x="7" y="81"/>
                  </a:lnTo>
                  <a:lnTo>
                    <a:pt x="22" y="89"/>
                  </a:lnTo>
                  <a:lnTo>
                    <a:pt x="44" y="90"/>
                  </a:lnTo>
                  <a:lnTo>
                    <a:pt x="60" y="84"/>
                  </a:lnTo>
                  <a:lnTo>
                    <a:pt x="61" y="84"/>
                  </a:lnTo>
                  <a:lnTo>
                    <a:pt x="62" y="85"/>
                  </a:lnTo>
                  <a:lnTo>
                    <a:pt x="63" y="86"/>
                  </a:lnTo>
                  <a:lnTo>
                    <a:pt x="65" y="87"/>
                  </a:lnTo>
                  <a:lnTo>
                    <a:pt x="67" y="88"/>
                  </a:lnTo>
                  <a:lnTo>
                    <a:pt x="69" y="89"/>
                  </a:lnTo>
                  <a:lnTo>
                    <a:pt x="70" y="89"/>
                  </a:lnTo>
                  <a:lnTo>
                    <a:pt x="71" y="89"/>
                  </a:lnTo>
                  <a:lnTo>
                    <a:pt x="72" y="89"/>
                  </a:lnTo>
                  <a:lnTo>
                    <a:pt x="73" y="89"/>
                  </a:lnTo>
                  <a:lnTo>
                    <a:pt x="75" y="89"/>
                  </a:lnTo>
                  <a:lnTo>
                    <a:pt x="77" y="89"/>
                  </a:lnTo>
                  <a:lnTo>
                    <a:pt x="78" y="89"/>
                  </a:lnTo>
                  <a:lnTo>
                    <a:pt x="78" y="69"/>
                  </a:lnTo>
                  <a:lnTo>
                    <a:pt x="74" y="69"/>
                  </a:lnTo>
                  <a:lnTo>
                    <a:pt x="71" y="69"/>
                  </a:lnTo>
                  <a:lnTo>
                    <a:pt x="71" y="68"/>
                  </a:lnTo>
                  <a:lnTo>
                    <a:pt x="72" y="67"/>
                  </a:lnTo>
                  <a:lnTo>
                    <a:pt x="72" y="66"/>
                  </a:lnTo>
                  <a:lnTo>
                    <a:pt x="72" y="65"/>
                  </a:lnTo>
                  <a:lnTo>
                    <a:pt x="73" y="64"/>
                  </a:lnTo>
                  <a:lnTo>
                    <a:pt x="73" y="62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73" y="59"/>
                  </a:lnTo>
                  <a:lnTo>
                    <a:pt x="73" y="58"/>
                  </a:lnTo>
                  <a:lnTo>
                    <a:pt x="73" y="57"/>
                  </a:lnTo>
                  <a:lnTo>
                    <a:pt x="73" y="56"/>
                  </a:lnTo>
                  <a:lnTo>
                    <a:pt x="73" y="55"/>
                  </a:lnTo>
                  <a:lnTo>
                    <a:pt x="73" y="36"/>
                  </a:lnTo>
                  <a:lnTo>
                    <a:pt x="54" y="36"/>
                  </a:lnTo>
                  <a:lnTo>
                    <a:pt x="54" y="55"/>
                  </a:lnTo>
                  <a:lnTo>
                    <a:pt x="31" y="34"/>
                  </a:lnTo>
                  <a:lnTo>
                    <a:pt x="27" y="28"/>
                  </a:lnTo>
                  <a:lnTo>
                    <a:pt x="26" y="24"/>
                  </a:lnTo>
                  <a:lnTo>
                    <a:pt x="26" y="19"/>
                  </a:lnTo>
                  <a:lnTo>
                    <a:pt x="30" y="18"/>
                  </a:lnTo>
                  <a:lnTo>
                    <a:pt x="34" y="19"/>
                  </a:lnTo>
                  <a:lnTo>
                    <a:pt x="36" y="24"/>
                  </a:lnTo>
                  <a:lnTo>
                    <a:pt x="36" y="35"/>
                  </a:lnTo>
                  <a:lnTo>
                    <a:pt x="55" y="35"/>
                  </a:lnTo>
                  <a:lnTo>
                    <a:pt x="55" y="16"/>
                  </a:lnTo>
                  <a:lnTo>
                    <a:pt x="48" y="5"/>
                  </a:lnTo>
                  <a:lnTo>
                    <a:pt x="30" y="0"/>
                  </a:lnTo>
                  <a:lnTo>
                    <a:pt x="12" y="6"/>
                  </a:lnTo>
                  <a:lnTo>
                    <a:pt x="3" y="21"/>
                  </a:lnTo>
                  <a:lnTo>
                    <a:pt x="9" y="39"/>
                  </a:lnTo>
                  <a:lnTo>
                    <a:pt x="23" y="54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14"/>
            <p:cNvSpPr>
              <a:spLocks/>
            </p:cNvSpPr>
            <p:nvPr/>
          </p:nvSpPr>
          <p:spPr bwMode="auto">
            <a:xfrm>
              <a:off x="5122" y="4019"/>
              <a:ext cx="78" cy="113"/>
            </a:xfrm>
            <a:custGeom>
              <a:avLst/>
              <a:gdLst>
                <a:gd name="T0" fmla="*/ 25 w 78"/>
                <a:gd name="T1" fmla="*/ 23 h 113"/>
                <a:gd name="T2" fmla="*/ 0 w 78"/>
                <a:gd name="T3" fmla="*/ 23 h 113"/>
                <a:gd name="T4" fmla="*/ 0 w 78"/>
                <a:gd name="T5" fmla="*/ 0 h 113"/>
                <a:gd name="T6" fmla="*/ 77 w 78"/>
                <a:gd name="T7" fmla="*/ 0 h 113"/>
                <a:gd name="T8" fmla="*/ 77 w 78"/>
                <a:gd name="T9" fmla="*/ 23 h 113"/>
                <a:gd name="T10" fmla="*/ 51 w 78"/>
                <a:gd name="T11" fmla="*/ 23 h 113"/>
                <a:gd name="T12" fmla="*/ 51 w 78"/>
                <a:gd name="T13" fmla="*/ 112 h 113"/>
                <a:gd name="T14" fmla="*/ 25 w 78"/>
                <a:gd name="T15" fmla="*/ 112 h 113"/>
                <a:gd name="T16" fmla="*/ 25 w 78"/>
                <a:gd name="T17" fmla="*/ 23 h 11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78" h="113">
                  <a:moveTo>
                    <a:pt x="25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77" y="0"/>
                  </a:lnTo>
                  <a:lnTo>
                    <a:pt x="77" y="23"/>
                  </a:lnTo>
                  <a:lnTo>
                    <a:pt x="51" y="23"/>
                  </a:lnTo>
                  <a:lnTo>
                    <a:pt x="51" y="112"/>
                  </a:lnTo>
                  <a:lnTo>
                    <a:pt x="25" y="112"/>
                  </a:lnTo>
                  <a:lnTo>
                    <a:pt x="25" y="2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33" name="Rectangle 15"/>
          <p:cNvSpPr>
            <a:spLocks noChangeArrowheads="1"/>
          </p:cNvSpPr>
          <p:nvPr/>
        </p:nvSpPr>
        <p:spPr bwMode="auto">
          <a:xfrm>
            <a:off x="8532813" y="6553200"/>
            <a:ext cx="59531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/>
            <a:fld id="{C1045457-7E14-45F6-8FA2-94C90249EF4A}" type="slidenum">
              <a:rPr lang="zh-CN" altLang="en-US" sz="1200">
                <a:solidFill>
                  <a:srgbClr val="FF0000"/>
                </a:solidFill>
                <a:latin typeface="黑体" pitchFamily="2" charset="-122"/>
              </a:rPr>
              <a:pPr algn="ctr"/>
              <a:t>‹#›</a:t>
            </a:fld>
            <a:endParaRPr lang="en-US" altLang="zh-CN" sz="1200" dirty="0">
              <a:solidFill>
                <a:srgbClr val="FF0000"/>
              </a:solidFill>
              <a:latin typeface="黑体" pitchFamily="2" charset="-122"/>
            </a:endParaRPr>
          </a:p>
        </p:txBody>
      </p:sp>
      <p:sp>
        <p:nvSpPr>
          <p:cNvPr id="1034" name="Rectangle 18"/>
          <p:cNvSpPr>
            <a:spLocks noChangeArrowheads="1"/>
          </p:cNvSpPr>
          <p:nvPr/>
        </p:nvSpPr>
        <p:spPr bwMode="auto">
          <a:xfrm>
            <a:off x="7818438" y="6259513"/>
            <a:ext cx="492125" cy="269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>
              <a:defRPr/>
            </a:pPr>
            <a:endParaRPr lang="zh-CN" altLang="en-US" smtClean="0"/>
          </a:p>
        </p:txBody>
      </p:sp>
      <p:sp>
        <p:nvSpPr>
          <p:cNvPr id="1035" name="Rectangle 24"/>
          <p:cNvSpPr>
            <a:spLocks noChangeArrowheads="1"/>
          </p:cNvSpPr>
          <p:nvPr/>
        </p:nvSpPr>
        <p:spPr bwMode="auto">
          <a:xfrm>
            <a:off x="685800" y="88900"/>
            <a:ext cx="4462463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《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计算机组成与结构</a:t>
            </a:r>
            <a:r>
              <a:rPr lang="en-US" altLang="zh-CN" b="1" smtClean="0">
                <a:solidFill>
                  <a:srgbClr val="FF0000"/>
                </a:solidFill>
                <a:ea typeface="隶书" pitchFamily="49" charset="-122"/>
              </a:rPr>
              <a:t>》</a:t>
            </a:r>
            <a:r>
              <a:rPr lang="zh-CN" altLang="en-US" b="1" smtClean="0">
                <a:solidFill>
                  <a:srgbClr val="FF0000"/>
                </a:solidFill>
                <a:ea typeface="隶书" pitchFamily="49" charset="-122"/>
              </a:rPr>
              <a:t>习题</a:t>
            </a:r>
            <a:endParaRPr lang="zh-CN" altLang="zh-CN" b="1" smtClean="0">
              <a:solidFill>
                <a:srgbClr val="FF0000"/>
              </a:solidFill>
              <a:ea typeface="隶书" pitchFamily="49" charset="-122"/>
            </a:endParaRPr>
          </a:p>
        </p:txBody>
      </p:sp>
      <p:sp>
        <p:nvSpPr>
          <p:cNvPr id="1036" name="Text Box 25"/>
          <p:cNvSpPr txBox="1">
            <a:spLocks noChangeArrowheads="1"/>
          </p:cNvSpPr>
          <p:nvPr/>
        </p:nvSpPr>
        <p:spPr bwMode="auto">
          <a:xfrm>
            <a:off x="5867400" y="6248400"/>
            <a:ext cx="2514600" cy="3667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1800" smtClean="0">
                <a:solidFill>
                  <a:srgbClr val="FF0000"/>
                </a:solidFill>
                <a:ea typeface="隶书" pitchFamily="49" charset="-122"/>
              </a:rPr>
              <a:t>中国矿业大学（北京）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hlink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hlink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hlink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hlink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A953F21-D1F1-4177-8113-6008A84A6629}" type="datetime1">
              <a:rPr lang="zh-CN" altLang="en-US"/>
              <a:pPr>
                <a:defRPr/>
              </a:pPr>
              <a:t>2020/2/25</a:t>
            </a:fld>
            <a:endParaRPr lang="en-US" altLang="zh-CN"/>
          </a:p>
        </p:txBody>
      </p:sp>
      <p:sp>
        <p:nvSpPr>
          <p:cNvPr id="7127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7999" y="682625"/>
            <a:ext cx="8280000" cy="649288"/>
          </a:xfrm>
        </p:spPr>
        <p:txBody>
          <a:bodyPr/>
          <a:lstStyle/>
          <a:p>
            <a:pPr algn="l" eaLnBrk="1" fontAlgn="b" hangingPunct="1">
              <a:defRPr/>
            </a:pP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6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章习题</a:t>
            </a:r>
            <a:endParaRPr lang="en-US" altLang="zh-CN" dirty="0" smtClean="0">
              <a:solidFill>
                <a:srgbClr val="000066"/>
              </a:solidFill>
            </a:endParaRP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9" name="Rectangle 9"/>
              <p:cNvSpPr>
                <a:spLocks noGrp="1" noChangeArrowheads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noFill/>
            </p:spPr>
            <p:txBody>
              <a:bodyPr/>
              <a:lstStyle/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习题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已知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𝟎𝟏𝟏𝟏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，试求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反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num>
                              <m:den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</m:oMath>
                </a14:m>
                <a:r>
                  <a:rPr lang="zh-CN" altLang="en-US" sz="2000" b="1" dirty="0">
                    <a:solidFill>
                      <a:srgbClr val="000066"/>
                    </a:solidFill>
                  </a:rPr>
                  <a:t>。</a:t>
                </a:r>
              </a:p>
              <a:p>
                <a:pPr algn="l" defTabSz="762000" eaLnBrk="1" hangingPunct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【</a:t>
                </a:r>
                <a:r>
                  <a:rPr lang="zh-CN" altLang="en-US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解</a:t>
                </a:r>
                <a:r>
                  <a:rPr lang="en-US" altLang="zh-CN" sz="2000" b="1" dirty="0" smtClean="0">
                    <a:solidFill>
                      <a:srgbClr val="FF0000"/>
                    </a:solidFill>
                    <a:latin typeface="黑体" pitchFamily="2" charset="-122"/>
                    <a:ea typeface="黑体" pitchFamily="2" charset="-122"/>
                  </a:rPr>
                  <a:t>】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由定义：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  <m:e/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1" i="1" dirty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d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         −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           可得：  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zh-CN" sz="2000" dirty="0" smtClean="0">
                  <a:solidFill>
                    <a:srgbClr val="000066"/>
                  </a:solidFill>
                </a:endParaRPr>
              </a:p>
              <a:p>
                <a:pPr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           即：</a:t>
                </a:r>
                <a:r>
                  <a:rPr lang="zh-CN" altLang="en-US" sz="2000" b="1" dirty="0">
                    <a:solidFill>
                      <a:srgbClr val="000066"/>
                    </a:solidFill>
                  </a:rPr>
                  <a:t> </a:t>
                </a: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     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𝟎𝟏𝟏𝟏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𝟎𝟎𝟎𝟎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altLang="zh-CN" sz="2000" dirty="0" smtClean="0"/>
              </a:p>
              <a:p>
                <a:pPr indent="71120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真值       </a:t>
                </a:r>
                <a:r>
                  <a:rPr lang="en-US" altLang="zh-CN" sz="2000" b="1" dirty="0" smtClean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𝟎𝟎𝟎𝟎</m:t>
                        </m:r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𝟎𝟏𝟏𝟏</m:t>
                        </m:r>
                      </m:e>
                    </m:d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71120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所以：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原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𝟏𝟎𝟎𝟏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，</a:t>
                </a:r>
                <a:r>
                  <a:rPr lang="en-US" altLang="zh-CN" sz="2000" b="1" dirty="0">
                    <a:solidFill>
                      <a:srgbClr val="000066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dirty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b>
                        <m:r>
                          <a:rPr lang="zh-CN" altLang="en-US" sz="20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反</m:t>
                        </m:r>
                      </m:sub>
                    </m:sSub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 dirty="0" smtClean="0">
                  <a:solidFill>
                    <a:srgbClr val="000066"/>
                  </a:solidFill>
                </a:endParaRPr>
              </a:p>
              <a:p>
                <a:pPr indent="71120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由于       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𝟎𝟏𝟎𝟎𝟏</m:t>
                    </m:r>
                  </m:oMath>
                </a14:m>
                <a:endParaRPr lang="en-US" altLang="zh-CN" sz="2000" b="1" dirty="0" smtClean="0">
                  <a:solidFill>
                    <a:srgbClr val="FF0000"/>
                  </a:solidFill>
                </a:endParaRPr>
              </a:p>
              <a:p>
                <a:pPr indent="711200" algn="l" defTabSz="76200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zh-CN" altLang="en-US" sz="2000" b="1" dirty="0" smtClean="0">
                    <a:solidFill>
                      <a:srgbClr val="000066"/>
                    </a:solidFill>
                  </a:rPr>
                  <a:t>所以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num>
                              <m:den>
                                <m:r>
                                  <a:rPr lang="en-US" altLang="zh-CN" sz="2000" b="1" i="1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zh-CN" alt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补</m:t>
                        </m:r>
                      </m:sub>
                    </m:sSub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𝟎𝟎𝟎𝟎𝟎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𝟎𝟏𝟎𝟎𝟏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𝟏𝟎𝟏𝟏𝟏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1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𝟏𝟎𝟏𝟏</m:t>
                    </m:r>
                  </m:oMath>
                </a14:m>
                <a:endParaRPr lang="zh-CN" altLang="en-US" sz="2000" b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79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68000" y="1404000"/>
                <a:ext cx="8280000" cy="4714875"/>
              </a:xfrm>
              <a:blipFill rotWithShape="0">
                <a:blip r:embed="rId2"/>
                <a:stretch>
                  <a:fillRect l="-810" t="-6718" r="-3829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77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t3">
  <a:themeElements>
    <a:clrScheme name="att3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att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黑体" pitchFamily="2" charset="-122"/>
          </a:defRPr>
        </a:defPPr>
      </a:lstStyle>
    </a:lnDef>
  </a:objectDefaults>
  <a:extraClrSchemeLst>
    <a:extraClrScheme>
      <a:clrScheme name="att3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tt3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tt3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16255</TotalTime>
  <Words>8</Words>
  <Application>Microsoft Office PowerPoint</Application>
  <PresentationFormat>全屏显示(4:3)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隶书</vt:lpstr>
      <vt:lpstr>宋体</vt:lpstr>
      <vt:lpstr>Arial</vt:lpstr>
      <vt:lpstr>Cambria Math</vt:lpstr>
      <vt:lpstr>Times New Roman</vt:lpstr>
      <vt:lpstr>att3</vt:lpstr>
      <vt:lpstr>第3章习题</vt:lpstr>
    </vt:vector>
  </TitlesOfParts>
  <Company>cumtb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计算机组成与结构</dc:title>
  <dc:subject>习题</dc:subject>
  <dc:creator>shq</dc:creator>
  <dc:description>清华，王爱英，第3版</dc:description>
  <cp:lastModifiedBy>Windows 用户</cp:lastModifiedBy>
  <cp:revision>163</cp:revision>
  <cp:lastPrinted>1999-05-06T17:03:56Z</cp:lastPrinted>
  <dcterms:created xsi:type="dcterms:W3CDTF">1999-05-03T20:45:05Z</dcterms:created>
  <dcterms:modified xsi:type="dcterms:W3CDTF">2020-02-25T05:22:59Z</dcterms:modified>
</cp:coreProperties>
</file>