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760" r:id="rId2"/>
    <p:sldId id="761" r:id="rId3"/>
    <p:sldId id="762" r:id="rId4"/>
    <p:sldId id="764" r:id="rId5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516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2021/3/22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2021/3/22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2021/3/22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已知浮点数的格式如下：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其中，尾数用补码表示且不使用隐含规则，阶码用移码（偏移量为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）表示。现有两个十进制数：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𝟑𝟏𝟐𝟓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试完成如下工作：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 分别将这两个数表示成规格化浮点数形式。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按照浮点数加法运算步骤，计算这两个浮点数的和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 r="-3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835696" y="2014537"/>
            <a:ext cx="4176713" cy="1079500"/>
            <a:chOff x="2929" y="10398"/>
            <a:chExt cx="4480" cy="1060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929" y="10398"/>
              <a:ext cx="860" cy="401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000066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符号位</a:t>
              </a:r>
              <a:endParaRPr lang="zh-CN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789" y="10398"/>
              <a:ext cx="1459" cy="401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000066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阶码</a:t>
              </a:r>
              <a:endParaRPr lang="zh-CN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248" y="10398"/>
              <a:ext cx="2122" cy="401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000066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尾数</a:t>
              </a:r>
              <a:endParaRPr lang="zh-CN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utoShape 10"/>
            <p:cNvSpPr>
              <a:spLocks/>
            </p:cNvSpPr>
            <p:nvPr/>
          </p:nvSpPr>
          <p:spPr bwMode="auto">
            <a:xfrm rot="-5400000">
              <a:off x="3309" y="10518"/>
              <a:ext cx="120" cy="840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/>
            <p:cNvSpPr>
              <a:spLocks/>
            </p:cNvSpPr>
            <p:nvPr/>
          </p:nvSpPr>
          <p:spPr bwMode="auto">
            <a:xfrm rot="-5400000">
              <a:off x="4479" y="10228"/>
              <a:ext cx="120" cy="1420"/>
            </a:xfrm>
            <a:prstGeom prst="leftBrace">
              <a:avLst>
                <a:gd name="adj1" fmla="val 98611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AutoShape 12"/>
            <p:cNvSpPr>
              <a:spLocks/>
            </p:cNvSpPr>
            <p:nvPr/>
          </p:nvSpPr>
          <p:spPr bwMode="auto">
            <a:xfrm rot="-5400000">
              <a:off x="6299" y="9888"/>
              <a:ext cx="120" cy="2100"/>
            </a:xfrm>
            <a:prstGeom prst="leftBrace">
              <a:avLst>
                <a:gd name="adj1" fmla="val 145833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949" y="11039"/>
              <a:ext cx="860" cy="399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/>
            <a:p>
              <a:pPr algn="ctr">
                <a:defRPr/>
              </a:pPr>
              <a:r>
                <a:rPr lang="en-US" altLang="zh-CN" sz="1800" b="1">
                  <a:solidFill>
                    <a:srgbClr val="000066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1 Bit</a:t>
              </a:r>
              <a:endParaRPr lang="en-US" altLang="zh-CN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129" y="11057"/>
              <a:ext cx="860" cy="401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3 Bit</a:t>
              </a:r>
              <a:endParaRPr lang="en-US" altLang="zh-CN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929" y="11057"/>
              <a:ext cx="860" cy="401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 anchor="ctr"/>
            <a:lstStyle/>
            <a:p>
              <a:pPr algn="ctr">
                <a:defRPr/>
              </a:pPr>
              <a:r>
                <a:rPr lang="en-US" altLang="zh-CN" sz="1800" b="1">
                  <a:solidFill>
                    <a:srgbClr val="000066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4 Bit</a:t>
              </a:r>
              <a:endParaRPr lang="en-US" altLang="zh-CN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2021/3/22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解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𝟑𝟏𝟐𝟓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转换为规格化浮点数形式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𝟎𝟏𝟎𝟏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     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𝟎𝟏𝟎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𝟎𝟏𝟏𝟎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的规格化浮点数形式为：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：</m:t>
                    </m:r>
                    <m:bar>
                      <m:barPr>
                        <m:ctrlP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𝟎𝟏𝟏𝟎</m:t>
                        </m:r>
                      </m:e>
                    </m:ba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：</m:t>
                    </m:r>
                    <m:bar>
                      <m:barPr>
                        <m:ctrlP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ba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4C4F3F-2416-4829-95C8-E546E79AFA79}" type="datetime1">
              <a:rPr lang="zh-CN" altLang="en-US" smtClean="0"/>
              <a:t>2021/3/22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按浮点数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加法运算步骤，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计算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：</m:t>
                    </m:r>
                    <m:bar>
                      <m:barPr>
                        <m:ctrlP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𝟎𝟏𝟏𝟎</m:t>
                        </m:r>
                      </m:e>
                    </m:ba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：</m:t>
                    </m:r>
                    <m:bar>
                      <m:barPr>
                        <m:ctrlP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ba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 对阶：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  <m:r>
                      <a:rPr lang="zh-CN" altLang="en-US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，阶差为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因此将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算术右移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位，得到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𝟏𝟏𝟏𝟎𝟏𝟏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加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尾数加：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尾数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𝟎𝟏𝟏𝟏𝟏𝟏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线形标注 2 9"/>
              <p:cNvSpPr/>
              <p:nvPr/>
            </p:nvSpPr>
            <p:spPr bwMode="auto">
              <a:xfrm>
                <a:off x="6948263" y="3933056"/>
                <a:ext cx="1799735" cy="1131381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110750"/>
                  <a:gd name="adj6" fmla="val -68084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36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762000">
                  <a:spcBef>
                    <a:spcPts val="0"/>
                  </a:spcBef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defTabSz="762000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altLang="zh-CN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000" b="1" i="0" dirty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dirty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1" i="1" dirty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dirty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dirty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𝟏𝟎𝟎𝟏</m:t>
                          </m:r>
                          <m:r>
                            <a:rPr lang="en-US" altLang="zh-CN" sz="2000" b="1" i="1" dirty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bar>
                    </m:oMath>
                  </m:oMathPara>
                </a14:m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  <a:p>
                <a:pPr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线形标注 2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3" y="3933056"/>
                <a:ext cx="1799735" cy="1131381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110750"/>
                  <a:gd name="adj6" fmla="val -68084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0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CB774D-3A90-44F0-BBEC-00CC87935EB1}" type="datetime1">
              <a:rPr lang="zh-CN" altLang="en-US" smtClean="0"/>
              <a:t>2021/3/22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③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规格化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𝟎𝟏𝟏𝟏𝟏𝟏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，不满足规格化要求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因此，将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的尾数算术左移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位，得：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𝟏𝟏𝟏𝟏𝟏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同时将当前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的阶码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减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  <m:sub>
                        <m:r>
                          <a:rPr lang="zh-CN" altLang="en-US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阶码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④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舍入：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由于当前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𝟏𝟏𝟏𝟏𝟏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超出了规格化浮点数尾数的表示范围，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将尾数截断，得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尾数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⑤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判溢出：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无溢出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最终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的规格化浮点数形式为：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 b="-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8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16664</TotalTime>
  <Words>678</Words>
  <Application>Microsoft Office PowerPoint</Application>
  <PresentationFormat>全屏显示(4:3)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第3章习题</vt:lpstr>
      <vt:lpstr>第3章习题</vt:lpstr>
      <vt:lpstr>第3章习题</vt:lpstr>
      <vt:lpstr>第3章习题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196</cp:revision>
  <cp:lastPrinted>1999-05-06T17:03:56Z</cp:lastPrinted>
  <dcterms:created xsi:type="dcterms:W3CDTF">1999-05-03T20:45:05Z</dcterms:created>
  <dcterms:modified xsi:type="dcterms:W3CDTF">2021-03-22T06:20:45Z</dcterms:modified>
</cp:coreProperties>
</file>