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760" r:id="rId2"/>
    <p:sldId id="761" r:id="rId3"/>
    <p:sldId id="762" r:id="rId4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82" d="100"/>
          <a:sy n="82" d="100"/>
        </p:scale>
        <p:origin x="318" y="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9FF1-D33A-47E7-9BB2-0E40B3ED0A9E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65AC1-CC74-461C-AF74-45A1C5183B1C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9C5-3B8D-4A04-BED1-C8616DD445ED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C44D-1FD0-4E54-9141-C0658A823ED9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E03DE-1FC8-48BF-B082-2269492803F1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7AAA-81C1-49F9-B9ED-E4DBC9C16B50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6195-F0DA-4A69-AFCC-B7B90C0F315E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827A-1D17-4F1F-BED6-5416B79F9A80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071E-F5F8-4B4D-82A5-102F50729F95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CF04-99E6-493A-A727-F4D4E2D0D58A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EB11-DADE-4551-A679-D23D10E27DA1}" type="datetime1">
              <a:rPr lang="zh-CN" altLang="en-US" smtClean="0"/>
              <a:t>2020/3/31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9C33488-A1F0-4F5C-8D48-578CBFDDAFFA}" type="datetime1">
              <a:rPr lang="zh-CN" altLang="en-US" smtClean="0"/>
              <a:t>2020/3/31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2020/3/31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某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CPU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有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16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根地址线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A15-A0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根数据线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D7-D0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000" b="1" i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𝐌𝐑𝐄𝐐</m:t>
                        </m:r>
                      </m:e>
                    </m:acc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为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访存控制信号，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zh-CN" alt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𝐖</m:t>
                            </m:r>
                          </m:e>
                        </m:acc>
                      </m:num>
                      <m:den>
                        <m:r>
                          <a:rPr lang="en-US" altLang="zh-CN" sz="2000" b="1" i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𝐑</m:t>
                        </m:r>
                      </m:den>
                    </m:f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为读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写控制信号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，存储器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按字节访问；主存地址空间中，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6000H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- 67FFH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为系统程序区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6800H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- 6BFFH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为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用户程序区，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7000H – 77FFH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为用户数据区。现有下列类型芯片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可供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用户使用：①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RAM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1K×4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2K×8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8K×8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；②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ROM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2K×8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4K×8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8K×8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；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③ 译码器和各种门电路。试完成如下工作：</a:t>
                </a: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(1)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合理选用上述存储器芯片，并说明各需几片？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(2)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控制这两段存储区域，系统应如何分配地址线？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(3)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画出存储系统构成的逻辑示意框图。</a:t>
                </a: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zh-CN" altLang="en-US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7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2020/3/31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系统程序存放在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ROM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，地址空间为：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6000H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67FFH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大小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800H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字节，即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2K×8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，因此系统程序区选用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片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2K×8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ROM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用户程序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存放在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RAM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，地址空间为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6800H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6BFFH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大小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400H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字节，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即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1K×8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，因此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用户程序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区选用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片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1K×4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RAM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；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用户数据存放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RAM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，地址空间为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7000H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–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77FFH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大小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800H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字节，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即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2K×8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，因此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用户数据区选用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片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2K×8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RAM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indent="7143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由于上述存储区域最大的是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2K×8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，因此每个区域最多需要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根地址线（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baseline="30000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=2K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）做为片内地址，可以分配地址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A10-A0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indent="7143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然后剩余的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A15-A11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地址线用作片选信号，具体片选地址分配情况如下：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2020/3/31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                                                             A15  A14  A13  A12  A11</a:t>
            </a:r>
          </a:p>
          <a:p>
            <a:pPr algn="l" defTabSz="76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系统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程序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区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6000H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- 67FFH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1       1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0       0</a:t>
            </a:r>
          </a:p>
          <a:p>
            <a:pPr algn="l" defTabSz="76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用户程序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区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6800H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– 6BFFH          </a:t>
            </a:r>
            <a:r>
              <a:rPr lang="en-US" altLang="zh-CN" sz="2000" b="1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0       1       1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0      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</a:t>
            </a:r>
          </a:p>
          <a:p>
            <a:pPr algn="l" defTabSz="76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     用户数据区 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7000H –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77FFH          </a:t>
            </a:r>
            <a:r>
              <a:rPr lang="en-US" altLang="zh-CN" sz="2000" b="1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0       1       1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1       0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  (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) 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73738"/>
            <a:ext cx="5486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16680</TotalTime>
  <Words>235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第4章习题</vt:lpstr>
      <vt:lpstr>第4章习题</vt:lpstr>
      <vt:lpstr>第4章习题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211</cp:revision>
  <cp:lastPrinted>1999-05-06T17:03:56Z</cp:lastPrinted>
  <dcterms:created xsi:type="dcterms:W3CDTF">1999-05-03T20:45:05Z</dcterms:created>
  <dcterms:modified xsi:type="dcterms:W3CDTF">2020-03-31T04:23:36Z</dcterms:modified>
</cp:coreProperties>
</file>