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762" r:id="rId2"/>
    <p:sldId id="763" r:id="rId3"/>
    <p:sldId id="764" r:id="rId4"/>
    <p:sldId id="765" r:id="rId5"/>
    <p:sldId id="766" r:id="rId6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1050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2022/4/19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2022/4/19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2022/4/19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某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模型机的指令长度为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位，其中含有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位操作码字段、三个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位地址码字段。若指令系统需要三地址指令、两地址指令、一地址指令和零地址指令各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条，</a:t>
                </a: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该指令格式能否满足设计要求？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如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能满足要求，试给出一种编码方案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可以满足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由题意可知，原有的指令格式示意图如下：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1800"/>
                  </a:spcBef>
                </a:pP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 r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636713" y="5056697"/>
            <a:ext cx="6326730" cy="1025263"/>
            <a:chOff x="1547515" y="2735911"/>
            <a:chExt cx="6326730" cy="1025263"/>
          </a:xfrm>
        </p:grpSpPr>
        <p:sp>
          <p:nvSpPr>
            <p:cNvPr id="8" name="矩形 7"/>
            <p:cNvSpPr/>
            <p:nvPr/>
          </p:nvSpPr>
          <p:spPr bwMode="auto">
            <a:xfrm>
              <a:off x="1547664" y="2735912"/>
              <a:ext cx="1584325" cy="5048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</a:t>
              </a:r>
              <a:endPara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131840" y="2735912"/>
              <a:ext cx="1584325" cy="5048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2000" b="1" baseline="-250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000" b="1" baseline="-25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05595" y="2735912"/>
              <a:ext cx="1584325" cy="5048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2000" b="1" baseline="-250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000" b="1" baseline="-25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268496" y="2735911"/>
              <a:ext cx="1584325" cy="50482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2000" b="1" baseline="-250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000" b="1" baseline="-25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547515" y="3522662"/>
              <a:ext cx="1584325" cy="238512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bit</a:t>
              </a:r>
              <a:endPara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131836" y="3522662"/>
              <a:ext cx="1584325" cy="238512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bit</a:t>
              </a:r>
              <a:endPara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716161" y="3522662"/>
              <a:ext cx="1584325" cy="238512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bit</a:t>
              </a:r>
              <a:endPara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289920" y="3522662"/>
              <a:ext cx="1584325" cy="238512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en-US" altLang="zh-CN" sz="20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bit</a:t>
              </a:r>
              <a:endPara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>
              <a:stCxn id="8" idx="2"/>
              <a:endCxn id="12" idx="0"/>
            </p:cNvCxnSpPr>
            <p:nvPr/>
          </p:nvCxnSpPr>
          <p:spPr bwMode="auto">
            <a:xfrm flipH="1">
              <a:off x="2339678" y="3240737"/>
              <a:ext cx="149" cy="2819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 flipH="1">
              <a:off x="3953878" y="3240736"/>
              <a:ext cx="149" cy="2819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 flipH="1">
              <a:off x="5527313" y="3240736"/>
              <a:ext cx="149" cy="2819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 flipH="1">
              <a:off x="7092346" y="3240736"/>
              <a:ext cx="149" cy="28192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746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2022/4/19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①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首先构造三地址码指令（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三地址码指令：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𝟎𝟎𝟎𝟎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𝟏𝟏𝟏𝟎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</m:eqArr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扩展标志：    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××××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××××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××××</m:t>
                        </m:r>
                      </m:e>
                    </m:ba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1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2022/4/19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②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构造二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地址码指令（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二地址码指令：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𝟎𝟎𝟎𝟎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𝟏𝟏𝟏𝟎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</m:eqArr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扩展标志：    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××××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××××</m:t>
                        </m:r>
                      </m:e>
                    </m:ba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2022/4/19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③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继续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构造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一地址码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指令（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一地址码指令：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𝟎𝟎𝟎𝟎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𝟏𝟏𝟏𝟎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××××</m:t>
                                </m:r>
                              </m:e>
                            </m:bar>
                          </m:e>
                        </m:eqArr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扩展标志：      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𝟏𝟏𝟏𝟏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××××</m:t>
                        </m:r>
                      </m:e>
                    </m:ba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1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2022/4/19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④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最后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，构造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零地址码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指令（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𝑶𝑷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零地址码指令：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𝟎𝟎𝟎𝟎</m:t>
                                </m:r>
                              </m:e>
                            </m:ba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𝟎𝟎𝟎𝟏</m:t>
                                </m:r>
                              </m:e>
                            </m:ba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𝟏𝟏𝟏𝟏</m:t>
                                </m:r>
                              </m:e>
                            </m:ba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ar>
                              <m:barPr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𝟏𝟏𝟏𝟎</m:t>
                                </m:r>
                              </m:e>
                            </m:bar>
                          </m:e>
                        </m:eqArr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剩余一种状态：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𝟏𝟏𝟏𝟏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𝟏𝟏𝟏𝟏</m:t>
                        </m:r>
                      </m:e>
                    </m:ba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至此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，按题目要求完成了对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4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种不同地址格式的操作码扩展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需要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注意的时，本题的操作码扩展方案不止一种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 indent="536575" algn="l" defTabSz="762000" eaLnBrk="1" hangingPunct="1">
                  <a:spcBef>
                    <a:spcPts val="1200"/>
                  </a:spcBef>
                </a:pPr>
                <a:endParaRPr lang="en-US" altLang="zh-CN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8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16560</TotalTime>
  <Words>626</Words>
  <Application>Microsoft Office PowerPoint</Application>
  <PresentationFormat>全屏显示(4:3)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第5章习题</vt:lpstr>
      <vt:lpstr>第5章习题</vt:lpstr>
      <vt:lpstr>第5章习题</vt:lpstr>
      <vt:lpstr>第5章习题</vt:lpstr>
      <vt:lpstr>第5章习题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201</cp:revision>
  <cp:lastPrinted>1999-05-06T17:03:56Z</cp:lastPrinted>
  <dcterms:created xsi:type="dcterms:W3CDTF">1999-05-03T20:45:05Z</dcterms:created>
  <dcterms:modified xsi:type="dcterms:W3CDTF">2022-04-19T03:35:35Z</dcterms:modified>
</cp:coreProperties>
</file>