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760" r:id="rId2"/>
    <p:sldId id="761" r:id="rId3"/>
    <p:sldId id="762" r:id="rId4"/>
    <p:sldId id="763" r:id="rId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2021/4/26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2021/4/26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2021/4/26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已知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一条浮点加法流水线由对阶、尾数相加、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规格化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流水段组成，每个流水段的时间均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为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。流水线的输出端有直接数据通路与输入端相连，并且设置有缓冲寄存器用以保存中间运算结果。若用这条流水线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计算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个浮点数的和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：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9842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试画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出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相应流水线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的时空图，并计算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该浮点数求和的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工作时间；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计算</a:t>
                </a:r>
                <a:r>
                  <a:rPr lang="zh-CN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该流水线的吞吐率、加速比和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效率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r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2021/4/26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04000"/>
            <a:ext cx="8280000" cy="47148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为方便起见，将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个加法操作标记如下：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画出流水线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时空图：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</a:rPr>
              <a:t>因此，完成该浮点数求和的运算时间 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sz="2000" b="1" baseline="-25000" dirty="0" err="1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=12T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。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96564"/>
              </p:ext>
            </p:extLst>
          </p:nvPr>
        </p:nvGraphicFramePr>
        <p:xfrm>
          <a:off x="750148" y="4127213"/>
          <a:ext cx="7637556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56">
                  <a:extLst>
                    <a:ext uri="{9D8B030D-6E8A-4147-A177-3AD203B41FA5}">
                      <a16:colId xmlns:a16="http://schemas.microsoft.com/office/drawing/2014/main" val="33784610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57424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88885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778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0093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08698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519095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62584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511374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5674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39526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441134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600546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功能部件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9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对阶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52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尾数加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559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规格化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US" altLang="zh-CN" sz="1600" b="1" kern="120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5484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00177"/>
              </p:ext>
            </p:extLst>
          </p:nvPr>
        </p:nvGraphicFramePr>
        <p:xfrm>
          <a:off x="1475656" y="1976204"/>
          <a:ext cx="4644990" cy="148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654280" imgH="850680" progId="Equation.DSMT4">
                  <p:embed/>
                </p:oleObj>
              </mc:Choice>
              <mc:Fallback>
                <p:oleObj name="Equation" r:id="rId3" imgW="26542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976204"/>
                        <a:ext cx="4644990" cy="148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2021/4/26</a:t>
            </a:fld>
            <a:endParaRPr lang="en-US" altLang="zh-CN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由题意可知，任务数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n=7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，流水段数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k=3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因此，不使用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流水线（即用串行方法）计算该浮点加法求和的时间为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，即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sz="2000" b="1" baseline="-25000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=21T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；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由上一问的计算结果，可知 </a:t>
                </a:r>
                <a:r>
                  <a:rPr lang="en-US" altLang="zh-CN" sz="2000" b="1" dirty="0" err="1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sz="2000" b="1" baseline="-25000" dirty="0" err="1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。所以，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吞吐率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加速比：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效率：    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2021/4/26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思考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：用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该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流水线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计算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=((((((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效果如何？</a:t>
                </a:r>
                <a:endParaRPr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16631</TotalTime>
  <Words>458</Words>
  <Application>Microsoft Office PowerPoint</Application>
  <PresentationFormat>全屏显示(4:3)</PresentationFormat>
  <Paragraphs>68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Equation</vt:lpstr>
      <vt:lpstr>第6章习题</vt:lpstr>
      <vt:lpstr>第6章习题</vt:lpstr>
      <vt:lpstr>第6章习题</vt:lpstr>
      <vt:lpstr>第6章习题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206</cp:revision>
  <cp:lastPrinted>1999-05-06T17:03:56Z</cp:lastPrinted>
  <dcterms:created xsi:type="dcterms:W3CDTF">1999-05-03T20:45:05Z</dcterms:created>
  <dcterms:modified xsi:type="dcterms:W3CDTF">2021-04-26T03:22:25Z</dcterms:modified>
</cp:coreProperties>
</file>