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845" r:id="rId2"/>
    <p:sldId id="846" r:id="rId3"/>
    <p:sldId id="850" r:id="rId4"/>
    <p:sldId id="826" r:id="rId5"/>
    <p:sldId id="844" r:id="rId6"/>
    <p:sldId id="847" r:id="rId7"/>
    <p:sldId id="849" r:id="rId8"/>
    <p:sldId id="848" r:id="rId9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3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69696"/>
    <a:srgbClr val="000066"/>
    <a:srgbClr val="003366"/>
    <a:srgbClr val="FFFFFF"/>
    <a:srgbClr val="4D4D4D"/>
    <a:srgbClr val="FF0000"/>
    <a:srgbClr val="003300"/>
    <a:srgbClr val="A50021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04" autoAdjust="0"/>
  </p:normalViewPr>
  <p:slideViewPr>
    <p:cSldViewPr>
      <p:cViewPr varScale="1">
        <p:scale>
          <a:sx n="107" d="100"/>
          <a:sy n="107" d="100"/>
        </p:scale>
        <p:origin x="978" y="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>
        <p:scale>
          <a:sx n="180" d="100"/>
          <a:sy n="180" d="100"/>
        </p:scale>
        <p:origin x="966" y="-3396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FD8A9-A6D9-4B7A-983C-25267CB4DADC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B88F4E3-F74D-41B5-A514-FDA4118A4B4B}">
      <dgm:prSet phldrT="[文本]" custT="1"/>
      <dgm:spPr/>
      <dgm:t>
        <a:bodyPr vert="vert"/>
        <a:lstStyle/>
        <a:p>
          <a:pPr algn="ctr"/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计算机系统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F47F22-747E-4C65-A1EE-05BA9CD5A45D}" type="parTrans" cxnId="{292E6D8F-F661-4590-927F-77FE6FF8B433}">
      <dgm:prSet/>
      <dgm:spPr/>
      <dgm:t>
        <a:bodyPr/>
        <a:lstStyle/>
        <a:p>
          <a:pPr algn="ctr"/>
          <a:endParaRPr lang="zh-CN" altLang="en-US" sz="1400"/>
        </a:p>
      </dgm:t>
    </dgm:pt>
    <dgm:pt modelId="{1774FE76-09BB-4715-84C1-C9A23E44E4C1}" type="sibTrans" cxnId="{292E6D8F-F661-4590-927F-77FE6FF8B433}">
      <dgm:prSet/>
      <dgm:spPr/>
      <dgm:t>
        <a:bodyPr/>
        <a:lstStyle/>
        <a:p>
          <a:pPr algn="ctr"/>
          <a:endParaRPr lang="zh-CN" altLang="en-US" sz="1400"/>
        </a:p>
      </dgm:t>
    </dgm:pt>
    <dgm:pt modelId="{B5A95807-EA9F-452C-9D74-C20E6DA0C1FF}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硬件系统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85B5FC-17F6-4A66-8AF8-3B5A3190D425}" type="parTrans" cxnId="{EB370B9A-FEEB-4C1B-A274-B477E6E400D8}">
      <dgm:prSet custT="1"/>
      <dgm:spPr/>
      <dgm:t>
        <a:bodyPr/>
        <a:lstStyle/>
        <a:p>
          <a:pPr algn="ctr"/>
          <a:endParaRPr lang="zh-CN" altLang="en-US" sz="1400"/>
        </a:p>
      </dgm:t>
    </dgm:pt>
    <dgm:pt modelId="{27F84951-A932-4EDA-A223-B73D329A6937}" type="sibTrans" cxnId="{EB370B9A-FEEB-4C1B-A274-B477E6E400D8}">
      <dgm:prSet/>
      <dgm:spPr/>
      <dgm:t>
        <a:bodyPr/>
        <a:lstStyle/>
        <a:p>
          <a:pPr algn="ctr"/>
          <a:endParaRPr lang="zh-CN" altLang="en-US" sz="1400"/>
        </a:p>
      </dgm:t>
    </dgm:pt>
    <dgm:pt modelId="{77B884CD-D16D-4515-954B-1AB3645DB4A8}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软件系统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6A644A-F712-444A-82BD-D58DB21A3E41}" type="parTrans" cxnId="{32F45F93-A81A-49ED-A832-ED0D7D869DB1}">
      <dgm:prSet custT="1"/>
      <dgm:spPr/>
      <dgm:t>
        <a:bodyPr/>
        <a:lstStyle/>
        <a:p>
          <a:pPr algn="ctr"/>
          <a:endParaRPr lang="zh-CN" altLang="en-US" sz="1400"/>
        </a:p>
      </dgm:t>
    </dgm:pt>
    <dgm:pt modelId="{C47B8ADE-18E1-40B4-A181-62B38A942152}" type="sibTrans" cxnId="{32F45F93-A81A-49ED-A832-ED0D7D869DB1}">
      <dgm:prSet/>
      <dgm:spPr/>
      <dgm:t>
        <a:bodyPr/>
        <a:lstStyle/>
        <a:p>
          <a:pPr algn="ctr"/>
          <a:endParaRPr lang="zh-CN" altLang="en-US" sz="1400"/>
        </a:p>
      </dgm:t>
    </dgm:pt>
    <dgm:pt modelId="{FF530FAE-976D-4E91-98C7-EF35A3C9C728}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运算器（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2-3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章）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24224-8C1C-490C-85D4-9970E9698006}" type="parTrans" cxnId="{9EE1F643-9FB8-4655-835E-A43A2E2E4449}">
      <dgm:prSet custT="1"/>
      <dgm:spPr/>
      <dgm:t>
        <a:bodyPr/>
        <a:lstStyle/>
        <a:p>
          <a:pPr algn="ctr"/>
          <a:endParaRPr lang="zh-CN" altLang="en-US" sz="1400"/>
        </a:p>
      </dgm:t>
    </dgm:pt>
    <dgm:pt modelId="{89D0701D-1E0F-46B0-9974-40890751F8F5}" type="sibTrans" cxnId="{9EE1F643-9FB8-4655-835E-A43A2E2E4449}">
      <dgm:prSet/>
      <dgm:spPr/>
      <dgm:t>
        <a:bodyPr/>
        <a:lstStyle/>
        <a:p>
          <a:pPr algn="ctr"/>
          <a:endParaRPr lang="zh-CN" altLang="en-US" sz="1400"/>
        </a:p>
      </dgm:t>
    </dgm:pt>
    <dgm:pt modelId="{2E13E4C5-4D87-4B34-99F4-DD92A7627C84}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控制器（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5-6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章）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FBB3F7-712D-4FF7-BD32-3BAB3C57A951}" type="parTrans" cxnId="{57426CC3-B428-4761-90C4-29C81C17AEAB}">
      <dgm:prSet custT="1"/>
      <dgm:spPr/>
      <dgm:t>
        <a:bodyPr/>
        <a:lstStyle/>
        <a:p>
          <a:pPr algn="ctr"/>
          <a:endParaRPr lang="zh-CN" altLang="en-US" sz="1400"/>
        </a:p>
      </dgm:t>
    </dgm:pt>
    <dgm:pt modelId="{A5AE8EE3-16BE-4BA6-AD0C-240101B41C27}" type="sibTrans" cxnId="{57426CC3-B428-4761-90C4-29C81C17AEAB}">
      <dgm:prSet/>
      <dgm:spPr/>
      <dgm:t>
        <a:bodyPr/>
        <a:lstStyle/>
        <a:p>
          <a:pPr algn="ctr"/>
          <a:endParaRPr lang="zh-CN" altLang="en-US" sz="1400"/>
        </a:p>
      </dgm:t>
    </dgm:pt>
    <dgm:pt modelId="{F7AE5B31-3C55-489B-B28A-9C29DDD79EFB}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存储器（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章）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8419FD-DB26-40C3-8561-67C146E9AC3D}" type="parTrans" cxnId="{D87E4C97-FDB8-4A20-8E23-D11285FF3F7B}">
      <dgm:prSet custT="1"/>
      <dgm:spPr/>
      <dgm:t>
        <a:bodyPr/>
        <a:lstStyle/>
        <a:p>
          <a:pPr algn="ctr"/>
          <a:endParaRPr lang="zh-CN" altLang="en-US" sz="1400" dirty="0"/>
        </a:p>
      </dgm:t>
    </dgm:pt>
    <dgm:pt modelId="{3721CF28-E385-4940-B58D-A69D00E5978B}" type="sibTrans" cxnId="{D87E4C97-FDB8-4A20-8E23-D11285FF3F7B}">
      <dgm:prSet/>
      <dgm:spPr/>
      <dgm:t>
        <a:bodyPr/>
        <a:lstStyle/>
        <a:p>
          <a:pPr algn="ctr"/>
          <a:endParaRPr lang="zh-CN" altLang="en-US" sz="1400"/>
        </a:p>
      </dgm:t>
    </dgm:pt>
    <dgm:pt modelId="{C7A69E30-782F-4F6D-9260-C9D10881C936}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输入输出设备（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8-10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章）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A9FDE6-3A63-4B95-B9D3-835EF660C4FE}" type="parTrans" cxnId="{FCDFDBA1-ED07-497F-9A93-FA98442DE5F2}">
      <dgm:prSet custT="1"/>
      <dgm:spPr/>
      <dgm:t>
        <a:bodyPr/>
        <a:lstStyle/>
        <a:p>
          <a:pPr algn="ctr"/>
          <a:endParaRPr lang="zh-CN" altLang="en-US" sz="1400"/>
        </a:p>
      </dgm:t>
    </dgm:pt>
    <dgm:pt modelId="{2EBC711D-C385-456B-94FB-DCBF1704B41A}" type="sibTrans" cxnId="{FCDFDBA1-ED07-497F-9A93-FA98442DE5F2}">
      <dgm:prSet/>
      <dgm:spPr/>
      <dgm:t>
        <a:bodyPr/>
        <a:lstStyle/>
        <a:p>
          <a:pPr algn="ctr"/>
          <a:endParaRPr lang="zh-CN" altLang="en-US" sz="1400"/>
        </a:p>
      </dgm:t>
    </dgm:pt>
    <dgm:pt modelId="{5B6DC7F3-2617-4D39-A761-B2363588B830}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系统软件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057C53-4B65-4B79-BD4B-9DC4E9A03DA9}" type="parTrans" cxnId="{072DCB09-BDF5-414A-A4BA-B54CA77257F9}">
      <dgm:prSet custT="1"/>
      <dgm:spPr/>
      <dgm:t>
        <a:bodyPr/>
        <a:lstStyle/>
        <a:p>
          <a:pPr algn="ctr"/>
          <a:endParaRPr lang="zh-CN" altLang="en-US" sz="1400"/>
        </a:p>
      </dgm:t>
    </dgm:pt>
    <dgm:pt modelId="{1839FF5B-BCA2-414D-A737-E5DC728B2A60}" type="sibTrans" cxnId="{072DCB09-BDF5-414A-A4BA-B54CA77257F9}">
      <dgm:prSet/>
      <dgm:spPr/>
      <dgm:t>
        <a:bodyPr/>
        <a:lstStyle/>
        <a:p>
          <a:pPr algn="ctr"/>
          <a:endParaRPr lang="zh-CN" altLang="en-US" sz="1400"/>
        </a:p>
      </dgm:t>
    </dgm:pt>
    <dgm:pt modelId="{408368B4-89A3-4D60-816D-2AD168270A12}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应用软件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2C64B6-6C21-4E93-8ED7-39299DD8F17D}" type="parTrans" cxnId="{536ADFE2-AC6C-4785-9F4A-B4E282C4F2A1}">
      <dgm:prSet custT="1"/>
      <dgm:spPr/>
      <dgm:t>
        <a:bodyPr/>
        <a:lstStyle/>
        <a:p>
          <a:pPr algn="ctr"/>
          <a:endParaRPr lang="zh-CN" altLang="en-US" sz="1400"/>
        </a:p>
      </dgm:t>
    </dgm:pt>
    <dgm:pt modelId="{A92195B7-93A8-42A4-B4E6-07A3A3BE736A}" type="sibTrans" cxnId="{536ADFE2-AC6C-4785-9F4A-B4E282C4F2A1}">
      <dgm:prSet/>
      <dgm:spPr/>
      <dgm:t>
        <a:bodyPr/>
        <a:lstStyle/>
        <a:p>
          <a:pPr algn="ctr"/>
          <a:endParaRPr lang="zh-CN" altLang="en-US" sz="1400"/>
        </a:p>
      </dgm:t>
    </dgm:pt>
    <dgm:pt modelId="{84302C23-DBFD-4E5E-ACE8-8A52823059F6}" type="pres">
      <dgm:prSet presAssocID="{DB9FD8A9-A6D9-4B7A-983C-25267CB4DAD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7D29A28-C136-471A-A403-3BA937B4A79C}" type="pres">
      <dgm:prSet presAssocID="{AB88F4E3-F74D-41B5-A514-FDA4118A4B4B}" presName="root1" presStyleCnt="0"/>
      <dgm:spPr/>
    </dgm:pt>
    <dgm:pt modelId="{D24319FB-DD01-43FA-B344-7BAEEA9A1165}" type="pres">
      <dgm:prSet presAssocID="{AB88F4E3-F74D-41B5-A514-FDA4118A4B4B}" presName="LevelOneTextNode" presStyleLbl="node0" presStyleIdx="0" presStyleCnt="1" custFlipVert="1" custScaleX="197727" custScaleY="90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A56502-B254-427E-9854-7028699B1717}" type="pres">
      <dgm:prSet presAssocID="{AB88F4E3-F74D-41B5-A514-FDA4118A4B4B}" presName="level2hierChild" presStyleCnt="0"/>
      <dgm:spPr/>
    </dgm:pt>
    <dgm:pt modelId="{AAF791AD-CA6E-4974-8C49-2C8A35C1EBC8}" type="pres">
      <dgm:prSet presAssocID="{EC85B5FC-17F6-4A66-8AF8-3B5A3190D425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39E78DCB-42D1-487B-891E-664FDB5C4DB7}" type="pres">
      <dgm:prSet presAssocID="{EC85B5FC-17F6-4A66-8AF8-3B5A3190D425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C036D71D-FF07-4023-A6C6-9F7840CC36BC}" type="pres">
      <dgm:prSet presAssocID="{B5A95807-EA9F-452C-9D74-C20E6DA0C1FF}" presName="root2" presStyleCnt="0"/>
      <dgm:spPr/>
    </dgm:pt>
    <dgm:pt modelId="{7A9B5059-E013-4097-A9A4-DD51E60318C7}" type="pres">
      <dgm:prSet presAssocID="{B5A95807-EA9F-452C-9D74-C20E6DA0C1FF}" presName="LevelTwoTextNode" presStyleLbl="node2" presStyleIdx="0" presStyleCnt="2" custScaleX="52847" custScaleY="532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A16576-E0E8-4435-833F-F99D8C8D2076}" type="pres">
      <dgm:prSet presAssocID="{B5A95807-EA9F-452C-9D74-C20E6DA0C1FF}" presName="level3hierChild" presStyleCnt="0"/>
      <dgm:spPr/>
    </dgm:pt>
    <dgm:pt modelId="{F682AB07-0BD5-4E5B-95EC-B8A9804DA34A}" type="pres">
      <dgm:prSet presAssocID="{83124224-8C1C-490C-85D4-9970E9698006}" presName="conn2-1" presStyleLbl="parChTrans1D3" presStyleIdx="0" presStyleCnt="6"/>
      <dgm:spPr/>
      <dgm:t>
        <a:bodyPr/>
        <a:lstStyle/>
        <a:p>
          <a:endParaRPr lang="zh-CN" altLang="en-US"/>
        </a:p>
      </dgm:t>
    </dgm:pt>
    <dgm:pt modelId="{65699E30-2C0D-472B-853A-821A4350D109}" type="pres">
      <dgm:prSet presAssocID="{83124224-8C1C-490C-85D4-9970E9698006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CF432763-C87A-41EA-A401-7C0950178C4D}" type="pres">
      <dgm:prSet presAssocID="{FF530FAE-976D-4E91-98C7-EF35A3C9C728}" presName="root2" presStyleCnt="0"/>
      <dgm:spPr/>
    </dgm:pt>
    <dgm:pt modelId="{DBCE558C-F3C1-4B9A-9406-383F8A9EA1D4}" type="pres">
      <dgm:prSet presAssocID="{FF530FAE-976D-4E91-98C7-EF35A3C9C728}" presName="LevelTwoTextNode" presStyleLbl="node3" presStyleIdx="0" presStyleCnt="6" custScaleY="388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5465BD-C37E-4D58-BF30-829947F11F9A}" type="pres">
      <dgm:prSet presAssocID="{FF530FAE-976D-4E91-98C7-EF35A3C9C728}" presName="level3hierChild" presStyleCnt="0"/>
      <dgm:spPr/>
    </dgm:pt>
    <dgm:pt modelId="{86CB5849-74D0-40C1-8456-18896F7DAECE}" type="pres">
      <dgm:prSet presAssocID="{86FBB3F7-712D-4FF7-BD32-3BAB3C57A951}" presName="conn2-1" presStyleLbl="parChTrans1D3" presStyleIdx="1" presStyleCnt="6"/>
      <dgm:spPr/>
      <dgm:t>
        <a:bodyPr/>
        <a:lstStyle/>
        <a:p>
          <a:endParaRPr lang="zh-CN" altLang="en-US"/>
        </a:p>
      </dgm:t>
    </dgm:pt>
    <dgm:pt modelId="{26B6E4F9-317A-4BE4-A418-1EEEA2A8FA93}" type="pres">
      <dgm:prSet presAssocID="{86FBB3F7-712D-4FF7-BD32-3BAB3C57A951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2F2E60C1-D8D3-4CA5-AE78-8CB9280EE2A9}" type="pres">
      <dgm:prSet presAssocID="{2E13E4C5-4D87-4B34-99F4-DD92A7627C84}" presName="root2" presStyleCnt="0"/>
      <dgm:spPr/>
    </dgm:pt>
    <dgm:pt modelId="{707E7F41-7EB8-4514-8AE6-43EA1E21FC1D}" type="pres">
      <dgm:prSet presAssocID="{2E13E4C5-4D87-4B34-99F4-DD92A7627C84}" presName="LevelTwoTextNode" presStyleLbl="node3" presStyleIdx="1" presStyleCnt="6" custScaleY="388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B5E1C1-69F5-42CE-B215-F75F69F7F6EB}" type="pres">
      <dgm:prSet presAssocID="{2E13E4C5-4D87-4B34-99F4-DD92A7627C84}" presName="level3hierChild" presStyleCnt="0"/>
      <dgm:spPr/>
    </dgm:pt>
    <dgm:pt modelId="{8276E161-8EE9-495C-857E-3AA521257159}" type="pres">
      <dgm:prSet presAssocID="{818419FD-DB26-40C3-8561-67C146E9AC3D}" presName="conn2-1" presStyleLbl="parChTrans1D3" presStyleIdx="2" presStyleCnt="6"/>
      <dgm:spPr/>
      <dgm:t>
        <a:bodyPr/>
        <a:lstStyle/>
        <a:p>
          <a:endParaRPr lang="zh-CN" altLang="en-US"/>
        </a:p>
      </dgm:t>
    </dgm:pt>
    <dgm:pt modelId="{46579B4D-0244-4F98-AB1E-C5980BF68A33}" type="pres">
      <dgm:prSet presAssocID="{818419FD-DB26-40C3-8561-67C146E9AC3D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C5DD41C3-C18E-40EB-B1CC-86ADDFF44E08}" type="pres">
      <dgm:prSet presAssocID="{F7AE5B31-3C55-489B-B28A-9C29DDD79EFB}" presName="root2" presStyleCnt="0"/>
      <dgm:spPr/>
    </dgm:pt>
    <dgm:pt modelId="{D497C1C7-5197-4BA5-856F-820F2C6ABBE3}" type="pres">
      <dgm:prSet presAssocID="{F7AE5B31-3C55-489B-B28A-9C29DDD79EFB}" presName="LevelTwoTextNode" presStyleLbl="node3" presStyleIdx="2" presStyleCnt="6" custScaleY="388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605CF9-949A-426C-B005-49DC586F6359}" type="pres">
      <dgm:prSet presAssocID="{F7AE5B31-3C55-489B-B28A-9C29DDD79EFB}" presName="level3hierChild" presStyleCnt="0"/>
      <dgm:spPr/>
    </dgm:pt>
    <dgm:pt modelId="{FB0760CE-DA50-48D0-B5F9-DBB96FA27C18}" type="pres">
      <dgm:prSet presAssocID="{ABA9FDE6-3A63-4B95-B9D3-835EF660C4FE}" presName="conn2-1" presStyleLbl="parChTrans1D3" presStyleIdx="3" presStyleCnt="6"/>
      <dgm:spPr/>
      <dgm:t>
        <a:bodyPr/>
        <a:lstStyle/>
        <a:p>
          <a:endParaRPr lang="zh-CN" altLang="en-US"/>
        </a:p>
      </dgm:t>
    </dgm:pt>
    <dgm:pt modelId="{20EF3665-F633-4D91-952C-05EABAAB4B65}" type="pres">
      <dgm:prSet presAssocID="{ABA9FDE6-3A63-4B95-B9D3-835EF660C4FE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DD706CC1-3147-4C36-AFCF-C3EDB877BE4A}" type="pres">
      <dgm:prSet presAssocID="{C7A69E30-782F-4F6D-9260-C9D10881C936}" presName="root2" presStyleCnt="0"/>
      <dgm:spPr/>
    </dgm:pt>
    <dgm:pt modelId="{610C6D6C-F823-4F07-9349-1D40AF9A0310}" type="pres">
      <dgm:prSet presAssocID="{C7A69E30-782F-4F6D-9260-C9D10881C936}" presName="LevelTwoTextNode" presStyleLbl="node3" presStyleIdx="3" presStyleCnt="6" custScaleY="388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69B993-BA55-404C-9C17-0FE7F8036392}" type="pres">
      <dgm:prSet presAssocID="{C7A69E30-782F-4F6D-9260-C9D10881C936}" presName="level3hierChild" presStyleCnt="0"/>
      <dgm:spPr/>
    </dgm:pt>
    <dgm:pt modelId="{C431CCE5-4D81-452B-9DA0-0755A1257C27}" type="pres">
      <dgm:prSet presAssocID="{586A644A-F712-444A-82BD-D58DB21A3E41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2F832007-0B45-4A3D-B0F5-28469D95459A}" type="pres">
      <dgm:prSet presAssocID="{586A644A-F712-444A-82BD-D58DB21A3E41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6D2F8836-D101-464C-9528-C111D4BC5B72}" type="pres">
      <dgm:prSet presAssocID="{77B884CD-D16D-4515-954B-1AB3645DB4A8}" presName="root2" presStyleCnt="0"/>
      <dgm:spPr/>
    </dgm:pt>
    <dgm:pt modelId="{0C463977-872A-4F11-B42D-4E9FFFFF5C89}" type="pres">
      <dgm:prSet presAssocID="{77B884CD-D16D-4515-954B-1AB3645DB4A8}" presName="LevelTwoTextNode" presStyleLbl="node2" presStyleIdx="1" presStyleCnt="2" custScaleX="52847" custScaleY="532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527E17-831E-4639-9F1A-3C74F3245982}" type="pres">
      <dgm:prSet presAssocID="{77B884CD-D16D-4515-954B-1AB3645DB4A8}" presName="level3hierChild" presStyleCnt="0"/>
      <dgm:spPr/>
    </dgm:pt>
    <dgm:pt modelId="{07360D82-2B69-4DC3-B674-FCA74203B8E2}" type="pres">
      <dgm:prSet presAssocID="{DB057C53-4B65-4B79-BD4B-9DC4E9A03DA9}" presName="conn2-1" presStyleLbl="parChTrans1D3" presStyleIdx="4" presStyleCnt="6"/>
      <dgm:spPr/>
      <dgm:t>
        <a:bodyPr/>
        <a:lstStyle/>
        <a:p>
          <a:endParaRPr lang="zh-CN" altLang="en-US"/>
        </a:p>
      </dgm:t>
    </dgm:pt>
    <dgm:pt modelId="{CEFD9594-DCAE-443E-B916-B8CE6E762B21}" type="pres">
      <dgm:prSet presAssocID="{DB057C53-4B65-4B79-BD4B-9DC4E9A03DA9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4B70F5FE-74E0-4FAD-878B-B6DF6EA341E9}" type="pres">
      <dgm:prSet presAssocID="{5B6DC7F3-2617-4D39-A761-B2363588B830}" presName="root2" presStyleCnt="0"/>
      <dgm:spPr/>
    </dgm:pt>
    <dgm:pt modelId="{845C27F7-166D-4934-8E5B-691C452E642F}" type="pres">
      <dgm:prSet presAssocID="{5B6DC7F3-2617-4D39-A761-B2363588B830}" presName="LevelTwoTextNode" presStyleLbl="node3" presStyleIdx="4" presStyleCnt="6" custScaleY="388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CC9975-ECEF-41B6-A20E-E77CAEB4CF47}" type="pres">
      <dgm:prSet presAssocID="{5B6DC7F3-2617-4D39-A761-B2363588B830}" presName="level3hierChild" presStyleCnt="0"/>
      <dgm:spPr/>
    </dgm:pt>
    <dgm:pt modelId="{8D1B17FF-5517-461F-82D6-C9C0BF5A475A}" type="pres">
      <dgm:prSet presAssocID="{5E2C64B6-6C21-4E93-8ED7-39299DD8F17D}" presName="conn2-1" presStyleLbl="parChTrans1D3" presStyleIdx="5" presStyleCnt="6"/>
      <dgm:spPr/>
      <dgm:t>
        <a:bodyPr/>
        <a:lstStyle/>
        <a:p>
          <a:endParaRPr lang="zh-CN" altLang="en-US"/>
        </a:p>
      </dgm:t>
    </dgm:pt>
    <dgm:pt modelId="{8964868A-961C-4451-94C9-304BE6075A8D}" type="pres">
      <dgm:prSet presAssocID="{5E2C64B6-6C21-4E93-8ED7-39299DD8F17D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723F533A-ED90-49E6-BB9F-5C191742B0FB}" type="pres">
      <dgm:prSet presAssocID="{408368B4-89A3-4D60-816D-2AD168270A12}" presName="root2" presStyleCnt="0"/>
      <dgm:spPr/>
    </dgm:pt>
    <dgm:pt modelId="{EFE228E8-98A0-4137-B5B9-39819D986FC9}" type="pres">
      <dgm:prSet presAssocID="{408368B4-89A3-4D60-816D-2AD168270A12}" presName="LevelTwoTextNode" presStyleLbl="node3" presStyleIdx="5" presStyleCnt="6" custScaleY="388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3D95B8-11B5-48C8-B4AC-0F003A81CB36}" type="pres">
      <dgm:prSet presAssocID="{408368B4-89A3-4D60-816D-2AD168270A12}" presName="level3hierChild" presStyleCnt="0"/>
      <dgm:spPr/>
    </dgm:pt>
  </dgm:ptLst>
  <dgm:cxnLst>
    <dgm:cxn modelId="{5702A1DF-D9EA-44D9-A680-9204713BD0A4}" type="presOf" srcId="{86FBB3F7-712D-4FF7-BD32-3BAB3C57A951}" destId="{86CB5849-74D0-40C1-8456-18896F7DAECE}" srcOrd="0" destOrd="0" presId="urn:microsoft.com/office/officeart/2008/layout/HorizontalMultiLevelHierarchy"/>
    <dgm:cxn modelId="{1EB3D863-BF99-49FD-B270-E11CB5E4F0B6}" type="presOf" srcId="{5E2C64B6-6C21-4E93-8ED7-39299DD8F17D}" destId="{8964868A-961C-4451-94C9-304BE6075A8D}" srcOrd="1" destOrd="0" presId="urn:microsoft.com/office/officeart/2008/layout/HorizontalMultiLevelHierarchy"/>
    <dgm:cxn modelId="{57426CC3-B428-4761-90C4-29C81C17AEAB}" srcId="{B5A95807-EA9F-452C-9D74-C20E6DA0C1FF}" destId="{2E13E4C5-4D87-4B34-99F4-DD92A7627C84}" srcOrd="1" destOrd="0" parTransId="{86FBB3F7-712D-4FF7-BD32-3BAB3C57A951}" sibTransId="{A5AE8EE3-16BE-4BA6-AD0C-240101B41C27}"/>
    <dgm:cxn modelId="{A9B7C80E-25AD-44CC-85BC-C1646A2428BC}" type="presOf" srcId="{AB88F4E3-F74D-41B5-A514-FDA4118A4B4B}" destId="{D24319FB-DD01-43FA-B344-7BAEEA9A1165}" srcOrd="0" destOrd="0" presId="urn:microsoft.com/office/officeart/2008/layout/HorizontalMultiLevelHierarchy"/>
    <dgm:cxn modelId="{9E56E095-2494-40B5-BF77-7F8E9B5C0104}" type="presOf" srcId="{2E13E4C5-4D87-4B34-99F4-DD92A7627C84}" destId="{707E7F41-7EB8-4514-8AE6-43EA1E21FC1D}" srcOrd="0" destOrd="0" presId="urn:microsoft.com/office/officeart/2008/layout/HorizontalMultiLevelHierarchy"/>
    <dgm:cxn modelId="{EB370B9A-FEEB-4C1B-A274-B477E6E400D8}" srcId="{AB88F4E3-F74D-41B5-A514-FDA4118A4B4B}" destId="{B5A95807-EA9F-452C-9D74-C20E6DA0C1FF}" srcOrd="0" destOrd="0" parTransId="{EC85B5FC-17F6-4A66-8AF8-3B5A3190D425}" sibTransId="{27F84951-A932-4EDA-A223-B73D329A6937}"/>
    <dgm:cxn modelId="{4E1C8F8C-B83D-42E1-8540-9AA5D8F54EE3}" type="presOf" srcId="{5E2C64B6-6C21-4E93-8ED7-39299DD8F17D}" destId="{8D1B17FF-5517-461F-82D6-C9C0BF5A475A}" srcOrd="0" destOrd="0" presId="urn:microsoft.com/office/officeart/2008/layout/HorizontalMultiLevelHierarchy"/>
    <dgm:cxn modelId="{0477F60A-D17F-4385-8A20-B9AD1975329C}" type="presOf" srcId="{83124224-8C1C-490C-85D4-9970E9698006}" destId="{65699E30-2C0D-472B-853A-821A4350D109}" srcOrd="1" destOrd="0" presId="urn:microsoft.com/office/officeart/2008/layout/HorizontalMultiLevelHierarchy"/>
    <dgm:cxn modelId="{876E2FBC-C1B6-44A9-A55F-4CC494884BBE}" type="presOf" srcId="{DB057C53-4B65-4B79-BD4B-9DC4E9A03DA9}" destId="{CEFD9594-DCAE-443E-B916-B8CE6E762B21}" srcOrd="1" destOrd="0" presId="urn:microsoft.com/office/officeart/2008/layout/HorizontalMultiLevelHierarchy"/>
    <dgm:cxn modelId="{5372F6E1-FBC7-4029-9520-4B2E67A344F2}" type="presOf" srcId="{FF530FAE-976D-4E91-98C7-EF35A3C9C728}" destId="{DBCE558C-F3C1-4B9A-9406-383F8A9EA1D4}" srcOrd="0" destOrd="0" presId="urn:microsoft.com/office/officeart/2008/layout/HorizontalMultiLevelHierarchy"/>
    <dgm:cxn modelId="{E7B9247E-BE5C-4FB3-A02E-88B72B12D2A0}" type="presOf" srcId="{586A644A-F712-444A-82BD-D58DB21A3E41}" destId="{C431CCE5-4D81-452B-9DA0-0755A1257C27}" srcOrd="0" destOrd="0" presId="urn:microsoft.com/office/officeart/2008/layout/HorizontalMultiLevelHierarchy"/>
    <dgm:cxn modelId="{3541BCDD-AF24-42DB-A97D-87CB9A7E61B8}" type="presOf" srcId="{83124224-8C1C-490C-85D4-9970E9698006}" destId="{F682AB07-0BD5-4E5B-95EC-B8A9804DA34A}" srcOrd="0" destOrd="0" presId="urn:microsoft.com/office/officeart/2008/layout/HorizontalMultiLevelHierarchy"/>
    <dgm:cxn modelId="{0111AACA-700D-4321-A3AA-4558CA3681EA}" type="presOf" srcId="{C7A69E30-782F-4F6D-9260-C9D10881C936}" destId="{610C6D6C-F823-4F07-9349-1D40AF9A0310}" srcOrd="0" destOrd="0" presId="urn:microsoft.com/office/officeart/2008/layout/HorizontalMultiLevelHierarchy"/>
    <dgm:cxn modelId="{536ADFE2-AC6C-4785-9F4A-B4E282C4F2A1}" srcId="{77B884CD-D16D-4515-954B-1AB3645DB4A8}" destId="{408368B4-89A3-4D60-816D-2AD168270A12}" srcOrd="1" destOrd="0" parTransId="{5E2C64B6-6C21-4E93-8ED7-39299DD8F17D}" sibTransId="{A92195B7-93A8-42A4-B4E6-07A3A3BE736A}"/>
    <dgm:cxn modelId="{D87E4C97-FDB8-4A20-8E23-D11285FF3F7B}" srcId="{B5A95807-EA9F-452C-9D74-C20E6DA0C1FF}" destId="{F7AE5B31-3C55-489B-B28A-9C29DDD79EFB}" srcOrd="2" destOrd="0" parTransId="{818419FD-DB26-40C3-8561-67C146E9AC3D}" sibTransId="{3721CF28-E385-4940-B58D-A69D00E5978B}"/>
    <dgm:cxn modelId="{E05FB2EA-A309-45CB-A867-4ACDFF5FF927}" type="presOf" srcId="{DB9FD8A9-A6D9-4B7A-983C-25267CB4DADC}" destId="{84302C23-DBFD-4E5E-ACE8-8A52823059F6}" srcOrd="0" destOrd="0" presId="urn:microsoft.com/office/officeart/2008/layout/HorizontalMultiLevelHierarchy"/>
    <dgm:cxn modelId="{292E6D8F-F661-4590-927F-77FE6FF8B433}" srcId="{DB9FD8A9-A6D9-4B7A-983C-25267CB4DADC}" destId="{AB88F4E3-F74D-41B5-A514-FDA4118A4B4B}" srcOrd="0" destOrd="0" parTransId="{EFF47F22-747E-4C65-A1EE-05BA9CD5A45D}" sibTransId="{1774FE76-09BB-4715-84C1-C9A23E44E4C1}"/>
    <dgm:cxn modelId="{3F73A2D5-3BC3-49E9-B027-3EC054CA084E}" type="presOf" srcId="{5B6DC7F3-2617-4D39-A761-B2363588B830}" destId="{845C27F7-166D-4934-8E5B-691C452E642F}" srcOrd="0" destOrd="0" presId="urn:microsoft.com/office/officeart/2008/layout/HorizontalMultiLevelHierarchy"/>
    <dgm:cxn modelId="{54B93228-82F0-48CD-9BE9-7CC802E02767}" type="presOf" srcId="{586A644A-F712-444A-82BD-D58DB21A3E41}" destId="{2F832007-0B45-4A3D-B0F5-28469D95459A}" srcOrd="1" destOrd="0" presId="urn:microsoft.com/office/officeart/2008/layout/HorizontalMultiLevelHierarchy"/>
    <dgm:cxn modelId="{0E5E4927-5A83-461E-B501-E280881453E5}" type="presOf" srcId="{77B884CD-D16D-4515-954B-1AB3645DB4A8}" destId="{0C463977-872A-4F11-B42D-4E9FFFFF5C89}" srcOrd="0" destOrd="0" presId="urn:microsoft.com/office/officeart/2008/layout/HorizontalMultiLevelHierarchy"/>
    <dgm:cxn modelId="{5B251EF4-F836-4F68-A103-F4CD819A9827}" type="presOf" srcId="{F7AE5B31-3C55-489B-B28A-9C29DDD79EFB}" destId="{D497C1C7-5197-4BA5-856F-820F2C6ABBE3}" srcOrd="0" destOrd="0" presId="urn:microsoft.com/office/officeart/2008/layout/HorizontalMultiLevelHierarchy"/>
    <dgm:cxn modelId="{301E5C03-BF64-425B-B2F2-62D1C52A98FD}" type="presOf" srcId="{ABA9FDE6-3A63-4B95-B9D3-835EF660C4FE}" destId="{FB0760CE-DA50-48D0-B5F9-DBB96FA27C18}" srcOrd="0" destOrd="0" presId="urn:microsoft.com/office/officeart/2008/layout/HorizontalMultiLevelHierarchy"/>
    <dgm:cxn modelId="{FCDFDBA1-ED07-497F-9A93-FA98442DE5F2}" srcId="{B5A95807-EA9F-452C-9D74-C20E6DA0C1FF}" destId="{C7A69E30-782F-4F6D-9260-C9D10881C936}" srcOrd="3" destOrd="0" parTransId="{ABA9FDE6-3A63-4B95-B9D3-835EF660C4FE}" sibTransId="{2EBC711D-C385-456B-94FB-DCBF1704B41A}"/>
    <dgm:cxn modelId="{B4C55A98-667B-41E2-A87F-F20FA482BAF1}" type="presOf" srcId="{EC85B5FC-17F6-4A66-8AF8-3B5A3190D425}" destId="{39E78DCB-42D1-487B-891E-664FDB5C4DB7}" srcOrd="1" destOrd="0" presId="urn:microsoft.com/office/officeart/2008/layout/HorizontalMultiLevelHierarchy"/>
    <dgm:cxn modelId="{9EE1F643-9FB8-4655-835E-A43A2E2E4449}" srcId="{B5A95807-EA9F-452C-9D74-C20E6DA0C1FF}" destId="{FF530FAE-976D-4E91-98C7-EF35A3C9C728}" srcOrd="0" destOrd="0" parTransId="{83124224-8C1C-490C-85D4-9970E9698006}" sibTransId="{89D0701D-1E0F-46B0-9974-40890751F8F5}"/>
    <dgm:cxn modelId="{072DCB09-BDF5-414A-A4BA-B54CA77257F9}" srcId="{77B884CD-D16D-4515-954B-1AB3645DB4A8}" destId="{5B6DC7F3-2617-4D39-A761-B2363588B830}" srcOrd="0" destOrd="0" parTransId="{DB057C53-4B65-4B79-BD4B-9DC4E9A03DA9}" sibTransId="{1839FF5B-BCA2-414D-A737-E5DC728B2A60}"/>
    <dgm:cxn modelId="{9D46EFE7-DCC7-4B16-A169-6BAC1829E523}" type="presOf" srcId="{ABA9FDE6-3A63-4B95-B9D3-835EF660C4FE}" destId="{20EF3665-F633-4D91-952C-05EABAAB4B65}" srcOrd="1" destOrd="0" presId="urn:microsoft.com/office/officeart/2008/layout/HorizontalMultiLevelHierarchy"/>
    <dgm:cxn modelId="{E1F161C5-B38A-438B-9C64-D53BE584C334}" type="presOf" srcId="{B5A95807-EA9F-452C-9D74-C20E6DA0C1FF}" destId="{7A9B5059-E013-4097-A9A4-DD51E60318C7}" srcOrd="0" destOrd="0" presId="urn:microsoft.com/office/officeart/2008/layout/HorizontalMultiLevelHierarchy"/>
    <dgm:cxn modelId="{B8ED9A1F-E567-44BD-9DB4-B998347CDB55}" type="presOf" srcId="{818419FD-DB26-40C3-8561-67C146E9AC3D}" destId="{46579B4D-0244-4F98-AB1E-C5980BF68A33}" srcOrd="1" destOrd="0" presId="urn:microsoft.com/office/officeart/2008/layout/HorizontalMultiLevelHierarchy"/>
    <dgm:cxn modelId="{8C9620A7-18C8-49E5-B775-6CC5C5555D3A}" type="presOf" srcId="{DB057C53-4B65-4B79-BD4B-9DC4E9A03DA9}" destId="{07360D82-2B69-4DC3-B674-FCA74203B8E2}" srcOrd="0" destOrd="0" presId="urn:microsoft.com/office/officeart/2008/layout/HorizontalMultiLevelHierarchy"/>
    <dgm:cxn modelId="{A30ED300-FE0F-4DB7-B6E4-69CE7806B55D}" type="presOf" srcId="{818419FD-DB26-40C3-8561-67C146E9AC3D}" destId="{8276E161-8EE9-495C-857E-3AA521257159}" srcOrd="0" destOrd="0" presId="urn:microsoft.com/office/officeart/2008/layout/HorizontalMultiLevelHierarchy"/>
    <dgm:cxn modelId="{4DD71371-5FF7-49D5-9930-728849520FE6}" type="presOf" srcId="{408368B4-89A3-4D60-816D-2AD168270A12}" destId="{EFE228E8-98A0-4137-B5B9-39819D986FC9}" srcOrd="0" destOrd="0" presId="urn:microsoft.com/office/officeart/2008/layout/HorizontalMultiLevelHierarchy"/>
    <dgm:cxn modelId="{6F48A0FB-EBAF-4395-9BF1-59FE39A34DA0}" type="presOf" srcId="{86FBB3F7-712D-4FF7-BD32-3BAB3C57A951}" destId="{26B6E4F9-317A-4BE4-A418-1EEEA2A8FA93}" srcOrd="1" destOrd="0" presId="urn:microsoft.com/office/officeart/2008/layout/HorizontalMultiLevelHierarchy"/>
    <dgm:cxn modelId="{32F45F93-A81A-49ED-A832-ED0D7D869DB1}" srcId="{AB88F4E3-F74D-41B5-A514-FDA4118A4B4B}" destId="{77B884CD-D16D-4515-954B-1AB3645DB4A8}" srcOrd="1" destOrd="0" parTransId="{586A644A-F712-444A-82BD-D58DB21A3E41}" sibTransId="{C47B8ADE-18E1-40B4-A181-62B38A942152}"/>
    <dgm:cxn modelId="{33C66C20-6BCB-4C60-99C7-1E2127774F18}" type="presOf" srcId="{EC85B5FC-17F6-4A66-8AF8-3B5A3190D425}" destId="{AAF791AD-CA6E-4974-8C49-2C8A35C1EBC8}" srcOrd="0" destOrd="0" presId="urn:microsoft.com/office/officeart/2008/layout/HorizontalMultiLevelHierarchy"/>
    <dgm:cxn modelId="{E0E92088-A371-4419-A760-C7CF6C0B4402}" type="presParOf" srcId="{84302C23-DBFD-4E5E-ACE8-8A52823059F6}" destId="{97D29A28-C136-471A-A403-3BA937B4A79C}" srcOrd="0" destOrd="0" presId="urn:microsoft.com/office/officeart/2008/layout/HorizontalMultiLevelHierarchy"/>
    <dgm:cxn modelId="{39754018-D663-4B65-83C9-9583428A632C}" type="presParOf" srcId="{97D29A28-C136-471A-A403-3BA937B4A79C}" destId="{D24319FB-DD01-43FA-B344-7BAEEA9A1165}" srcOrd="0" destOrd="0" presId="urn:microsoft.com/office/officeart/2008/layout/HorizontalMultiLevelHierarchy"/>
    <dgm:cxn modelId="{303CAEFB-816A-445D-AC1F-724B1603B57A}" type="presParOf" srcId="{97D29A28-C136-471A-A403-3BA937B4A79C}" destId="{20A56502-B254-427E-9854-7028699B1717}" srcOrd="1" destOrd="0" presId="urn:microsoft.com/office/officeart/2008/layout/HorizontalMultiLevelHierarchy"/>
    <dgm:cxn modelId="{7F6A7CBD-282D-4ECF-9348-95DD771D7EAB}" type="presParOf" srcId="{20A56502-B254-427E-9854-7028699B1717}" destId="{AAF791AD-CA6E-4974-8C49-2C8A35C1EBC8}" srcOrd="0" destOrd="0" presId="urn:microsoft.com/office/officeart/2008/layout/HorizontalMultiLevelHierarchy"/>
    <dgm:cxn modelId="{F3EDF261-C17B-4FFE-91B5-8AF446D40C88}" type="presParOf" srcId="{AAF791AD-CA6E-4974-8C49-2C8A35C1EBC8}" destId="{39E78DCB-42D1-487B-891E-664FDB5C4DB7}" srcOrd="0" destOrd="0" presId="urn:microsoft.com/office/officeart/2008/layout/HorizontalMultiLevelHierarchy"/>
    <dgm:cxn modelId="{17FC032E-603C-440F-BC81-64432D4004B9}" type="presParOf" srcId="{20A56502-B254-427E-9854-7028699B1717}" destId="{C036D71D-FF07-4023-A6C6-9F7840CC36BC}" srcOrd="1" destOrd="0" presId="urn:microsoft.com/office/officeart/2008/layout/HorizontalMultiLevelHierarchy"/>
    <dgm:cxn modelId="{530633E6-2EE5-42EF-86A3-1C1EB6F6BA54}" type="presParOf" srcId="{C036D71D-FF07-4023-A6C6-9F7840CC36BC}" destId="{7A9B5059-E013-4097-A9A4-DD51E60318C7}" srcOrd="0" destOrd="0" presId="urn:microsoft.com/office/officeart/2008/layout/HorizontalMultiLevelHierarchy"/>
    <dgm:cxn modelId="{3DFF9178-D57B-430F-A245-A259357492A7}" type="presParOf" srcId="{C036D71D-FF07-4023-A6C6-9F7840CC36BC}" destId="{0AA16576-E0E8-4435-833F-F99D8C8D2076}" srcOrd="1" destOrd="0" presId="urn:microsoft.com/office/officeart/2008/layout/HorizontalMultiLevelHierarchy"/>
    <dgm:cxn modelId="{76D4B6EB-1F35-46D2-A4F4-64E504C23914}" type="presParOf" srcId="{0AA16576-E0E8-4435-833F-F99D8C8D2076}" destId="{F682AB07-0BD5-4E5B-95EC-B8A9804DA34A}" srcOrd="0" destOrd="0" presId="urn:microsoft.com/office/officeart/2008/layout/HorizontalMultiLevelHierarchy"/>
    <dgm:cxn modelId="{CC0D8FDF-A39C-4D51-9948-DD10A181D9EE}" type="presParOf" srcId="{F682AB07-0BD5-4E5B-95EC-B8A9804DA34A}" destId="{65699E30-2C0D-472B-853A-821A4350D109}" srcOrd="0" destOrd="0" presId="urn:microsoft.com/office/officeart/2008/layout/HorizontalMultiLevelHierarchy"/>
    <dgm:cxn modelId="{B5EDAB88-F56A-44AE-9EFE-EDBBF2AAA981}" type="presParOf" srcId="{0AA16576-E0E8-4435-833F-F99D8C8D2076}" destId="{CF432763-C87A-41EA-A401-7C0950178C4D}" srcOrd="1" destOrd="0" presId="urn:microsoft.com/office/officeart/2008/layout/HorizontalMultiLevelHierarchy"/>
    <dgm:cxn modelId="{BECBCF10-A681-43C6-9D32-078F36099EC2}" type="presParOf" srcId="{CF432763-C87A-41EA-A401-7C0950178C4D}" destId="{DBCE558C-F3C1-4B9A-9406-383F8A9EA1D4}" srcOrd="0" destOrd="0" presId="urn:microsoft.com/office/officeart/2008/layout/HorizontalMultiLevelHierarchy"/>
    <dgm:cxn modelId="{8C43BA6B-F646-48A0-BF39-67A105CEC894}" type="presParOf" srcId="{CF432763-C87A-41EA-A401-7C0950178C4D}" destId="{895465BD-C37E-4D58-BF30-829947F11F9A}" srcOrd="1" destOrd="0" presId="urn:microsoft.com/office/officeart/2008/layout/HorizontalMultiLevelHierarchy"/>
    <dgm:cxn modelId="{DA9E0BB3-2F9D-4F92-B738-7CF038B467A0}" type="presParOf" srcId="{0AA16576-E0E8-4435-833F-F99D8C8D2076}" destId="{86CB5849-74D0-40C1-8456-18896F7DAECE}" srcOrd="2" destOrd="0" presId="urn:microsoft.com/office/officeart/2008/layout/HorizontalMultiLevelHierarchy"/>
    <dgm:cxn modelId="{E265C630-DE86-4B2E-BC67-F19F15297E85}" type="presParOf" srcId="{86CB5849-74D0-40C1-8456-18896F7DAECE}" destId="{26B6E4F9-317A-4BE4-A418-1EEEA2A8FA93}" srcOrd="0" destOrd="0" presId="urn:microsoft.com/office/officeart/2008/layout/HorizontalMultiLevelHierarchy"/>
    <dgm:cxn modelId="{583F67C6-D2EF-47B0-BB51-E36C3507414F}" type="presParOf" srcId="{0AA16576-E0E8-4435-833F-F99D8C8D2076}" destId="{2F2E60C1-D8D3-4CA5-AE78-8CB9280EE2A9}" srcOrd="3" destOrd="0" presId="urn:microsoft.com/office/officeart/2008/layout/HorizontalMultiLevelHierarchy"/>
    <dgm:cxn modelId="{8A7056A5-917B-4674-B1A1-8DA19E730615}" type="presParOf" srcId="{2F2E60C1-D8D3-4CA5-AE78-8CB9280EE2A9}" destId="{707E7F41-7EB8-4514-8AE6-43EA1E21FC1D}" srcOrd="0" destOrd="0" presId="urn:microsoft.com/office/officeart/2008/layout/HorizontalMultiLevelHierarchy"/>
    <dgm:cxn modelId="{61CE456E-CC85-4583-A6FF-FFC5D025238B}" type="presParOf" srcId="{2F2E60C1-D8D3-4CA5-AE78-8CB9280EE2A9}" destId="{8DB5E1C1-69F5-42CE-B215-F75F69F7F6EB}" srcOrd="1" destOrd="0" presId="urn:microsoft.com/office/officeart/2008/layout/HorizontalMultiLevelHierarchy"/>
    <dgm:cxn modelId="{91C5BC22-7EE4-4210-8FF4-FD4171CD1361}" type="presParOf" srcId="{0AA16576-E0E8-4435-833F-F99D8C8D2076}" destId="{8276E161-8EE9-495C-857E-3AA521257159}" srcOrd="4" destOrd="0" presId="urn:microsoft.com/office/officeart/2008/layout/HorizontalMultiLevelHierarchy"/>
    <dgm:cxn modelId="{2B46FD03-54CB-43FA-8CBF-7F908396E7D7}" type="presParOf" srcId="{8276E161-8EE9-495C-857E-3AA521257159}" destId="{46579B4D-0244-4F98-AB1E-C5980BF68A33}" srcOrd="0" destOrd="0" presId="urn:microsoft.com/office/officeart/2008/layout/HorizontalMultiLevelHierarchy"/>
    <dgm:cxn modelId="{7B594E32-E240-4864-9CE6-0FDFE617A08D}" type="presParOf" srcId="{0AA16576-E0E8-4435-833F-F99D8C8D2076}" destId="{C5DD41C3-C18E-40EB-B1CC-86ADDFF44E08}" srcOrd="5" destOrd="0" presId="urn:microsoft.com/office/officeart/2008/layout/HorizontalMultiLevelHierarchy"/>
    <dgm:cxn modelId="{B7F1E5BF-5B24-4C65-8100-179C045BF353}" type="presParOf" srcId="{C5DD41C3-C18E-40EB-B1CC-86ADDFF44E08}" destId="{D497C1C7-5197-4BA5-856F-820F2C6ABBE3}" srcOrd="0" destOrd="0" presId="urn:microsoft.com/office/officeart/2008/layout/HorizontalMultiLevelHierarchy"/>
    <dgm:cxn modelId="{1E360C40-3EB7-4ED1-ACF2-4E5300A19075}" type="presParOf" srcId="{C5DD41C3-C18E-40EB-B1CC-86ADDFF44E08}" destId="{98605CF9-949A-426C-B005-49DC586F6359}" srcOrd="1" destOrd="0" presId="urn:microsoft.com/office/officeart/2008/layout/HorizontalMultiLevelHierarchy"/>
    <dgm:cxn modelId="{66ACE0CD-38E3-483B-A6A6-42BC6AA6A5B0}" type="presParOf" srcId="{0AA16576-E0E8-4435-833F-F99D8C8D2076}" destId="{FB0760CE-DA50-48D0-B5F9-DBB96FA27C18}" srcOrd="6" destOrd="0" presId="urn:microsoft.com/office/officeart/2008/layout/HorizontalMultiLevelHierarchy"/>
    <dgm:cxn modelId="{8F395D73-34F8-4592-87FC-F20ECDB9F9C7}" type="presParOf" srcId="{FB0760CE-DA50-48D0-B5F9-DBB96FA27C18}" destId="{20EF3665-F633-4D91-952C-05EABAAB4B65}" srcOrd="0" destOrd="0" presId="urn:microsoft.com/office/officeart/2008/layout/HorizontalMultiLevelHierarchy"/>
    <dgm:cxn modelId="{049BB90C-79E6-4198-92A5-4E04E3DCE6E6}" type="presParOf" srcId="{0AA16576-E0E8-4435-833F-F99D8C8D2076}" destId="{DD706CC1-3147-4C36-AFCF-C3EDB877BE4A}" srcOrd="7" destOrd="0" presId="urn:microsoft.com/office/officeart/2008/layout/HorizontalMultiLevelHierarchy"/>
    <dgm:cxn modelId="{0B2970E2-9C4F-408E-905A-492E56472C66}" type="presParOf" srcId="{DD706CC1-3147-4C36-AFCF-C3EDB877BE4A}" destId="{610C6D6C-F823-4F07-9349-1D40AF9A0310}" srcOrd="0" destOrd="0" presId="urn:microsoft.com/office/officeart/2008/layout/HorizontalMultiLevelHierarchy"/>
    <dgm:cxn modelId="{E40237AC-5A4F-4ECA-9535-71A54A01681F}" type="presParOf" srcId="{DD706CC1-3147-4C36-AFCF-C3EDB877BE4A}" destId="{6E69B993-BA55-404C-9C17-0FE7F8036392}" srcOrd="1" destOrd="0" presId="urn:microsoft.com/office/officeart/2008/layout/HorizontalMultiLevelHierarchy"/>
    <dgm:cxn modelId="{07A68E9F-EC84-447D-BAB5-39A239B53C72}" type="presParOf" srcId="{20A56502-B254-427E-9854-7028699B1717}" destId="{C431CCE5-4D81-452B-9DA0-0755A1257C27}" srcOrd="2" destOrd="0" presId="urn:microsoft.com/office/officeart/2008/layout/HorizontalMultiLevelHierarchy"/>
    <dgm:cxn modelId="{BF8EE275-2F85-4C36-84AB-9D1CEAA03FF8}" type="presParOf" srcId="{C431CCE5-4D81-452B-9DA0-0755A1257C27}" destId="{2F832007-0B45-4A3D-B0F5-28469D95459A}" srcOrd="0" destOrd="0" presId="urn:microsoft.com/office/officeart/2008/layout/HorizontalMultiLevelHierarchy"/>
    <dgm:cxn modelId="{34E41551-C268-4A20-AF68-EA44D9DE7E5D}" type="presParOf" srcId="{20A56502-B254-427E-9854-7028699B1717}" destId="{6D2F8836-D101-464C-9528-C111D4BC5B72}" srcOrd="3" destOrd="0" presId="urn:microsoft.com/office/officeart/2008/layout/HorizontalMultiLevelHierarchy"/>
    <dgm:cxn modelId="{E9053AA3-BD2E-4679-A3D1-DFF7951E3A7F}" type="presParOf" srcId="{6D2F8836-D101-464C-9528-C111D4BC5B72}" destId="{0C463977-872A-4F11-B42D-4E9FFFFF5C89}" srcOrd="0" destOrd="0" presId="urn:microsoft.com/office/officeart/2008/layout/HorizontalMultiLevelHierarchy"/>
    <dgm:cxn modelId="{BF46FD76-00D1-4541-9A68-410D1EB9F63D}" type="presParOf" srcId="{6D2F8836-D101-464C-9528-C111D4BC5B72}" destId="{0F527E17-831E-4639-9F1A-3C74F3245982}" srcOrd="1" destOrd="0" presId="urn:microsoft.com/office/officeart/2008/layout/HorizontalMultiLevelHierarchy"/>
    <dgm:cxn modelId="{C1540393-7566-4FA3-8347-FE38AA2EC03B}" type="presParOf" srcId="{0F527E17-831E-4639-9F1A-3C74F3245982}" destId="{07360D82-2B69-4DC3-B674-FCA74203B8E2}" srcOrd="0" destOrd="0" presId="urn:microsoft.com/office/officeart/2008/layout/HorizontalMultiLevelHierarchy"/>
    <dgm:cxn modelId="{AB1F9F02-6923-4286-B05D-399325CB4D11}" type="presParOf" srcId="{07360D82-2B69-4DC3-B674-FCA74203B8E2}" destId="{CEFD9594-DCAE-443E-B916-B8CE6E762B21}" srcOrd="0" destOrd="0" presId="urn:microsoft.com/office/officeart/2008/layout/HorizontalMultiLevelHierarchy"/>
    <dgm:cxn modelId="{9AF356EF-BDF3-4321-9CA8-472E947BADBE}" type="presParOf" srcId="{0F527E17-831E-4639-9F1A-3C74F3245982}" destId="{4B70F5FE-74E0-4FAD-878B-B6DF6EA341E9}" srcOrd="1" destOrd="0" presId="urn:microsoft.com/office/officeart/2008/layout/HorizontalMultiLevelHierarchy"/>
    <dgm:cxn modelId="{660F7E9F-4D66-481E-B93C-749274186345}" type="presParOf" srcId="{4B70F5FE-74E0-4FAD-878B-B6DF6EA341E9}" destId="{845C27F7-166D-4934-8E5B-691C452E642F}" srcOrd="0" destOrd="0" presId="urn:microsoft.com/office/officeart/2008/layout/HorizontalMultiLevelHierarchy"/>
    <dgm:cxn modelId="{17B302BF-C0D5-4283-A89D-CFBBD6F376EE}" type="presParOf" srcId="{4B70F5FE-74E0-4FAD-878B-B6DF6EA341E9}" destId="{88CC9975-ECEF-41B6-A20E-E77CAEB4CF47}" srcOrd="1" destOrd="0" presId="urn:microsoft.com/office/officeart/2008/layout/HorizontalMultiLevelHierarchy"/>
    <dgm:cxn modelId="{75FD5348-4F3D-487F-BDF1-124AC22E8500}" type="presParOf" srcId="{0F527E17-831E-4639-9F1A-3C74F3245982}" destId="{8D1B17FF-5517-461F-82D6-C9C0BF5A475A}" srcOrd="2" destOrd="0" presId="urn:microsoft.com/office/officeart/2008/layout/HorizontalMultiLevelHierarchy"/>
    <dgm:cxn modelId="{17751DF0-6902-4293-A1FB-9342E57C41D6}" type="presParOf" srcId="{8D1B17FF-5517-461F-82D6-C9C0BF5A475A}" destId="{8964868A-961C-4451-94C9-304BE6075A8D}" srcOrd="0" destOrd="0" presId="urn:microsoft.com/office/officeart/2008/layout/HorizontalMultiLevelHierarchy"/>
    <dgm:cxn modelId="{26744FC4-ACAD-4B3A-B6ED-B854149A9839}" type="presParOf" srcId="{0F527E17-831E-4639-9F1A-3C74F3245982}" destId="{723F533A-ED90-49E6-BB9F-5C191742B0FB}" srcOrd="3" destOrd="0" presId="urn:microsoft.com/office/officeart/2008/layout/HorizontalMultiLevelHierarchy"/>
    <dgm:cxn modelId="{5F1217BE-E246-4FE4-8DD2-3C1B7C5F243D}" type="presParOf" srcId="{723F533A-ED90-49E6-BB9F-5C191742B0FB}" destId="{EFE228E8-98A0-4137-B5B9-39819D986FC9}" srcOrd="0" destOrd="0" presId="urn:microsoft.com/office/officeart/2008/layout/HorizontalMultiLevelHierarchy"/>
    <dgm:cxn modelId="{5C05AE0B-40C8-4870-9806-AB2C469C163E}" type="presParOf" srcId="{723F533A-ED90-49E6-BB9F-5C191742B0FB}" destId="{DE3D95B8-11B5-48C8-B4AC-0F003A81CB3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B17FF-5517-461F-82D6-C9C0BF5A475A}">
      <dsp:nvSpPr>
        <dsp:cNvPr id="0" name=""/>
        <dsp:cNvSpPr/>
      </dsp:nvSpPr>
      <dsp:spPr>
        <a:xfrm>
          <a:off x="3205830" y="2968360"/>
          <a:ext cx="480839" cy="234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419" y="0"/>
              </a:lnTo>
              <a:lnTo>
                <a:pt x="240419" y="234090"/>
              </a:lnTo>
              <a:lnTo>
                <a:pt x="480839" y="23409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432880" y="3072035"/>
        <a:ext cx="26739" cy="26739"/>
      </dsp:txXfrm>
    </dsp:sp>
    <dsp:sp modelId="{07360D82-2B69-4DC3-B674-FCA74203B8E2}">
      <dsp:nvSpPr>
        <dsp:cNvPr id="0" name=""/>
        <dsp:cNvSpPr/>
      </dsp:nvSpPr>
      <dsp:spPr>
        <a:xfrm>
          <a:off x="3205830" y="2734270"/>
          <a:ext cx="480839" cy="234090"/>
        </a:xfrm>
        <a:custGeom>
          <a:avLst/>
          <a:gdLst/>
          <a:ahLst/>
          <a:cxnLst/>
          <a:rect l="0" t="0" r="0" b="0"/>
          <a:pathLst>
            <a:path>
              <a:moveTo>
                <a:pt x="0" y="234090"/>
              </a:moveTo>
              <a:lnTo>
                <a:pt x="240419" y="234090"/>
              </a:lnTo>
              <a:lnTo>
                <a:pt x="240419" y="0"/>
              </a:lnTo>
              <a:lnTo>
                <a:pt x="480839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432880" y="2837945"/>
        <a:ext cx="26739" cy="26739"/>
      </dsp:txXfrm>
    </dsp:sp>
    <dsp:sp modelId="{C431CCE5-4D81-452B-9DA0-0755A1257C27}">
      <dsp:nvSpPr>
        <dsp:cNvPr id="0" name=""/>
        <dsp:cNvSpPr/>
      </dsp:nvSpPr>
      <dsp:spPr>
        <a:xfrm>
          <a:off x="1454446" y="2266090"/>
          <a:ext cx="480839" cy="702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419" y="0"/>
              </a:lnTo>
              <a:lnTo>
                <a:pt x="240419" y="702270"/>
              </a:lnTo>
              <a:lnTo>
                <a:pt x="480839" y="70227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673588" y="2595947"/>
        <a:ext cx="42555" cy="42555"/>
      </dsp:txXfrm>
    </dsp:sp>
    <dsp:sp modelId="{FB0760CE-DA50-48D0-B5F9-DBB96FA27C18}">
      <dsp:nvSpPr>
        <dsp:cNvPr id="0" name=""/>
        <dsp:cNvSpPr/>
      </dsp:nvSpPr>
      <dsp:spPr>
        <a:xfrm>
          <a:off x="3205830" y="1563819"/>
          <a:ext cx="480839" cy="702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419" y="0"/>
              </a:lnTo>
              <a:lnTo>
                <a:pt x="240419" y="702270"/>
              </a:lnTo>
              <a:lnTo>
                <a:pt x="480839" y="70227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424972" y="1893677"/>
        <a:ext cx="42555" cy="42555"/>
      </dsp:txXfrm>
    </dsp:sp>
    <dsp:sp modelId="{8276E161-8EE9-495C-857E-3AA521257159}">
      <dsp:nvSpPr>
        <dsp:cNvPr id="0" name=""/>
        <dsp:cNvSpPr/>
      </dsp:nvSpPr>
      <dsp:spPr>
        <a:xfrm>
          <a:off x="3205830" y="1563819"/>
          <a:ext cx="480839" cy="234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419" y="0"/>
              </a:lnTo>
              <a:lnTo>
                <a:pt x="240419" y="234090"/>
              </a:lnTo>
              <a:lnTo>
                <a:pt x="480839" y="23409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3432880" y="1667494"/>
        <a:ext cx="26739" cy="26739"/>
      </dsp:txXfrm>
    </dsp:sp>
    <dsp:sp modelId="{86CB5849-74D0-40C1-8456-18896F7DAECE}">
      <dsp:nvSpPr>
        <dsp:cNvPr id="0" name=""/>
        <dsp:cNvSpPr/>
      </dsp:nvSpPr>
      <dsp:spPr>
        <a:xfrm>
          <a:off x="3205830" y="1329729"/>
          <a:ext cx="480839" cy="234090"/>
        </a:xfrm>
        <a:custGeom>
          <a:avLst/>
          <a:gdLst/>
          <a:ahLst/>
          <a:cxnLst/>
          <a:rect l="0" t="0" r="0" b="0"/>
          <a:pathLst>
            <a:path>
              <a:moveTo>
                <a:pt x="0" y="234090"/>
              </a:moveTo>
              <a:lnTo>
                <a:pt x="240419" y="234090"/>
              </a:lnTo>
              <a:lnTo>
                <a:pt x="240419" y="0"/>
              </a:lnTo>
              <a:lnTo>
                <a:pt x="480839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432880" y="1433404"/>
        <a:ext cx="26739" cy="26739"/>
      </dsp:txXfrm>
    </dsp:sp>
    <dsp:sp modelId="{F682AB07-0BD5-4E5B-95EC-B8A9804DA34A}">
      <dsp:nvSpPr>
        <dsp:cNvPr id="0" name=""/>
        <dsp:cNvSpPr/>
      </dsp:nvSpPr>
      <dsp:spPr>
        <a:xfrm>
          <a:off x="3205830" y="861549"/>
          <a:ext cx="480839" cy="702270"/>
        </a:xfrm>
        <a:custGeom>
          <a:avLst/>
          <a:gdLst/>
          <a:ahLst/>
          <a:cxnLst/>
          <a:rect l="0" t="0" r="0" b="0"/>
          <a:pathLst>
            <a:path>
              <a:moveTo>
                <a:pt x="0" y="702270"/>
              </a:moveTo>
              <a:lnTo>
                <a:pt x="240419" y="702270"/>
              </a:lnTo>
              <a:lnTo>
                <a:pt x="240419" y="0"/>
              </a:lnTo>
              <a:lnTo>
                <a:pt x="480839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424972" y="1191406"/>
        <a:ext cx="42555" cy="42555"/>
      </dsp:txXfrm>
    </dsp:sp>
    <dsp:sp modelId="{AAF791AD-CA6E-4974-8C49-2C8A35C1EBC8}">
      <dsp:nvSpPr>
        <dsp:cNvPr id="0" name=""/>
        <dsp:cNvSpPr/>
      </dsp:nvSpPr>
      <dsp:spPr>
        <a:xfrm>
          <a:off x="1454446" y="1563819"/>
          <a:ext cx="480839" cy="702270"/>
        </a:xfrm>
        <a:custGeom>
          <a:avLst/>
          <a:gdLst/>
          <a:ahLst/>
          <a:cxnLst/>
          <a:rect l="0" t="0" r="0" b="0"/>
          <a:pathLst>
            <a:path>
              <a:moveTo>
                <a:pt x="0" y="702270"/>
              </a:moveTo>
              <a:lnTo>
                <a:pt x="240419" y="702270"/>
              </a:lnTo>
              <a:lnTo>
                <a:pt x="240419" y="0"/>
              </a:lnTo>
              <a:lnTo>
                <a:pt x="480839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673588" y="1893677"/>
        <a:ext cx="42555" cy="42555"/>
      </dsp:txXfrm>
    </dsp:sp>
    <dsp:sp modelId="{D24319FB-DD01-43FA-B344-7BAEEA9A1165}">
      <dsp:nvSpPr>
        <dsp:cNvPr id="0" name=""/>
        <dsp:cNvSpPr/>
      </dsp:nvSpPr>
      <dsp:spPr>
        <a:xfrm rot="5400000" flipV="1">
          <a:off x="554800" y="1541434"/>
          <a:ext cx="349981" cy="144931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vert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计算机系统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554800" y="1541434"/>
        <a:ext cx="349981" cy="1449311"/>
      </dsp:txXfrm>
    </dsp:sp>
    <dsp:sp modelId="{7A9B5059-E013-4097-A9A4-DD51E60318C7}">
      <dsp:nvSpPr>
        <dsp:cNvPr id="0" name=""/>
        <dsp:cNvSpPr/>
      </dsp:nvSpPr>
      <dsp:spPr>
        <a:xfrm>
          <a:off x="1935285" y="1368632"/>
          <a:ext cx="1270544" cy="39037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硬件系统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5285" y="1368632"/>
        <a:ext cx="1270544" cy="390373"/>
      </dsp:txXfrm>
    </dsp:sp>
    <dsp:sp modelId="{DBCE558C-F3C1-4B9A-9406-383F8A9EA1D4}">
      <dsp:nvSpPr>
        <dsp:cNvPr id="0" name=""/>
        <dsp:cNvSpPr/>
      </dsp:nvSpPr>
      <dsp:spPr>
        <a:xfrm>
          <a:off x="3686669" y="719082"/>
          <a:ext cx="2404195" cy="2849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运算器（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2-3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章）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6669" y="719082"/>
        <a:ext cx="2404195" cy="284933"/>
      </dsp:txXfrm>
    </dsp:sp>
    <dsp:sp modelId="{707E7F41-7EB8-4514-8AE6-43EA1E21FC1D}">
      <dsp:nvSpPr>
        <dsp:cNvPr id="0" name=""/>
        <dsp:cNvSpPr/>
      </dsp:nvSpPr>
      <dsp:spPr>
        <a:xfrm>
          <a:off x="3686669" y="1187262"/>
          <a:ext cx="2404195" cy="2849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控制器（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5-6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章）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6669" y="1187262"/>
        <a:ext cx="2404195" cy="284933"/>
      </dsp:txXfrm>
    </dsp:sp>
    <dsp:sp modelId="{D497C1C7-5197-4BA5-856F-820F2C6ABBE3}">
      <dsp:nvSpPr>
        <dsp:cNvPr id="0" name=""/>
        <dsp:cNvSpPr/>
      </dsp:nvSpPr>
      <dsp:spPr>
        <a:xfrm>
          <a:off x="3686669" y="1655442"/>
          <a:ext cx="2404195" cy="2849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存储器（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章）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6669" y="1655442"/>
        <a:ext cx="2404195" cy="284933"/>
      </dsp:txXfrm>
    </dsp:sp>
    <dsp:sp modelId="{610C6D6C-F823-4F07-9349-1D40AF9A0310}">
      <dsp:nvSpPr>
        <dsp:cNvPr id="0" name=""/>
        <dsp:cNvSpPr/>
      </dsp:nvSpPr>
      <dsp:spPr>
        <a:xfrm>
          <a:off x="3686669" y="2123623"/>
          <a:ext cx="2404195" cy="2849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输入输出设备（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8-10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章）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6669" y="2123623"/>
        <a:ext cx="2404195" cy="284933"/>
      </dsp:txXfrm>
    </dsp:sp>
    <dsp:sp modelId="{0C463977-872A-4F11-B42D-4E9FFFFF5C89}">
      <dsp:nvSpPr>
        <dsp:cNvPr id="0" name=""/>
        <dsp:cNvSpPr/>
      </dsp:nvSpPr>
      <dsp:spPr>
        <a:xfrm>
          <a:off x="1935285" y="2773173"/>
          <a:ext cx="1270544" cy="39037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软件系统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5285" y="2773173"/>
        <a:ext cx="1270544" cy="390373"/>
      </dsp:txXfrm>
    </dsp:sp>
    <dsp:sp modelId="{845C27F7-166D-4934-8E5B-691C452E642F}">
      <dsp:nvSpPr>
        <dsp:cNvPr id="0" name=""/>
        <dsp:cNvSpPr/>
      </dsp:nvSpPr>
      <dsp:spPr>
        <a:xfrm>
          <a:off x="3686669" y="2591803"/>
          <a:ext cx="2404195" cy="2849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系统软件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6669" y="2591803"/>
        <a:ext cx="2404195" cy="284933"/>
      </dsp:txXfrm>
    </dsp:sp>
    <dsp:sp modelId="{EFE228E8-98A0-4137-B5B9-39819D986FC9}">
      <dsp:nvSpPr>
        <dsp:cNvPr id="0" name=""/>
        <dsp:cNvSpPr/>
      </dsp:nvSpPr>
      <dsp:spPr>
        <a:xfrm>
          <a:off x="3686669" y="3059983"/>
          <a:ext cx="2404195" cy="2849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应用软件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6669" y="3059983"/>
        <a:ext cx="2404195" cy="284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7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anose="02010600030101010101" pitchFamily="2" charset="-122"/>
              </a:defRPr>
            </a:lvl1pPr>
          </a:lstStyle>
          <a:p>
            <a:fld id="{4D729427-48D2-4398-9CA7-038F621814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55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29427-48D2-4398-9CA7-038F62181412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829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29427-48D2-4398-9CA7-038F62181412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83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62000"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</a:rPr>
              <a:t>第一代：</a:t>
            </a: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1946-1956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，电子管时代</a:t>
            </a:r>
            <a:endParaRPr lang="en-US" altLang="zh-CN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defTabSz="762000"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altLang="zh-CN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ENIAC </a:t>
            </a: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 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莫奇利 </a:t>
            </a: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 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图灵 </a:t>
            </a: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 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冯诺伊曼 </a:t>
            </a: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 </a:t>
            </a:r>
            <a:r>
              <a:rPr lang="zh-CN" altLang="en-US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阿塔诺索夫 </a:t>
            </a:r>
            <a:r>
              <a:rPr lang="en-US" altLang="zh-CN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 </a:t>
            </a:r>
            <a:endParaRPr lang="en-US" altLang="zh-CN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defTabSz="762000"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第二代：</a:t>
            </a: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1956-1965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，晶体管时代</a:t>
            </a:r>
            <a:endParaRPr lang="en-US" altLang="zh-CN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defTabSz="762000"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zh-CN" altLang="en-US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肖克利（贝尔实验室）</a:t>
            </a:r>
            <a:r>
              <a:rPr lang="en-US" altLang="zh-CN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</a:t>
            </a: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1947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年发明</a:t>
            </a:r>
            <a:r>
              <a:rPr lang="zh-CN" altLang="en-US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晶体管 </a:t>
            </a:r>
            <a:r>
              <a:rPr lang="en-US" altLang="zh-CN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 altLang="zh-CN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defTabSz="762000"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zh-CN" altLang="en-US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八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叛逆</a:t>
            </a: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诺依斯、摩尔、布兰克、克莱尔、赫尔尼、拉斯特、罗伯茨、格里尼克 </a:t>
            </a: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en-US" altLang="zh-CN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1957 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年创立仙</a:t>
            </a:r>
            <a:r>
              <a:rPr lang="zh-CN" altLang="en-US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童（</a:t>
            </a:r>
            <a:r>
              <a:rPr lang="en-US" altLang="zh-CN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Fairchild</a:t>
            </a:r>
            <a:r>
              <a:rPr lang="zh-CN" altLang="en-US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）公司 </a:t>
            </a: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 </a:t>
            </a:r>
            <a:endParaRPr lang="en-US" altLang="zh-CN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defTabSz="762000"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基尔比</a:t>
            </a: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德克萨斯仪器</a:t>
            </a: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和诺依斯</a:t>
            </a: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仙童</a:t>
            </a: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)1958~1959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年期间各自发明了锗集成电路和硅集成电路 </a:t>
            </a: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</a:p>
          <a:p>
            <a:pPr defTabSz="762000"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altLang="zh-CN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Intel——</a:t>
            </a:r>
            <a:r>
              <a:rPr lang="zh-CN" altLang="en-US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由诺依斯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、</a:t>
            </a:r>
            <a:r>
              <a:rPr lang="zh-CN" altLang="en-US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摩尔</a:t>
            </a:r>
            <a:r>
              <a:rPr lang="en-US" altLang="zh-CN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zh-CN" altLang="en-US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仙童</a:t>
            </a:r>
            <a:r>
              <a:rPr lang="en-US" altLang="zh-CN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与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格鲁夫于</a:t>
            </a: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1968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年创立 </a:t>
            </a: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</a:p>
          <a:p>
            <a:pPr defTabSz="762000"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altLang="zh-CN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AMD——</a:t>
            </a:r>
            <a:r>
              <a:rPr lang="zh-CN" altLang="en-US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由桑德斯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zh-CN" altLang="en-US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仙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童</a:t>
            </a:r>
            <a:r>
              <a:rPr lang="zh-CN" altLang="en-US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公司半导体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销售部</a:t>
            </a:r>
            <a:r>
              <a:rPr lang="zh-CN" altLang="en-US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主任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）</a:t>
            </a:r>
            <a:r>
              <a:rPr lang="zh-CN" altLang="en-US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带</a:t>
            </a:r>
            <a:r>
              <a:rPr lang="en-US" altLang="zh-CN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zh-CN" altLang="en-US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名员工</a:t>
            </a:r>
            <a:r>
              <a:rPr lang="zh-CN" altLang="en-US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创立 </a:t>
            </a:r>
            <a:r>
              <a:rPr lang="en-US" altLang="zh-CN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 altLang="zh-CN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29427-48D2-4398-9CA7-038F62181412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84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29427-48D2-4398-9CA7-038F62181412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098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29427-48D2-4398-9CA7-038F62181412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45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29427-48D2-4398-9CA7-038F62181412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000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9A76A-0A1D-4C2C-828B-CF91930B4318}" type="datetime1">
              <a:rPr lang="zh-CN" altLang="en-US"/>
              <a:pPr>
                <a:defRPr/>
              </a:pPr>
              <a:t>2022/2/26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94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981B8-79D8-4DFA-B036-2A01708B5CDA}" type="datetime1">
              <a:rPr lang="zh-CN" altLang="en-US"/>
              <a:pPr>
                <a:defRPr/>
              </a:pPr>
              <a:t>2022/2/26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98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98D8F-5021-495C-9FC5-737E61BAFFFD}" type="datetime1">
              <a:rPr lang="zh-CN" altLang="en-US"/>
              <a:pPr>
                <a:defRPr/>
              </a:pPr>
              <a:t>2022/2/26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95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5DC61-E7B0-4D48-8E71-F19211C7434D}" type="datetime1">
              <a:rPr lang="zh-CN" altLang="en-US"/>
              <a:pPr>
                <a:defRPr/>
              </a:pPr>
              <a:t>2022/2/26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04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AF3CE-8F37-4174-8C61-B1ADE44DAF92}" type="datetime1">
              <a:rPr lang="zh-CN" altLang="en-US"/>
              <a:pPr>
                <a:defRPr/>
              </a:pPr>
              <a:t>2022/2/26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46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308B-98CC-45DC-9C37-92BB6D8363C4}" type="datetime1">
              <a:rPr lang="zh-CN" altLang="en-US"/>
              <a:pPr>
                <a:defRPr/>
              </a:pPr>
              <a:t>2022/2/26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91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20C4D-1256-4ADA-822A-4FBD68AD3FEC}" type="datetime1">
              <a:rPr lang="zh-CN" altLang="en-US"/>
              <a:pPr>
                <a:defRPr/>
              </a:pPr>
              <a:t>2022/2/26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68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B35C8-5768-4D5C-B9F1-145A296920AD}" type="datetime1">
              <a:rPr lang="zh-CN" altLang="en-US"/>
              <a:pPr>
                <a:defRPr/>
              </a:pPr>
              <a:t>2022/2/26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02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CC73E-EB4C-44AB-8662-C5302CA7E827}" type="datetime1">
              <a:rPr lang="zh-CN" altLang="en-US"/>
              <a:pPr>
                <a:defRPr/>
              </a:pPr>
              <a:t>2022/2/26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70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FB799-1239-445F-BC6B-ADB3E9721C3E}" type="datetime1">
              <a:rPr lang="zh-CN" altLang="en-US"/>
              <a:pPr>
                <a:defRPr/>
              </a:pPr>
              <a:t>2022/2/26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78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33491-5FDD-430B-AAEF-8ED100B8DE3F}" type="datetime1">
              <a:rPr lang="zh-CN" altLang="en-US"/>
              <a:pPr>
                <a:defRPr/>
              </a:pPr>
              <a:t>2022/2/26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28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F17CEB9D-85C0-407E-A82A-2661404AAAF8}" type="datetime1">
              <a:rPr lang="zh-CN" altLang="en-US"/>
              <a:pPr>
                <a:defRPr/>
              </a:pPr>
              <a:t>2022/2/26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Arial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3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/>
            <a:fld id="{877E944E-D2A4-4C37-ADA3-46988D4E97C8}" type="slidenum">
              <a:rPr lang="zh-CN" altLang="en-US" sz="1200">
                <a:solidFill>
                  <a:srgbClr val="FF0000"/>
                </a:solidFill>
                <a:latin typeface="黑体" panose="02010609060101010101" pitchFamily="49" charset="-122"/>
              </a:rPr>
              <a:pPr algn="ctr"/>
              <a:t>‹#›</a:t>
            </a:fld>
            <a:endParaRPr lang="en-US" altLang="zh-CN" sz="1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1" y="88900"/>
            <a:ext cx="3382143" cy="369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计算机组成与结构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zh-CN" altLang="zh-CN" sz="1800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1800" dirty="0" smtClean="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与教材</a:t>
            </a:r>
            <a:r>
              <a:rPr lang="en-US" altLang="zh-CN" sz="4400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6" y="1556700"/>
            <a:ext cx="3246573" cy="457263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20000" y="1414465"/>
            <a:ext cx="4320000" cy="47148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tabLst>
                <a:tab pos="4032250" algn="l"/>
              </a:tabLst>
              <a:defRPr/>
            </a:pPr>
            <a:r>
              <a:rPr lang="zh-CN" altLang="en-US" sz="1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课程名称：计算机组成与结构</a:t>
            </a:r>
            <a:endParaRPr lang="en-US" altLang="zh-CN" sz="1800" b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tabLst>
                <a:tab pos="4032250" algn="l"/>
              </a:tabLst>
              <a:defRPr/>
            </a:pPr>
            <a:r>
              <a:rPr lang="zh-CN" altLang="en-US" sz="1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课程性质：专业基础课</a:t>
            </a:r>
            <a:endParaRPr lang="en-US" altLang="zh-CN" sz="1800" b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tabLst>
                <a:tab pos="4032250" algn="l"/>
              </a:tabLst>
              <a:defRPr/>
            </a:pPr>
            <a:r>
              <a:rPr lang="zh-CN" altLang="en-US" sz="1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总课时：</a:t>
            </a:r>
            <a:r>
              <a:rPr lang="en-US" altLang="zh-CN" sz="1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72</a:t>
            </a:r>
            <a:r>
              <a:rPr lang="zh-CN" altLang="en-US" sz="1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学时</a:t>
            </a:r>
            <a:endParaRPr lang="en-US" altLang="zh-CN" sz="1800" b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tabLst>
                <a:tab pos="4032250" algn="l"/>
              </a:tabLst>
              <a:defRPr/>
            </a:pPr>
            <a:r>
              <a:rPr lang="zh-CN" altLang="en-US" sz="1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授课课时：</a:t>
            </a:r>
            <a:r>
              <a:rPr lang="en-US" altLang="zh-CN" sz="1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56</a:t>
            </a:r>
            <a:r>
              <a:rPr lang="zh-CN" altLang="en-US" sz="1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学时</a:t>
            </a:r>
            <a:endParaRPr lang="en-US" altLang="zh-CN" sz="1800" b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tabLst>
                <a:tab pos="4032250" algn="l"/>
              </a:tabLst>
              <a:defRPr/>
            </a:pPr>
            <a:r>
              <a:rPr lang="zh-CN" altLang="en-US" sz="1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实验课时：</a:t>
            </a:r>
            <a:r>
              <a:rPr lang="en-US" altLang="zh-CN" sz="1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1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学时（</a:t>
            </a:r>
            <a:r>
              <a:rPr lang="en-US" altLang="zh-CN" sz="1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次实验）</a:t>
            </a:r>
            <a:endParaRPr lang="en-US" altLang="zh-CN" sz="1800" b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tabLst>
                <a:tab pos="4032250" algn="l"/>
              </a:tabLst>
              <a:defRPr/>
            </a:pPr>
            <a:r>
              <a:rPr lang="zh-CN" altLang="en-US" sz="1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考试形式：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闭卷（</a:t>
            </a:r>
            <a:r>
              <a:rPr lang="en-US" altLang="zh-CN" sz="18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70%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b="1" dirty="0" smtClean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tabLst>
                <a:tab pos="4032250" algn="l"/>
              </a:tabLst>
              <a:defRPr/>
            </a:pP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平时成绩：</a:t>
            </a:r>
            <a:r>
              <a:rPr lang="en-US" altLang="zh-CN" sz="18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30%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tabLst>
                <a:tab pos="4032250" algn="l"/>
              </a:tabLst>
              <a:defRPr/>
            </a:pP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上课时间：周一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1-2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</a:t>
            </a:r>
            <a:endParaRPr lang="en-US" altLang="zh-CN" sz="1800" b="1" dirty="0" smtClean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tabLst>
                <a:tab pos="4032250" algn="l"/>
              </a:tabLst>
              <a:defRPr/>
            </a:pPr>
            <a:r>
              <a:rPr lang="en-US" altLang="zh-CN" sz="1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周二，</a:t>
            </a:r>
            <a:r>
              <a:rPr lang="en-US" altLang="zh-CN" sz="18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3-4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</a:t>
            </a:r>
            <a:endParaRPr lang="en-US" altLang="zh-CN" sz="1800" b="1" dirty="0" smtClean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tabLst>
                <a:tab pos="4032250" algn="l"/>
              </a:tabLst>
              <a:defRPr/>
            </a:pPr>
            <a:r>
              <a:rPr lang="en-US" altLang="zh-CN" sz="1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周五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7-8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</a:t>
            </a:r>
            <a:endParaRPr lang="en-US" altLang="zh-CN" sz="1800" b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tabLst>
                <a:tab pos="4032250" algn="l"/>
              </a:tabLst>
              <a:defRPr/>
            </a:pPr>
            <a:endParaRPr lang="en-US" altLang="zh-CN" sz="2000" b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tabLst>
                <a:tab pos="4032250" algn="l"/>
              </a:tabLst>
              <a:defRPr/>
            </a:pPr>
            <a:endParaRPr lang="en-US" altLang="zh-CN" sz="2800" b="1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96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algn="r" defTabSz="762000" eaLnBrk="1" hangingPunct="1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16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教育部规定的学科分类及代码</a:t>
            </a:r>
            <a:endParaRPr lang="en-US" altLang="zh-CN" sz="1600" b="1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    </a:t>
            </a:r>
            <a:endParaRPr lang="en-US" altLang="zh-CN" sz="2000" b="1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856081" name="圆角矩形 856080"/>
          <p:cNvSpPr/>
          <p:nvPr/>
        </p:nvSpPr>
        <p:spPr bwMode="auto">
          <a:xfrm>
            <a:off x="1970797" y="4221088"/>
            <a:ext cx="6561643" cy="1563933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>
              <a:ea typeface="黑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rgbClr val="FF0000"/>
                </a:solidFill>
                <a:ea typeface="黑体" pitchFamily="2" charset="-122"/>
              </a:rPr>
              <a:t>专业基础课</a:t>
            </a:r>
            <a:endParaRPr lang="en-US" altLang="zh-CN" sz="1200" dirty="0" smtClean="0">
              <a:solidFill>
                <a:srgbClr val="FF0000"/>
              </a:solidFill>
              <a:ea typeface="黑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ea typeface="黑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>
              <a:ea typeface="黑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rgbClr val="FF0000"/>
                </a:solidFill>
                <a:ea typeface="黑体" pitchFamily="2" charset="-122"/>
              </a:rPr>
              <a:t>计算机组成与结构</a:t>
            </a:r>
            <a:r>
              <a:rPr lang="zh-CN" altLang="en-US" sz="1200" dirty="0" smtClean="0">
                <a:ea typeface="黑体" pitchFamily="2" charset="-122"/>
              </a:rPr>
              <a:t>（计算机体系结构、计算机组成原理）、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2" charset="-122"/>
              </a:rPr>
              <a:t>微机技术与汇编语言</a:t>
            </a:r>
            <a:r>
              <a:rPr lang="zh-CN" altLang="en-US" sz="1200" dirty="0" smtClean="0">
                <a:ea typeface="黑体" pitchFamily="2" charset="-122"/>
              </a:rPr>
              <a:t>（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微计算机技术、汇编语言）、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黑体" pitchFamily="2" charset="-122"/>
              </a:rPr>
              <a:t>数据结构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、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黑体" pitchFamily="2" charset="-122"/>
              </a:rPr>
              <a:t>操作系统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、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黑体" pitchFamily="2" charset="-122"/>
              </a:rPr>
              <a:t>高级语言程序设计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，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……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等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9A3B7B-EBBB-4013-9E1B-8DD0D1651C33}" type="datetime1">
              <a:rPr lang="zh-CN" altLang="en-US"/>
              <a:pPr>
                <a:defRPr/>
              </a:pPr>
              <a:t>2022/2/26</a:t>
            </a:fld>
            <a:endParaRPr lang="en-US" altLang="zh-CN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课程在学科培养计划中的定位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87026" y="2292574"/>
            <a:ext cx="648072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3366"/>
                </a:solidFill>
              </a:rPr>
              <a:t>……</a:t>
            </a:r>
            <a:endParaRPr lang="zh-CN" altLang="en-US" sz="1200" dirty="0">
              <a:solidFill>
                <a:srgbClr val="003366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6954" y="2292575"/>
            <a:ext cx="868149" cy="276999"/>
          </a:xfrm>
          <a:prstGeom prst="rect">
            <a:avLst/>
          </a:prstGeom>
          <a:solidFill>
            <a:srgbClr val="FFC000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3366"/>
                </a:solidFill>
              </a:rPr>
              <a:t>学科门类</a:t>
            </a:r>
            <a:endParaRPr lang="zh-CN" altLang="en-US" sz="1200" dirty="0">
              <a:solidFill>
                <a:srgbClr val="003366"/>
              </a:solidFill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646761" y="2200243"/>
            <a:ext cx="648072" cy="461665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>
                <a:solidFill>
                  <a:srgbClr val="003366"/>
                </a:solidFill>
              </a:rPr>
              <a:t>01</a:t>
            </a:r>
          </a:p>
          <a:p>
            <a:pPr algn="ctr"/>
            <a:r>
              <a:rPr lang="zh-CN" altLang="en-US" sz="1200" dirty="0">
                <a:solidFill>
                  <a:srgbClr val="003366"/>
                </a:solidFill>
              </a:rPr>
              <a:t>哲学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2510843" y="2200243"/>
            <a:ext cx="718393" cy="461665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>
                <a:solidFill>
                  <a:srgbClr val="003366"/>
                </a:solidFill>
              </a:rPr>
              <a:t>02</a:t>
            </a:r>
          </a:p>
          <a:p>
            <a:pPr algn="ctr"/>
            <a:r>
              <a:rPr lang="zh-CN" altLang="en-US" sz="1200" dirty="0">
                <a:solidFill>
                  <a:srgbClr val="003366"/>
                </a:solidFill>
              </a:rPr>
              <a:t>经济学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4348503" y="2200243"/>
            <a:ext cx="648072" cy="461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>
                <a:solidFill>
                  <a:srgbClr val="003366"/>
                </a:solidFill>
              </a:rPr>
              <a:t>08</a:t>
            </a:r>
          </a:p>
          <a:p>
            <a:pPr algn="ctr"/>
            <a:r>
              <a:rPr lang="zh-CN" altLang="en-US" sz="1200" dirty="0">
                <a:solidFill>
                  <a:srgbClr val="003366"/>
                </a:solidFill>
              </a:rPr>
              <a:t>工学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952539" y="3257459"/>
            <a:ext cx="1440000" cy="46166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>
                <a:solidFill>
                  <a:srgbClr val="003366"/>
                </a:solidFill>
              </a:rPr>
              <a:t>0812</a:t>
            </a:r>
          </a:p>
          <a:p>
            <a:pPr algn="ctr"/>
            <a:r>
              <a:rPr lang="zh-CN" altLang="en-US" sz="1200" dirty="0">
                <a:solidFill>
                  <a:srgbClr val="003366"/>
                </a:solidFill>
              </a:rPr>
              <a:t>计算机科学与技术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1646833" y="3257459"/>
            <a:ext cx="648000" cy="461665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solidFill>
                  <a:srgbClr val="003366"/>
                </a:solidFill>
              </a:rPr>
              <a:t>0801</a:t>
            </a:r>
            <a:endParaRPr lang="en-US" altLang="zh-CN" sz="1200" dirty="0">
              <a:solidFill>
                <a:srgbClr val="003366"/>
              </a:solidFill>
            </a:endParaRPr>
          </a:p>
          <a:p>
            <a:pPr algn="ctr"/>
            <a:r>
              <a:rPr lang="zh-CN" altLang="en-US" sz="1200" dirty="0">
                <a:solidFill>
                  <a:srgbClr val="003366"/>
                </a:solidFill>
              </a:rPr>
              <a:t>力学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06293" y="2292574"/>
            <a:ext cx="648072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3366"/>
                </a:solidFill>
              </a:rPr>
              <a:t>……</a:t>
            </a:r>
            <a:endParaRPr lang="zh-CN" altLang="en-US" sz="1200" dirty="0">
              <a:solidFill>
                <a:srgbClr val="003366"/>
              </a:solidFill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2426713" y="3257459"/>
            <a:ext cx="864000" cy="461665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solidFill>
                  <a:srgbClr val="003366"/>
                </a:solidFill>
              </a:rPr>
              <a:t>0802</a:t>
            </a:r>
            <a:endParaRPr lang="en-US" altLang="zh-CN" sz="1200" dirty="0">
              <a:solidFill>
                <a:srgbClr val="003366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rgbClr val="003366"/>
                </a:solidFill>
              </a:rPr>
              <a:t>机械工程</a:t>
            </a:r>
            <a:endParaRPr lang="zh-CN" altLang="en-US" sz="1200" dirty="0">
              <a:solidFill>
                <a:srgbClr val="003366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0713" y="3342083"/>
            <a:ext cx="648072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3366"/>
                </a:solidFill>
              </a:rPr>
              <a:t>……</a:t>
            </a:r>
            <a:endParaRPr lang="zh-CN" altLang="en-US" sz="1200" dirty="0">
              <a:solidFill>
                <a:srgbClr val="003366"/>
              </a:solidFill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3002870" y="4372147"/>
            <a:ext cx="1483156" cy="4616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solidFill>
                  <a:srgbClr val="003366"/>
                </a:solidFill>
              </a:rPr>
              <a:t>081201</a:t>
            </a:r>
            <a:endParaRPr lang="en-US" altLang="zh-CN" sz="1200" dirty="0">
              <a:solidFill>
                <a:srgbClr val="003366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rgbClr val="003366"/>
                </a:solidFill>
              </a:rPr>
              <a:t>计算机系统结构</a:t>
            </a:r>
            <a:endParaRPr lang="zh-CN" altLang="en-US" sz="1200" dirty="0">
              <a:solidFill>
                <a:srgbClr val="003366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4894021" y="4372147"/>
            <a:ext cx="1483156" cy="4616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solidFill>
                  <a:srgbClr val="003366"/>
                </a:solidFill>
              </a:rPr>
              <a:t>081202</a:t>
            </a:r>
            <a:endParaRPr lang="en-US" altLang="zh-CN" sz="1200" dirty="0">
              <a:solidFill>
                <a:srgbClr val="003366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rgbClr val="003366"/>
                </a:solidFill>
              </a:rPr>
              <a:t>计算机软件与理论</a:t>
            </a:r>
            <a:endParaRPr lang="zh-CN" altLang="en-US" sz="1200" dirty="0">
              <a:solidFill>
                <a:srgbClr val="003366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6842511" y="4372147"/>
            <a:ext cx="1483156" cy="4616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solidFill>
                  <a:srgbClr val="003366"/>
                </a:solidFill>
              </a:rPr>
              <a:t>081203</a:t>
            </a:r>
            <a:endParaRPr lang="en-US" altLang="zh-CN" sz="1200" dirty="0">
              <a:solidFill>
                <a:srgbClr val="003366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rgbClr val="003366"/>
                </a:solidFill>
              </a:rPr>
              <a:t>计算机应用技术</a:t>
            </a:r>
            <a:endParaRPr lang="zh-CN" altLang="en-US" sz="1200" dirty="0">
              <a:solidFill>
                <a:srgbClr val="003366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9847" y="3364762"/>
            <a:ext cx="868149" cy="276999"/>
          </a:xfrm>
          <a:prstGeom prst="rect">
            <a:avLst/>
          </a:prstGeom>
          <a:solidFill>
            <a:srgbClr val="FFC000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3366"/>
                </a:solidFill>
              </a:rPr>
              <a:t>一级学科</a:t>
            </a:r>
            <a:endParaRPr lang="zh-CN" altLang="en-US" sz="1200" dirty="0">
              <a:solidFill>
                <a:srgbClr val="003366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36954" y="4464480"/>
            <a:ext cx="868149" cy="276999"/>
          </a:xfrm>
          <a:prstGeom prst="rect">
            <a:avLst/>
          </a:prstGeom>
          <a:solidFill>
            <a:srgbClr val="FFC000"/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3366"/>
                </a:solidFill>
              </a:rPr>
              <a:t>二级学科</a:t>
            </a:r>
            <a:endParaRPr lang="zh-CN" altLang="en-US" sz="1200" dirty="0">
              <a:solidFill>
                <a:srgbClr val="003366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06293" y="3322744"/>
            <a:ext cx="648072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3366"/>
                </a:solidFill>
              </a:rPr>
              <a:t>……</a:t>
            </a:r>
            <a:endParaRPr lang="zh-CN" altLang="en-US" sz="1200" dirty="0">
              <a:solidFill>
                <a:srgbClr val="003366"/>
              </a:solidFill>
            </a:endParaRPr>
          </a:p>
        </p:txBody>
      </p:sp>
      <p:cxnSp>
        <p:nvCxnSpPr>
          <p:cNvPr id="7" name="直接箭头连接符 6"/>
          <p:cNvCxnSpPr>
            <a:stCxn id="16" idx="2"/>
            <a:endCxn id="18" idx="0"/>
          </p:cNvCxnSpPr>
          <p:nvPr/>
        </p:nvCxnSpPr>
        <p:spPr bwMode="auto">
          <a:xfrm flipH="1">
            <a:off x="1970833" y="2661908"/>
            <a:ext cx="2701706" cy="5955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>
            <a:stCxn id="16" idx="2"/>
            <a:endCxn id="20" idx="0"/>
          </p:cNvCxnSpPr>
          <p:nvPr/>
        </p:nvCxnSpPr>
        <p:spPr bwMode="auto">
          <a:xfrm flipH="1">
            <a:off x="2858713" y="2661908"/>
            <a:ext cx="1813826" cy="5955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>
            <a:stCxn id="16" idx="2"/>
            <a:endCxn id="17" idx="0"/>
          </p:cNvCxnSpPr>
          <p:nvPr/>
        </p:nvCxnSpPr>
        <p:spPr bwMode="auto">
          <a:xfrm>
            <a:off x="4672539" y="2661908"/>
            <a:ext cx="0" cy="5955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6065" name="直接箭头连接符 856064"/>
          <p:cNvCxnSpPr>
            <a:stCxn id="16" idx="2"/>
            <a:endCxn id="53" idx="0"/>
          </p:cNvCxnSpPr>
          <p:nvPr/>
        </p:nvCxnSpPr>
        <p:spPr bwMode="auto">
          <a:xfrm>
            <a:off x="4672539" y="2661908"/>
            <a:ext cx="1827580" cy="5955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6073" name="直接箭头连接符 856072"/>
          <p:cNvCxnSpPr>
            <a:stCxn id="17" idx="2"/>
            <a:endCxn id="22" idx="0"/>
          </p:cNvCxnSpPr>
          <p:nvPr/>
        </p:nvCxnSpPr>
        <p:spPr bwMode="auto">
          <a:xfrm flipH="1">
            <a:off x="3744448" y="3719124"/>
            <a:ext cx="928091" cy="6530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6075" name="直接箭头连接符 856074"/>
          <p:cNvCxnSpPr>
            <a:stCxn id="17" idx="2"/>
            <a:endCxn id="23" idx="0"/>
          </p:cNvCxnSpPr>
          <p:nvPr/>
        </p:nvCxnSpPr>
        <p:spPr bwMode="auto">
          <a:xfrm>
            <a:off x="4672539" y="3719124"/>
            <a:ext cx="963060" cy="6530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6077" name="直接箭头连接符 856076"/>
          <p:cNvCxnSpPr>
            <a:stCxn id="17" idx="2"/>
            <a:endCxn id="24" idx="0"/>
          </p:cNvCxnSpPr>
          <p:nvPr/>
        </p:nvCxnSpPr>
        <p:spPr bwMode="auto">
          <a:xfrm>
            <a:off x="4672539" y="3719124"/>
            <a:ext cx="2911550" cy="6530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圆角矩形 52"/>
          <p:cNvSpPr/>
          <p:nvPr/>
        </p:nvSpPr>
        <p:spPr bwMode="auto">
          <a:xfrm>
            <a:off x="6068119" y="3257459"/>
            <a:ext cx="864000" cy="461665"/>
          </a:xfrm>
          <a:prstGeom prst="roundRect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solidFill>
                  <a:srgbClr val="003366"/>
                </a:solidFill>
              </a:rPr>
              <a:t>0835</a:t>
            </a:r>
            <a:endParaRPr lang="en-US" altLang="zh-CN" sz="1200" dirty="0">
              <a:solidFill>
                <a:srgbClr val="003366"/>
              </a:solidFill>
            </a:endParaRPr>
          </a:p>
          <a:p>
            <a:pPr algn="ctr"/>
            <a:r>
              <a:rPr lang="zh-CN" altLang="en-US" sz="1200" dirty="0">
                <a:solidFill>
                  <a:srgbClr val="003366"/>
                </a:solidFill>
              </a:rPr>
              <a:t>软件</a:t>
            </a:r>
            <a:r>
              <a:rPr lang="zh-CN" altLang="en-US" sz="1200" dirty="0" smtClean="0">
                <a:solidFill>
                  <a:srgbClr val="003366"/>
                </a:solidFill>
              </a:rPr>
              <a:t>工程</a:t>
            </a:r>
            <a:endParaRPr lang="zh-CN" altLang="en-US" sz="1200" dirty="0">
              <a:solidFill>
                <a:srgbClr val="003366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932119" y="3342081"/>
            <a:ext cx="648072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3366"/>
                </a:solidFill>
              </a:rPr>
              <a:t>……</a:t>
            </a:r>
            <a:endParaRPr lang="zh-CN" altLang="en-US" sz="1200" dirty="0">
              <a:solidFill>
                <a:srgbClr val="003366"/>
              </a:solidFill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7593219" y="3257459"/>
            <a:ext cx="864000" cy="461665"/>
          </a:xfrm>
          <a:prstGeom prst="roundRect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solidFill>
                  <a:srgbClr val="003366"/>
                </a:solidFill>
              </a:rPr>
              <a:t>0854</a:t>
            </a:r>
            <a:endParaRPr lang="en-US" altLang="zh-CN" sz="1200" dirty="0">
              <a:solidFill>
                <a:srgbClr val="003366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rgbClr val="003366"/>
                </a:solidFill>
              </a:rPr>
              <a:t>电子信息</a:t>
            </a:r>
            <a:endParaRPr lang="zh-CN" altLang="en-US" sz="1200" dirty="0">
              <a:solidFill>
                <a:srgbClr val="003366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51" name="直接箭头连接符 50"/>
          <p:cNvCxnSpPr>
            <a:stCxn id="16" idx="2"/>
            <a:endCxn id="50" idx="0"/>
          </p:cNvCxnSpPr>
          <p:nvPr/>
        </p:nvCxnSpPr>
        <p:spPr bwMode="auto">
          <a:xfrm>
            <a:off x="4672539" y="2661908"/>
            <a:ext cx="3352680" cy="5955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889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9A3B7B-EBBB-4013-9E1B-8DD0D1651C33}" type="datetime1">
              <a:rPr lang="zh-CN" altLang="en-US"/>
              <a:pPr>
                <a:defRPr/>
              </a:pPr>
              <a:t>2022/2/26</a:t>
            </a:fld>
            <a:endParaRPr lang="en-US" altLang="zh-CN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本课程描述计算机的角度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marL="536575" indent="-263525" algn="l" defTabSz="7620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从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“硬件”角度认识计算机：</a:t>
            </a: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狭义上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，本课程属于计算机硬件</a:t>
            </a: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范畴；广义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上，属于计算机系统范畴。本课程采用狭义概念。</a:t>
            </a:r>
            <a:endParaRPr lang="en-US" altLang="zh-CN" sz="2000" b="1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536575" indent="-263525" algn="l" defTabSz="7620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从“共性”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角度认识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计算机：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将所有具体计算机的“共性”提炼出来，描述一个“虚”的计算机。</a:t>
            </a:r>
            <a:endParaRPr lang="en-US" altLang="zh-CN" sz="2000" b="1" dirty="0" smtClean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536575" indent="-263525" algn="l" defTabSz="7620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从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“结构”角度认识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计算机：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所谓</a:t>
            </a: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“计算机体系结构”是指计算机的概念性结构和功能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特性；“计算机组成”</a:t>
            </a: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是指计算机系统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结构的</a:t>
            </a: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逻辑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实现；“计算机实现”</a:t>
            </a: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是指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计算机的物理实现。</a:t>
            </a:r>
            <a:endParaRPr lang="en-US" altLang="zh-CN" sz="2000" b="1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285750" indent="250825" algn="l" defTabSz="7620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从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“原理”角度认识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计算机：</a:t>
            </a: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试图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说明“计算机为什么能够自动执行运算任务？”</a:t>
            </a:r>
            <a:endParaRPr lang="en-US" altLang="zh-CN" sz="2000" b="1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39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C1DC2C-A30A-4CF1-80F5-5319B4D0DF4A}" type="datetime1">
              <a:rPr lang="zh-CN" altLang="en-US"/>
              <a:pPr>
                <a:defRPr/>
              </a:pPr>
              <a:t>2022/2/26</a:t>
            </a:fld>
            <a:endParaRPr lang="en-US" altLang="zh-CN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07269" y="2276872"/>
            <a:ext cx="7129462" cy="1008063"/>
          </a:xfrm>
          <a:noFill/>
        </p:spPr>
        <p:txBody>
          <a:bodyPr/>
          <a:lstStyle/>
          <a:p>
            <a:pPr defTabSz="762000" eaLnBrk="1" hangingPunct="1">
              <a:lnSpc>
                <a:spcPct val="110000"/>
              </a:lnSpc>
            </a:pPr>
            <a:r>
              <a:rPr lang="en-US" altLang="zh-CN" sz="54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54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计算机系统概论</a:t>
            </a:r>
            <a:endParaRPr lang="en-US" altLang="zh-CN" sz="5400" dirty="0" smtClean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9A3B7B-EBBB-4013-9E1B-8DD0D1651C33}" type="datetime1">
              <a:rPr lang="zh-CN" altLang="en-US"/>
              <a:pPr>
                <a:defRPr/>
              </a:pPr>
              <a:t>2022/2/26</a:t>
            </a:fld>
            <a:endParaRPr lang="en-US" altLang="zh-CN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一、计算机发展历史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indent="447675" algn="l" defTabSz="762000" eaLnBrk="1" hangingPunct="1"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计算机</a:t>
            </a:r>
            <a:r>
              <a:rPr lang="zh-CN" altLang="en-US" sz="1800" b="1" dirty="0">
                <a:solidFill>
                  <a:srgbClr val="000066"/>
                </a:solidFill>
                <a:latin typeface="Cambria Math" panose="02040503050406030204" pitchFamily="18" charset="0"/>
              </a:rPr>
              <a:t>的发展历史大致分为</a:t>
            </a:r>
            <a:r>
              <a:rPr lang="en-US" altLang="zh-CN" sz="18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CN" altLang="en-US" sz="1800" b="1" dirty="0">
                <a:solidFill>
                  <a:srgbClr val="000066"/>
                </a:solidFill>
                <a:latin typeface="Cambria Math" panose="02040503050406030204" pitchFamily="18" charset="0"/>
              </a:rPr>
              <a:t>个阶段</a:t>
            </a:r>
            <a:r>
              <a:rPr lang="zh-CN" altLang="en-US" sz="18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</a:t>
            </a:r>
            <a:endParaRPr lang="en-US" altLang="zh-CN" sz="18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447675" algn="l" defTabSz="762000" eaLnBrk="1" hangingPunct="1"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第</a:t>
            </a:r>
            <a:r>
              <a:rPr lang="zh-CN" altLang="en-US" sz="1800" b="1" dirty="0">
                <a:solidFill>
                  <a:srgbClr val="000066"/>
                </a:solidFill>
                <a:latin typeface="Cambria Math" panose="02040503050406030204" pitchFamily="18" charset="0"/>
              </a:rPr>
              <a:t>一代：</a:t>
            </a:r>
            <a:r>
              <a:rPr lang="en-US" altLang="zh-CN" sz="18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1946-1956</a:t>
            </a:r>
            <a:r>
              <a:rPr lang="zh-CN" altLang="en-US" sz="1800" b="1" dirty="0">
                <a:solidFill>
                  <a:srgbClr val="000066"/>
                </a:solidFill>
                <a:latin typeface="Cambria Math" panose="02040503050406030204" pitchFamily="18" charset="0"/>
              </a:rPr>
              <a:t>，电子管</a:t>
            </a:r>
            <a:r>
              <a:rPr lang="zh-CN" altLang="en-US" sz="18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时代</a:t>
            </a:r>
            <a:endParaRPr lang="en-US" altLang="zh-CN" sz="1800" b="1" dirty="0">
              <a:solidFill>
                <a:srgbClr val="96969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447675" algn="l" defTabSz="762000" eaLnBrk="1" hangingPunct="1"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第二</a:t>
            </a:r>
            <a:r>
              <a:rPr lang="zh-CN" altLang="en-US" sz="1800" b="1" dirty="0">
                <a:solidFill>
                  <a:srgbClr val="000066"/>
                </a:solidFill>
                <a:latin typeface="Cambria Math" panose="02040503050406030204" pitchFamily="18" charset="0"/>
              </a:rPr>
              <a:t>代：</a:t>
            </a:r>
            <a:r>
              <a:rPr lang="en-US" altLang="zh-CN" sz="18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1956-1965</a:t>
            </a:r>
            <a:r>
              <a:rPr lang="zh-CN" altLang="en-US" sz="1800" b="1" dirty="0">
                <a:solidFill>
                  <a:srgbClr val="000066"/>
                </a:solidFill>
                <a:latin typeface="Cambria Math" panose="02040503050406030204" pitchFamily="18" charset="0"/>
              </a:rPr>
              <a:t>，晶体管</a:t>
            </a:r>
            <a:r>
              <a:rPr lang="zh-CN" altLang="en-US" sz="18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时代</a:t>
            </a:r>
            <a:endParaRPr lang="en-US" altLang="zh-CN" sz="1800" b="1" dirty="0" smtClean="0">
              <a:solidFill>
                <a:srgbClr val="000066"/>
              </a:solidFill>
              <a:latin typeface="Cambria Math" panose="02040503050406030204" pitchFamily="18" charset="0"/>
            </a:endParaRPr>
          </a:p>
          <a:p>
            <a:pPr indent="447675" algn="l" defTabSz="762000" eaLnBrk="1" hangingPunct="1"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第三代</a:t>
            </a:r>
            <a:r>
              <a:rPr lang="zh-CN" altLang="en-US" sz="1800" b="1" dirty="0">
                <a:solidFill>
                  <a:srgbClr val="000066"/>
                </a:solidFill>
                <a:latin typeface="Cambria Math" panose="02040503050406030204" pitchFamily="18" charset="0"/>
              </a:rPr>
              <a:t>：</a:t>
            </a:r>
            <a:r>
              <a:rPr lang="en-US" altLang="zh-CN" sz="18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1965-1971</a:t>
            </a:r>
            <a:r>
              <a:rPr lang="zh-CN" altLang="en-US" sz="18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，中、小规模集成电路（</a:t>
            </a:r>
            <a:r>
              <a:rPr lang="en-US" altLang="zh-CN" sz="18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MSI</a:t>
            </a:r>
            <a:r>
              <a:rPr lang="en-US" altLang="zh-CN" sz="1800" b="1" dirty="0">
                <a:solidFill>
                  <a:srgbClr val="000066"/>
                </a:solidFill>
                <a:latin typeface="Cambria Math" panose="02040503050406030204" pitchFamily="18" charset="0"/>
              </a:rPr>
              <a:t>, Medium-Scale </a:t>
            </a:r>
            <a:r>
              <a:rPr lang="en-US" altLang="zh-CN" sz="18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Integration</a:t>
            </a:r>
            <a:r>
              <a:rPr lang="zh-CN" altLang="en-US" sz="18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、</a:t>
            </a:r>
            <a:endParaRPr lang="en-US" altLang="zh-CN" sz="1800" b="1" dirty="0" smtClean="0">
              <a:solidFill>
                <a:srgbClr val="000066"/>
              </a:solidFill>
              <a:latin typeface="Cambria Math" panose="02040503050406030204" pitchFamily="18" charset="0"/>
            </a:endParaRPr>
          </a:p>
          <a:p>
            <a:pPr indent="447675" algn="l" defTabSz="762000" eaLnBrk="1" hangingPunct="1">
              <a:lnSpc>
                <a:spcPct val="150000"/>
              </a:lnSpc>
            </a:pPr>
            <a:r>
              <a:rPr lang="en-US" altLang="zh-CN" sz="1800" b="1" dirty="0">
                <a:solidFill>
                  <a:srgbClr val="000066"/>
                </a:solidFill>
                <a:latin typeface="Cambria Math" panose="020405030504060302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                                            SSI, </a:t>
            </a:r>
            <a:r>
              <a:rPr lang="en-US" altLang="zh-CN" sz="18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Small </a:t>
            </a:r>
            <a:r>
              <a:rPr lang="en-US" altLang="zh-CN" sz="18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 </a:t>
            </a:r>
            <a:r>
              <a:rPr lang="en-US" altLang="zh-CN" sz="18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Integration</a:t>
            </a:r>
            <a:r>
              <a:rPr lang="zh-CN" altLang="en-US" sz="18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）时代</a:t>
            </a:r>
            <a:endParaRPr lang="en-US" altLang="zh-CN" sz="1800" b="1" dirty="0" smtClean="0">
              <a:solidFill>
                <a:srgbClr val="000066"/>
              </a:solidFill>
              <a:latin typeface="Cambria Math" panose="02040503050406030204" pitchFamily="18" charset="0"/>
            </a:endParaRPr>
          </a:p>
          <a:p>
            <a:pPr indent="447675" algn="l" defTabSz="762000" eaLnBrk="1" hangingPunct="1"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第四代</a:t>
            </a:r>
            <a:r>
              <a:rPr lang="zh-CN" altLang="en-US" sz="1800" b="1" dirty="0">
                <a:solidFill>
                  <a:srgbClr val="000066"/>
                </a:solidFill>
                <a:latin typeface="Cambria Math" panose="02040503050406030204" pitchFamily="18" charset="0"/>
              </a:rPr>
              <a:t>：</a:t>
            </a:r>
            <a:r>
              <a:rPr lang="en-US" altLang="zh-CN" sz="18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1971</a:t>
            </a:r>
            <a:r>
              <a:rPr lang="zh-CN" altLang="en-US" sz="18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之后，大规模集成电路（</a:t>
            </a:r>
            <a:r>
              <a:rPr lang="en-US" altLang="zh-CN" sz="18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LSI, </a:t>
            </a:r>
            <a:r>
              <a:rPr lang="en-US" altLang="zh-CN" sz="18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Large Scale </a:t>
            </a:r>
            <a:r>
              <a:rPr lang="en-US" altLang="zh-CN" sz="18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Integration</a:t>
            </a:r>
            <a:r>
              <a:rPr lang="zh-CN" altLang="en-US" sz="18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）时代</a:t>
            </a:r>
            <a:endParaRPr lang="en-US" altLang="zh-CN" sz="1800" b="1" dirty="0" smtClean="0">
              <a:solidFill>
                <a:srgbClr val="000066"/>
              </a:solidFill>
              <a:latin typeface="Cambria Math" panose="02040503050406030204" pitchFamily="18" charset="0"/>
            </a:endParaRPr>
          </a:p>
          <a:p>
            <a:pPr indent="447675" algn="l" defTabSz="762000" eaLnBrk="1" hangingPunct="1">
              <a:lnSpc>
                <a:spcPct val="150000"/>
              </a:lnSpc>
            </a:pPr>
            <a:endParaRPr lang="en-US" altLang="zh-CN" sz="1800" b="1" dirty="0" smtClean="0">
              <a:solidFill>
                <a:srgbClr val="000066"/>
              </a:solidFill>
              <a:latin typeface="Cambria Math" panose="02040503050406030204" pitchFamily="18" charset="0"/>
            </a:endParaRPr>
          </a:p>
          <a:p>
            <a:pPr indent="447675" algn="l" defTabSz="762000" eaLnBrk="1" hangingPunct="1"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当然，还有研究者（例如本教材）认为：计算机的发展历史分为</a:t>
            </a:r>
            <a:r>
              <a:rPr lang="en-US" altLang="zh-CN" sz="18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zh-CN" altLang="en-US" sz="18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个阶段，即增加一个第五代计算机，其主要特征是基本元器件采用超大规模集成电路（</a:t>
            </a:r>
            <a:r>
              <a:rPr lang="en-US" altLang="zh-CN" sz="18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VLSI, Very Large Scale Integration </a:t>
            </a:r>
            <a:r>
              <a:rPr lang="zh-CN" altLang="en-US" sz="18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）</a:t>
            </a:r>
            <a:r>
              <a:rPr lang="zh-CN" altLang="en-US" sz="18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。</a:t>
            </a:r>
            <a:endParaRPr lang="en-US" altLang="zh-CN" sz="1800" b="1" dirty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9A3B7B-EBBB-4013-9E1B-8DD0D1651C33}" type="datetime1">
              <a:rPr lang="zh-CN" altLang="en-US"/>
              <a:pPr>
                <a:defRPr/>
              </a:pPr>
              <a:t>2022/2/26</a:t>
            </a:fld>
            <a:endParaRPr lang="en-US" altLang="zh-CN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二、计算机系统组成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699792" y="1872007"/>
            <a:ext cx="4392488" cy="2118200"/>
          </a:xfrm>
          <a:prstGeom prst="roundRect">
            <a:avLst>
              <a:gd name="adj" fmla="val 5213"/>
            </a:avLst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</a:rPr>
              <a:t>冯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</a:rPr>
              <a:t>•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</a:rPr>
              <a:t>诺伊曼型计算机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539657594"/>
              </p:ext>
            </p:extLst>
          </p:nvPr>
        </p:nvGraphicFramePr>
        <p:xfrm>
          <a:off x="899592" y="14847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89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9A3B7B-EBBB-4013-9E1B-8DD0D1651C33}" type="datetime1">
              <a:rPr lang="zh-CN" altLang="en-US"/>
              <a:pPr>
                <a:defRPr/>
              </a:pPr>
              <a:t>2022/2/26</a:t>
            </a:fld>
            <a:endParaRPr lang="en-US" altLang="zh-CN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三、冯</a:t>
            </a:r>
            <a:r>
              <a:rPr lang="en-US" altLang="zh-CN" sz="3600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 sz="36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诺伊曼型计算机的特点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indent="444500" algn="l" defTabSz="762000" eaLnBrk="1" hangingPunct="1">
              <a:lnSpc>
                <a:spcPct val="150000"/>
              </a:lnSpc>
            </a:pPr>
            <a:r>
              <a:rPr lang="zh-CN" altLang="en-US" sz="1800" b="1" dirty="0">
                <a:solidFill>
                  <a:srgbClr val="000066"/>
                </a:solidFill>
                <a:latin typeface="宋体" panose="02010600030101010101" pitchFamily="2" charset="-122"/>
              </a:rPr>
              <a:t>冯</a:t>
            </a:r>
            <a:r>
              <a:rPr lang="en-US" altLang="zh-CN" sz="1800" b="1" dirty="0">
                <a:solidFill>
                  <a:srgbClr val="000066"/>
                </a:solidFill>
                <a:latin typeface="宋体" panose="02010600030101010101" pitchFamily="2" charset="-122"/>
              </a:rPr>
              <a:t>•</a:t>
            </a:r>
            <a:r>
              <a:rPr lang="zh-CN" altLang="en-US" sz="1800" b="1" dirty="0">
                <a:solidFill>
                  <a:srgbClr val="000066"/>
                </a:solidFill>
                <a:latin typeface="宋体" panose="02010600030101010101" pitchFamily="2" charset="-122"/>
              </a:rPr>
              <a:t>诺依曼型计算机的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特点：</a:t>
            </a:r>
            <a:endParaRPr lang="en-US" altLang="zh-CN" sz="1800" b="1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indent="444500" algn="l" defTabSz="762000" eaLnBrk="1" hangingPunct="1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zh-CN" altLang="en-US" sz="18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计算机由运算器</a:t>
            </a:r>
            <a:r>
              <a:rPr lang="zh-CN" altLang="en-US" sz="18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、控制器、存储器、</a:t>
            </a:r>
            <a:r>
              <a:rPr lang="zh-CN" altLang="en-US" sz="18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输入输出设备等几部分组成。</a:t>
            </a:r>
            <a:endParaRPr lang="en-US" altLang="zh-CN" sz="1800" b="1" dirty="0" smtClean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44500" algn="l" defTabSz="762000" eaLnBrk="1" hangingPunct="1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zh-CN" altLang="en-US" sz="18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采用程序存储的方式，程序和数据放在存储器中并以二进制形式表示</a:t>
            </a:r>
            <a:endParaRPr lang="en-US" altLang="zh-CN" sz="1800" b="1" dirty="0" smtClean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44500" algn="l" defTabSz="762000" eaLnBrk="1" hangingPunct="1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lang="zh-CN" altLang="en-US" sz="18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指令由地址码和操作码组成。</a:t>
            </a:r>
            <a:endParaRPr lang="en-US" altLang="zh-CN" sz="1800" b="1" dirty="0" smtClean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44500" algn="l" defTabSz="762000" eaLnBrk="1" hangingPunct="1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r>
              <a:rPr lang="zh-CN" altLang="en-US" sz="18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指令顺序存放，并由</a:t>
            </a:r>
            <a:r>
              <a:rPr lang="en-US" altLang="zh-CN" sz="18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r>
              <a:rPr lang="zh-CN" altLang="en-US" sz="18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（程序计数器）指示其地址，</a:t>
            </a:r>
            <a:r>
              <a:rPr lang="en-US" altLang="zh-CN" sz="18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r>
              <a:rPr lang="zh-CN" altLang="en-US" sz="18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一般按顺序自动递增，但可按运算结果或外界条件改变。</a:t>
            </a:r>
            <a:endParaRPr lang="en-US" altLang="zh-CN" sz="1800" b="1" dirty="0" smtClean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44500" algn="l" defTabSz="762000" eaLnBrk="1" hangingPunct="1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  <a:r>
              <a:rPr lang="zh-CN" altLang="en-US" sz="18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机器以运算器为中心。</a:t>
            </a:r>
            <a:endParaRPr lang="en-US" altLang="zh-CN" sz="1800" b="1" dirty="0" smtClean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44500" algn="l" defTabSz="762000" eaLnBrk="1" hangingPunct="1">
              <a:lnSpc>
                <a:spcPct val="150000"/>
              </a:lnSpc>
            </a:pPr>
            <a:endParaRPr lang="en-US" altLang="zh-CN" sz="1800" b="1" dirty="0" smtClean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indent="444500" algn="l" defTabSz="762000" eaLnBrk="1" hangingPunct="1"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总结：程序存储，自动执行</a:t>
            </a:r>
            <a:endParaRPr lang="en-US" altLang="zh-CN" sz="1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60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9A3B7B-EBBB-4013-9E1B-8DD0D1651C33}" type="datetime1">
              <a:rPr lang="zh-CN" altLang="en-US"/>
              <a:pPr>
                <a:defRPr/>
              </a:pPr>
              <a:t>2022/2/26</a:t>
            </a:fld>
            <a:endParaRPr lang="en-US" altLang="zh-CN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四、计算机的分类硬件组成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indent="45720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通常，人们习惯于按计算机的规模、运算能力、价格进行分类：</a:t>
            </a:r>
            <a:endParaRPr lang="en-US" altLang="zh-CN" sz="1800" b="1" dirty="0" smtClean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indent="45720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巨型机（高性能计算机）</a:t>
            </a:r>
            <a:endParaRPr lang="en-US" altLang="zh-CN" sz="1800" b="1" dirty="0" smtClean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indent="45720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大型机</a:t>
            </a:r>
            <a:endParaRPr lang="en-US" altLang="zh-CN" sz="1800" b="1" dirty="0" smtClean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indent="45720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(3)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中型机                 基本被淘汰</a:t>
            </a:r>
            <a:endParaRPr lang="en-US" altLang="zh-CN" sz="1800" b="1" dirty="0" smtClean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indent="45720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(4)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小型机（包括工作站）</a:t>
            </a:r>
            <a:endParaRPr lang="en-US" altLang="zh-CN" sz="1800" b="1" dirty="0" smtClean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indent="45720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(5)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微型机</a:t>
            </a:r>
            <a:endParaRPr lang="en-US" altLang="zh-CN" sz="1800" b="1" dirty="0" smtClean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indent="45720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1800" b="1" dirty="0" smtClean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indent="45720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除此之外，还有其他分类方法。其中</a:t>
            </a:r>
            <a:r>
              <a:rPr lang="zh-CN" altLang="en-US" sz="1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1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Flynn</a:t>
            </a:r>
            <a:r>
              <a:rPr lang="zh-CN" altLang="en-US" sz="1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分类”</a:t>
            </a:r>
            <a:r>
              <a:rPr lang="zh-CN" altLang="en-US" sz="1800" b="1" dirty="0">
                <a:solidFill>
                  <a:srgbClr val="000066"/>
                </a:solidFill>
                <a:latin typeface="宋体" panose="02010600030101010101" pitchFamily="2" charset="-122"/>
              </a:rPr>
              <a:t>较为著名，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它根据数据流与指令流的关系将计算机分为</a:t>
            </a:r>
            <a:r>
              <a:rPr lang="en-US" altLang="zh-CN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种类：</a:t>
            </a:r>
            <a:endParaRPr lang="en-US" altLang="zh-CN" sz="1800" b="1" dirty="0" smtClean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indent="45720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单指令多数据流计算机（</a:t>
            </a:r>
            <a:r>
              <a:rPr lang="en-US" altLang="zh-CN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SISD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）、单指令多数据流</a:t>
            </a:r>
            <a:r>
              <a:rPr lang="zh-CN" altLang="en-US" sz="1800" b="1" dirty="0">
                <a:solidFill>
                  <a:srgbClr val="000066"/>
                </a:solidFill>
                <a:latin typeface="宋体" panose="02010600030101010101" pitchFamily="2" charset="-122"/>
              </a:rPr>
              <a:t>计算机（</a:t>
            </a:r>
            <a:r>
              <a:rPr lang="en-US" altLang="zh-CN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SIMD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）、多指令单数据流</a:t>
            </a:r>
            <a:r>
              <a:rPr lang="zh-CN" altLang="en-US" sz="1800" b="1" dirty="0">
                <a:solidFill>
                  <a:srgbClr val="000066"/>
                </a:solidFill>
                <a:latin typeface="宋体" panose="02010600030101010101" pitchFamily="2" charset="-122"/>
              </a:rPr>
              <a:t>计算机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MISD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）、多指令多数据流</a:t>
            </a:r>
            <a:r>
              <a:rPr lang="zh-CN" altLang="en-US" sz="1800" b="1" dirty="0">
                <a:solidFill>
                  <a:srgbClr val="000066"/>
                </a:solidFill>
                <a:latin typeface="宋体" panose="02010600030101010101" pitchFamily="2" charset="-122"/>
              </a:rPr>
              <a:t>计算机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MIMD</a:t>
            </a:r>
            <a:r>
              <a:rPr lang="zh-CN" altLang="en-US" sz="1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）。</a:t>
            </a:r>
            <a:endParaRPr lang="en-US" altLang="zh-CN" sz="1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右大括号 1"/>
          <p:cNvSpPr/>
          <p:nvPr/>
        </p:nvSpPr>
        <p:spPr bwMode="auto">
          <a:xfrm>
            <a:off x="3707904" y="2420888"/>
            <a:ext cx="216024" cy="1008112"/>
          </a:xfrm>
          <a:prstGeom prst="rightBrace">
            <a:avLst>
              <a:gd name="adj1" fmla="val 51848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25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18378</TotalTime>
  <Words>802</Words>
  <Application>Microsoft Office PowerPoint</Application>
  <PresentationFormat>全屏显示(4:3)</PresentationFormat>
  <Paragraphs>115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黑体</vt:lpstr>
      <vt:lpstr>隶书</vt:lpstr>
      <vt:lpstr>宋体</vt:lpstr>
      <vt:lpstr>微软雅黑</vt:lpstr>
      <vt:lpstr>Arial</vt:lpstr>
      <vt:lpstr>Cambria Math</vt:lpstr>
      <vt:lpstr>Times New Roman</vt:lpstr>
      <vt:lpstr>Wingdings</vt:lpstr>
      <vt:lpstr>att3</vt:lpstr>
      <vt:lpstr>课程与教材 </vt:lpstr>
      <vt:lpstr>课程在学科培养计划中的定位</vt:lpstr>
      <vt:lpstr>本课程描述计算机的角度 </vt:lpstr>
      <vt:lpstr>PowerPoint 演示文稿</vt:lpstr>
      <vt:lpstr>一、计算机发展历史 </vt:lpstr>
      <vt:lpstr>二、计算机系统组成 </vt:lpstr>
      <vt:lpstr>三、冯•诺伊曼型计算机的特点 </vt:lpstr>
      <vt:lpstr>四、计算机的分类硬件组成 </vt:lpstr>
    </vt:vector>
  </TitlesOfParts>
  <Company>中国矿业大学北京(CUMTB)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subject>课件节选</dc:subject>
  <dc:creator>苏红旗</dc:creator>
  <dc:description>清华，王爱英，第3版</dc:description>
  <cp:lastModifiedBy>Windows 用户</cp:lastModifiedBy>
  <cp:revision>249</cp:revision>
  <cp:lastPrinted>1999-05-06T17:03:56Z</cp:lastPrinted>
  <dcterms:created xsi:type="dcterms:W3CDTF">1999-05-03T20:45:05Z</dcterms:created>
  <dcterms:modified xsi:type="dcterms:W3CDTF">2022-02-26T15:58:11Z</dcterms:modified>
</cp:coreProperties>
</file>