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826" r:id="rId2"/>
    <p:sldId id="818" r:id="rId3"/>
    <p:sldId id="893" r:id="rId4"/>
    <p:sldId id="892" r:id="rId5"/>
    <p:sldId id="894" r:id="rId6"/>
    <p:sldId id="891" r:id="rId7"/>
    <p:sldId id="895" r:id="rId8"/>
    <p:sldId id="896" r:id="rId9"/>
    <p:sldId id="897" r:id="rId10"/>
    <p:sldId id="898" r:id="rId11"/>
    <p:sldId id="899" r:id="rId12"/>
    <p:sldId id="900" r:id="rId1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4D4D4D"/>
    <a:srgbClr val="969696"/>
    <a:srgbClr val="FF0000"/>
    <a:srgbClr val="003300"/>
    <a:srgbClr val="A50021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94604" autoAdjust="0"/>
  </p:normalViewPr>
  <p:slideViewPr>
    <p:cSldViewPr>
      <p:cViewPr varScale="1">
        <p:scale>
          <a:sx n="119" d="100"/>
          <a:sy n="11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4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51:4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1228 1463,'-16'-14,"-30"-21,0 0,14 6,-53-41,73 61,0 2,-1-1,0 2,-1-1,-21-6,19 8,1-1,0-1,1 0,-1-1,-25-19,-61-60,78 66,-28-25,-281-241,243 222,32 24,-56-52,111 92,-1-1,2 0,-1 0,0 0,0-1,1 1,-1 0,1-1,-1 1,1-1,0 1,0-1,-1-5,2 7,0-1,0 0,1 1,-1-1,0 0,1 1,-1-1,1 0,-1 1,1-1,0 1,0-1,0 1,0 0,0-1,0 1,0 0,0-1,0 1,1 0,-1 0,0 0,3-1,18-10,1 0,0 2,1 0,41-10,-4 1,84-33,147-48,-253 89,0-2,49-24,-28 9,2 3,0 2,1 4,95-18,-67 24,0 3,152 4,-228 5,1 2,-1 0,0 1,0 1,0 0,0 1,0 0,-1 1,0 1,15 8,-8-2,-11-7,0 0,0 1,0 1,-1 0,0 0,11 13,12 17,14 15,-2 3,46 76,30 65,16 30,-125-207,-1 1,-1 1,-1 0,-1 0,-1 1,-1 0,0 0,-2 0,-1 0,0 43,-2-48,0 10,-6 45,4-62,0 0,0 0,-1-1,-1 1,0-1,0 1,-1-1,-6 9,-3 2,0-1,-1-1,-1 0,-33 28,35-36,0 0,0 0,-1-2,0 1,-1-2,0 0,-24 6,-81 16,65-18,21-4,-1-1,-38 1,-288-8,327-1,-65-12,63 8,-48-3,54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4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1 591,'1'-3,"0"0,1-1,-1 1,1 0,0 0,0 0,0 1,0-1,0 0,0 1,1-1,0 1,-1 0,5-3,4-4,464-437,-458 430,-8 7,1 0,-1 0,2 1,-1 0,1 1,0 0,19-9,-28 16,-1-1,1 1,0-1,-1 1,1 0,-1 0,1 0,0 0,-1 0,1 0,-1 0,1 0,0 0,-1 1,1-1,-1 1,1-1,-1 1,1 0,-1 0,0 0,2 0,0 2,0 0,-1 0,1-1,-1 1,0 1,0-1,0 0,0 0,2 5,1 7,0 1,0 0,2 21,-7-37,10 78,-5 1,-4 99,-2-131,1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4.8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68,'0'-4,"4"0,9-1,9 1,9-2,7-1,8-3,0 1,0 2,-4 1,-6 3,-5 1,-7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5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68,'4'-4,"8"-1,7-3,7-1,7 1,2 3,2-3,3 1,-3 1,-2 2,-4 1,-8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6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1,'-3'0,"-3"4,-2 1,-5 7,1 10,-3 4,-1 2,1 4,4 0,4-2,2-2,3-2,1-1,1-2,1 0,0-5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7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577 1,'-10'1,"1"0,0 1,0 0,0 0,0 1,0 0,1 1,-1 0,1 0,0 1,0 0,0 0,1 1,0 0,0 0,1 1,-1-1,1 2,-7 10,-10 16,1 2,-33 73,52-103,-22 59,2 1,-23 115,32-121,-23 164,31-169,-2-2,-2 1,-2-1,-3 0,-24 56,32-92,6-13,0 0,-1 0,1 0,-1 0,0 0,0-1,0 1,-1 0,1-1,-1 0,0 1,0-1,-3 3,5-6,0-1,1 1,-1 0,0 0,1 0,-1-1,0 1,1 0,-1-1,0 1,1-1,-1 1,1-1,-1 1,1-1,-1 1,1-1,-1 1,1-1,0 1,-1-1,1 0,0 1,-1-1,1 0,0 0,0 1,0-1,-1-1,-6-23,7 23,-6-30,2-1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8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90,'0'-4,"4"-1,5 1,4 0,9-2,3-1,2-3,3 1,5 1,0 2,-6-1,-5 0,-1 2,-2 1,-1 2,-3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8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1,'0'3,"0"10,0 9,0 6,0 8,0 7,-8 6,-6 4,0-1,1-5,0-3,2-5,-1-5,1-5,4-4,1-5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40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1,'5'0,"-1"1,1 0,0 1,-1-1,1 1,-1 0,1 0,-1 0,0 1,0 0,7 5,40 39,-49-46,2 3,-1 0,1 0,0 0,-1 0,0 1,0-1,0 1,-1 0,1 0,-1 0,-1 0,1 1,-1-1,2 6,-3-8,-1 0,1 0,0 0,-1 0,1 0,-1 0,0 0,0 0,0 0,-1-1,1 1,0 0,-1-1,0 1,0-1,0 0,0 1,0-1,0 0,0 0,-1 0,1-1,-1 1,1-1,-1 1,-4 1,-11 5,11-6,1 1,-1 0,1 1,-1 0,-9 8,15-12,0 1,0 0,0 0,1 0,-1 0,0 0,1 0,-1 0,1 0,-1 1,1-1,0 0,-1 0,1 0,0 0,0 1,0-1,0 0,0 0,0 0,0 0,0 1,1-1,-1 0,0 0,1 0,-1 0,1 0,-1 1,1-1,-1 0,1 0,0 0,-1-1,1 1,0 0,0 0,0 0,0 0,0-1,1 2,38 27,-31-23,0 0,-1 0,1 1,-1 0,-1 1,9 9,-15-15,1 0,-1 1,0-1,0 1,0-1,0 1,0-1,0 1,-1 0,1-1,-1 1,0 0,0 0,0-1,0 1,0 0,-1-1,1 1,-1 0,0-1,0 1,0-1,0 1,0-1,0 1,-1-1,1 0,-1 1,-2 1,1 1,-1-1,0 0,-1 0,1 0,-1-1,0 0,1 0,-1 0,-1 0,1-1,-11 4,-67 13,64-16,-1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5:24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 71,'6'35,"-5"-32,0 1,0 0,-1 0,1 0,-1 0,0 0,0 8,-1-10,0 0,1 0,-1-1,0 1,0 0,0 0,0-1,0 1,-1-1,1 1,0-1,-1 0,1 1,-1-1,0 0,1 0,-1 0,0 0,1 0,-1 0,-2 0,-1 1,1-1,0 0,-1 0,1 0,0-1,-1 1,1-1,-1 0,1 0,-6-1,10 1,-1 0,0-1,0 1,0 0,0-1,0 1,0 0,0-1,1 1,-1-1,0 1,0-1,0 1,1-1,-1 0,0 1,1-1,-1 0,1 0,-2-1,2 1,0 0,0-1,0 1,0 0,0-1,0 1,0 0,0-1,0 1,1 0,-1-1,1 1,-1 0,1 0,-1 0,1-1,-1 1,1 0,1-2,18-23,2 0,41-38,-62 62,0 1,0 0,0-1,1 1,-1 0,0 0,1 0,-1 0,1 0,-1 0,1 1,-1-1,1 0,-1 1,1-1,0 1,-1-1,1 1,0 0,0 0,-1 0,1 0,0 0,3 1,-4 0,1 0,0 0,-1 1,1-1,-1 0,1 1,-1 0,0-1,0 1,0 0,0-1,0 1,0 0,0 0,0 0,-1 0,1 2,2 8,-1 1,0-1,-1 0,0 1,-2 18,1-26,0-1,-1 1,0-1,0 0,0 1,0-1,-1 0,1 0,-1 0,0 0,-1 0,1 0,-1-1,1 1,-1-1,0 1,0-1,-1 0,1 0,-1-1,-4 4,3-4,0 0,-1 0,0 0,1-1,-1 0,0 0,0 0,1-1,-1 0,0 0,0 0,0-1,0 0,1 0,-12-3,14 3,1 0,0 0,-1 0,1 0,0 0,0 0,-1 0,1-1,0 1,0-1,1 1,-1-1,0 0,0 0,1 0,-1 0,1 0,0 0,-2-3,3 4,0 0,0 1,-1-1,1 0,0 0,0 0,0 0,0 1,0-1,0 0,1 0,-1 0,0 0,0 1,1-1,-1 0,0 0,1 1,-1-1,0 0,1 1,0-2,1 1,-1-1,1 1,0 0,-1 0,1 0,0 0,0 0,0 0,0 0,0 1,0-1,3 0,42-2,-45 3,-1 0,1 0,-1 0,1 0,-1 0,1 1,-1-1,0 0,1 1,-1-1,1 1,-1-1,0 1,1 0,-1 0,0-1,0 1,0 0,0 0,0 0,0 0,0 0,0 1,0-1,0 0,0 0,-1 1,2 1,-2-2,0 0,0 0,-1 0,1 0,0 0,0 0,-1 0,1 0,0-1,-1 1,1 0,-1 0,1 0,-1-1,0 1,1 0,-1-1,0 1,1 0,-1-1,0 1,0-1,0 1,1-1,-1 1,0-1,0 0,0 1,0-1,0 0,0 0,0 0,0 0,1 0,-1 0,0 0,0 0,0 0,0 0,0 0,-2-1,-39-7,37 5,-1 1,1-2,0 1,0-1,0 0,1 0,0 0,-1 0,1-1,1 0,-6-7,8 10,0 0,0 1,1-1,-1 0,1 1,-1-1,1 0,0 0,-1 0,1 1,0-1,0 0,0 0,0 0,1 1,-1-1,0 0,1 0,-1 0,1 1,0-1,0 0,-1 1,1-1,0 1,0-1,1 1,-1-1,0 1,0 0,1 0,-1-1,1 1,-1 0,1 0,-1 0,1 1,-1-1,1 0,0 1,2-2,-3 2,47-19,-46 18,1 1,-1-1,0 0,0 1,1-1,-1 1,0 0,1 0,-1 0,0 0,1 0,-1 0,0 1,1-1,-1 1,0-1,0 1,4 2,-6-3,0 1,1 0,-1-1,0 1,0 0,0-1,0 1,0 0,0 0,-1-1,1 1,0 0,0-1,0 1,-1 0,1-1,0 1,-1-1,1 1,0 0,-1-1,1 1,-1-1,1 1,-1-1,1 1,-1-1,1 0,-1 1,1-1,-1 0,0 1,1-1,-2 1,-25 15,26-15,0-1,0 1,1-1,-1 0,0 0,0 1,1-1,-1 0,0 1,1-1,-1 0,0 1,1-1,-1 1,1-1,-1 1,1 0,-1-1,1 1,-1 0,1-1,0 1,-1 0,1-1,0 1,-1 0,1 0,0-1,0 1,0 0,0 0,0-1,0 1,0 0,0 1,21 13,2 1,-21-15,-1 0,0 0,0 1,0-1,0 0,0 0,-1 1,1-1,0 0,0 1,-1-1,1 1,-1-1,0 1,1-1,-1 1,0 0,0-1,0 1,0-1,0 1,0-1,0 1,-1 0,1-1,-1 1,1-1,-1 1,1-1,-1 0,0 1,0-1,1 0,-1 1,0-1,0 0,0 0,-3 2,2-1,0-1,0 1,0-1,0 0,0 0,0 0,0 0,0 0,-1 0,1-1,0 1,-1-1,1 1,0-1,-1 0,1 0,0 0,-1 0,1-1,-1 1,1 0,0-1,-1 0,1 0,-3-1,-2-2,0 0,0-1,1 0,0 0,0 0,0-1,0 0,1 0,0-1,-6-9,10 14,0-1,0 1,0-1,0 1,0-1,1 1,-1-1,1 1,-1-1,1 0,0 1,0-1,0 1,0-1,1 0,-1 1,1-1,-1 1,1-1,0 1,0-1,0 1,1 0,-1-1,0 1,1 0,-1 0,1 0,0 0,0 0,0 0,0 1,0-1,4-2,7-5,1 1,0 1,0 0,29-9,-36 14,0-1,1 2,-1-1,0 1,1 0,0 0,-1 1,1 0,-1 1,1-1,-1 2,10 1,-15-2,0 0,0 0,0 0,-1 0,1 0,0 1,-1-1,1 0,0 1,-1-1,0 1,1 0,-1 0,0-1,0 1,0 0,0 0,0 0,0 0,-1 0,1 0,-1 0,1 0,-1 1,0-1,0 0,0 0,0 0,0 0,0 0,0 0,-1 1,1-1,-1 0,0 0,0 0,0 0,-1 2,-3 8,0-1,-1 0,-1 0,1 0,-10 9,8-10,-1-1,-1 1,0-2,0 1,-16 9,23-16,0-1,0 1,-1 0,1-1,0 0,-1 0,1 0,0 0,-1-1,0 1,-4-1,7 0,-1 0,0-1,1 1,-1-1,0 1,1-1,-1 1,1-1,-1 0,1 0,-1 0,1 0,0 0,0 0,-1 0,1-1,0 1,0 0,0-1,0 1,0 0,1-1,-1 1,-1-4,1 2,1 0,0-1,-1 1,1 0,0 0,0-1,1 1,-1 0,1 0,0 0,-1 0,2 0,-1 0,0 0,0 0,1 0,0 0,-1 0,1 1,0-1,0 1,1-1,-1 1,3-2,-3 1,0 1,1 0,-1 0,1 0,-1 0,1 0,-1 0,1 1,0-1,0 1,0 0,0 0,0 0,0 0,0 1,0-1,0 1,0-1,1 1,-1 0,0 1,0-1,0 0,5 2,-7-1,0-1,0 0,0 0,-1 1,1-1,0 1,-1-1,1 1,0-1,-1 1,1-1,0 1,-1 0,1-1,-1 1,1 0,-1-1,0 1,1 0,-1 0,0-1,1 1,-1 0,0 0,0 0,0-1,0 1,0 0,0 0,0 0,0 0,0 1,-1-1,0 1,1-1,-1 1,0-1,0 0,0 1,0-1,0 0,0 0,0 0,0 0,-1 0,1 0,-2 1,2-1,0-1,1 1,-1 0,0 0,0-1,0 1,0 0,0-1,0 1,0-1,-1 1,1-1,0 0,0 0,0 1,0-1,0 0,-1 0,1 0,0 0,0 0,0 0,0-1,-1 1,1 0,0-1,0 1,0 0,0-1,0 1,0-1,0 0,0 1,0-1,0 0,0 0,0 1,1-1,-1 0,0 0,0 0,1 0,-1 0,0-1,1 1,0 0,0 0,0 0,0 1,1-1,-1 0,0 0,0 0,1 1,-1-1,0 0,1 1,-1-1,1 0,-1 1,1-1,-1 0,1 1,0-1,-1 1,1-1,0 1,-1-1,1 1,0 0,-1-1,1 1,0 0,0-1,0 1,-1 0,1 0,0 0,0 0,0 0,-1 0,1 0,1 0,1 0,-1 0,1 0,-1 0,0 0,1 0,-1 1,0-1,1 1,-1-1,0 1,1 0,2 2,-4-2,0-1,0 1,0 0,0 0,-1 0,1-1,0 1,-1 0,1 0,0 0,-1 0,1 0,-1 0,0 1,1-1,-1 0,0 0,0 0,0 0,0 0,0 0,0 1,0-1,0 0,0 0,0 0,0 0,-1 0,1 0,-1 0,1 1,-1-1,1 0,-1 0,1-1,-1 1,0 0,0 0,1 0,-1 0,0-1,0 1,0 0,0 0,0-1,0 1,0-1,0 1,0-1,0 0,0 1,0-1,0 0,0 0,-1 0,1 1,-2-2,-9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5:25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56:01.3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400 2107,'-3'-4,"0"0,1 0,0 0,0-1,0 1,1-1,0 1,-1-1,0-8,-1-2,-85-514,24-291,64 778,2 0,14-78,-10 95,0-1,2 1,1 1,2-1,22-39,-19 40,2 0,1 2,1 0,0 1,43-38,-44 46,-1 1,2 1,0 1,0 0,1 1,0 1,0 1,41-10,-3 7,99-6,64 13,-141 3,1092 4,-1130-4,234 6,-202-2,120 24,-183-26,0 1,0 0,-1 0,1 1,-1 0,18 11,-21-11,-1 1,0-1,1 1,-2 0,1 1,0-1,-1 1,0 0,-1 0,6 10,4 17,0 1,14 66,4 78,-29-169,40 409,-31-271,25 338,-18 3,-18-473,0 19,-1 0,-1 0,-9 41,10-66,-1-1,-1 0,1 0,-2 0,1 0,-1 0,0-1,0 1,-1-1,0 0,0-1,-1 1,0-1,0 0,0 0,-1-1,0 0,-8 5,-4-1,1-1,-1-1,0-1,-28 6,-85 9,119-20,-638 29,577-30,-922-50,855 30,-191-52,223 40,2-4,-124-61,205 85,1-2,1 0,0-2,-31-26,47 35,0 0,1-1,-1 0,2-1,-1 0,1 0,1 0,0-1,0 1,1-1,0 0,0-1,1 1,-2-17,1-31,2 1,8-81,-2 52,6-337,-10 375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19.0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1280 298,'-3'-7,"1"0,-1 0,-1 0,1 0,-1 0,0 1,-1 0,0 0,-10-10,-136-146,145 156,-1 0,1 1,-1 0,0 0,0 0,0 1,-1 0,1 1,-1 0,0 0,0 0,0 1,-12-1,7 1,-1 2,1 0,-1 0,1 1,-1 1,1 0,-24 8,9 0,1 1,-1 1,2 2,0 0,1 2,0 1,-24 22,-36 37,3 4,4 4,4 3,-122 186,182-251,2 1,1 0,0 1,2 0,0 1,2 0,-4 27,10-43,0 0,0-1,1 1,1 0,-1 0,1-1,1 1,0 0,0-1,5 14,-4-16,1 0,-1-1,1 1,0-1,0 0,0 0,1 0,0-1,0 0,0 1,0-2,1 1,-1-1,1 0,12 5,15 2,0-2,0-2,1 0,0-3,67 0,-67-2,286 17,-285-15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19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1,'4'0,"5"7,12 7,10 12,4 5,3 2,0-2,-4-2,0-2,-5-2,-4-5,-3-2,0-1,-6-2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0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1,'0'3,"4"6,9 1,9-2,10 3,6 2,4 0,6 0,3-1,-3 1,-7-2,-9 1,-11-1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1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729 297,'0'-29,"-2"1,-1 0,-1-1,-2 2,0-1,-2 1,-15-35,22 60,0-1,-1 1,1-1,-1 1,0 0,0-1,0 1,0 0,0 0,-1 1,1-1,0 0,-1 1,1-1,-1 1,0 0,1 0,-1 0,0 0,0 0,0 1,0-1,1 1,-1 0,0 0,0 0,0 0,0 0,0 1,-3 0,-9 3,0 0,0 0,1 2,-20 9,21-9,-38 17,-6 1,-102 62,143-76,1 0,1 2,0 0,0 0,1 2,1-1,0 2,1-1,0 2,-16 31,15-20,0 0,2 1,1 0,2 1,-7 48,12-66,2-1,-1 1,2-1,-1 1,2 0,-1-1,1 1,1-1,0 0,0 0,1 0,0 0,1-1,0 1,1-1,0-1,0 1,15 15,-13-16,0 0,1 0,0-1,0 0,0 0,1-1,0-1,1 1,-1-2,1 1,0-2,0 1,0-1,1-1,-1 0,0-1,1 0,13-1,200-3,-203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154 0,'-15'46,"6"-25,-2 7,-2 0,-1 0,-30 44,5-9,38-61,0 0,0-1,0 1,1-1,-1 1,0 0,1 0,-1 0,1-1,-1 1,1 0,0 0,0 0,0 0,0 3,0-5,1 1,-1 0,0 0,1-1,-1 1,1 0,-1-1,1 1,0-1,-1 1,1 0,0-1,-1 1,1-1,0 0,-1 1,1-1,0 0,0 1,0-1,-1 0,1 0,0 0,1 1,8-1,-1 0,1-1,-1 0,1 0,9-3,6 0,1 1,-6-1,1 2,-1 1,34 1,-51 1,1-1,-1 0,1 0,-1 1,0 0,1 0,-1 0,0 0,0 0,0 1,0-1,0 1,0 0,0 0,-1 0,1 0,-1 1,1-1,-1 1,0-1,0 1,0 0,0 0,0 0,-1 0,1 0,-1 0,1 4,1 6,-1 0,-1 1,-1-1,0 0,0 0,-1 0,-1 0,-6 24,0-9,-2 1,-24 47,21-51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2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404 0,'-6'10,"0"-1,-1 0,0 0,-1-1,0 0,0 0,-13 9,-2 2,-62 51,51-44,0 2,-41 44,66-61,0-1,1 1,1 0,0 1,0 0,1 0,1 1,0-1,0 1,1 0,1 0,-2 15,4-23,1 0,0 1,0-1,0 0,0 1,1-1,0 0,0 1,0-1,1 0,-1 0,1 0,1 0,-1 0,1-1,-1 1,1-1,1 1,-1-1,1 0,-1 0,1-1,0 1,1-1,-1 0,1 0,-1 0,1 0,0-1,0 0,0 0,0 0,0-1,0 0,1 0,-1 0,6 0,22-1,1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3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439 0,'0'4,"-3"9,-6 6,-5 3,-7-1,0-2,-1-3,-7 0,-3-4,-8-3,-4 0,-2-2,-1 3,4-1,5-2,9-2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3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0,'0'4,"4"5,1 4,4 1,3 5,5-1,2 5,2 1,5 5,2 1,4 3,4 4,3 3,-1-2,-3-3,-4-4,-7-7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4.4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0,'8'4,"9"1,6 0,7 3,2 0,0 2,-3 0,-2-2,-1-3,-6-1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4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1,'0'4,"4"4,5 2,8-1,6-3,2-1,1-3,-4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0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980 1,'-19'1,"1"1,0 1,0 1,0 1,1 0,-1 1,1 1,0 1,1 0,0 1,0 1,1 0,0 1,-15 15,-25 26,2 2,-51 69,98-116,-258 346,52-63,210-288,0 1,0 0,0 0,1 0,-1 1,1-1,-1 0,1 1,0-1,1 1,-1-1,1 1,-1-1,1 1,0-1,0 1,0-1,1 1,0-1,-1 1,1-1,0 1,0-1,1 0,-1 0,1 1,0-1,0 0,0 0,0-1,0 1,4 3,-1 0,1-1,-1 0,1 0,0-1,0 1,1-1,-1-1,1 1,0-1,0 0,0-1,0 0,1 0,11 2,318-3,-160-4,-84 4,-38 2,-1-3,0-2,0-3,66-14,-94 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5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194 0,'0'8,"0"5,-4 10,-5 7,-4 2,-5 1,-2-3,-6 2,-2-4,4-4,2-6,5-2,5-4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5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0,'4'8,"9"2,9 7,9 4,3-1,4 0,2-4,-2 0,1-4,-3-3,-8-3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6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1,'10'0,"-1"1,0 0,0 1,-1 0,1 0,0 1,-1 0,1 1,-1-1,0 2,0-1,0 1,-1 0,0 1,0 0,0 0,-1 0,0 1,0 0,0 0,-1 1,0-1,-1 1,1 0,-2 1,1-1,-1 1,0-1,-1 1,0 0,1 9,-2-7,1 8,0 0,-2-1,0 1,-1 0,-3 19,3-34,0 0,0-1,0 1,0 0,0-1,-1 1,0-1,0 1,0-1,0 0,0 0,-1 0,1 0,-1 0,0-1,0 1,0-1,0 0,0 0,0 0,-1 0,1 0,-1-1,1 1,-1-1,0 0,0 0,1-1,-1 1,-7-1,6 2,-1-2,1 1,0-1,-1 1,1-2,-1 1,1 0,-1-1,1 0,0-1,-1 1,1-1,0 0,0 0,0 0,0-1,1 0,-1 0,-6-6,-4-11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6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372 0,'0'12,"0"11,-4 16,-8 10,-7 8,-7 1,-4-4,5-9,-3-8,-3-2,0 4,1-1,2-3,-1-3,3-5,3-5,5-4,6-4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7.5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188 1,'-4'4,"-1"4,-7 10,-2 8,-3 4,-1 8,-2 5,-5 3,1-2,6-5,1-10,4-9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8.5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3,'47'-2,"46"2,-87 0,1 1,-1 0,0 0,1 1,-1 0,0 0,0 0,0 1,-1 0,1 0,7 5,-12-6,1-1,-1 1,1 0,-1 0,0-1,0 1,0 0,0 0,0 0,0 0,0 1,-1-1,1 0,-1 0,1 0,-1 1,0-1,0 0,0 0,0 0,0 1,-1-1,1 0,-1 0,1 0,-1 1,0-1,0 0,0 0,0 0,0 0,-2 2,-5 9,-1-1,0 0,-17 17,21-23,-52 42,19-18,37-29,0-1,0 1,0-1,1 1,-1 0,0-1,1 1,-1 0,1 0,-1-1,1 1,-1 0,1 0,-1 0,1 0,0 0,-1-1,1 1,0 0,0 0,0 0,0 0,0 0,0 0,0 0,0 0,0 0,1 1,0 0,0 0,0-1,0 1,0-1,1 1,-1-1,1 0,-1 1,1-1,-1 0,1 0,3 1,11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29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1,'2'1,"0"1,0-1,-1 0,1 1,0 0,0 0,-1-1,1 1,-1 0,0 0,1 0,-1 0,0 1,0-1,0 3,1-2,6 16,-1-1,0 0,-2 1,0 0,-1 1,2 33,-5 124,-2-116,1-46,-1 0,-1 0,0 0,0 0,-2 0,0-1,-1 1,-11 23,11-28,-1-1,0 0,0 0,-1-1,-1 0,1 0,-1 0,0-1,-1 0,0-1,0 0,-19 9,5-4,-1-2,0-1,0-2,-1 0,-32 4,32-8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3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0 110,'0'-4,"4"-1,1-3,3-1,1-3,2 2,4 1,-2-1,2-2,1-4,-2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5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0,'0'4,"0"9,0 9,0 13,0 4,3 3,6 2,5 1,3-3,3-5,2-9,-3-6,-4-6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5.8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 0,'-7'4,"0"0,0-1,0 0,0 0,-1-1,1 1,-1-2,1 1,-1-1,0 0,-9-1,-11 4,-115 11,143-15,1 0,-1 0,0 1,0-1,0 0,1 0,-1 0,0 1,0-1,0 0,0 0,1 1,-1-1,0 0,0 0,0 1,0-1,0 0,0 0,0 1,0-1,0 0,0 0,0 1,0-1,0 0,0 1,0-1,0 0,0 0,0 1,0-1,0 0,0 0,-1 1,1-1,0 0,0 0,0 1,0-1,-1 0,1 0,0 0,0 0,0 1,-1-1,1 0,0 0,0 0,-1 0,1 0,0 1,0-1,-1 0,1 0,0 0,0 0,-1 0,27 13,-25-12,31 12,0-1,0-2,55 10,-47-14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1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644 22,'0'-1,"-1"0,1 0,-1 0,1 1,-1-1,1 0,-1 0,1 0,-1 0,0 0,0 1,1-1,-1 0,0 0,0 1,0-1,0 1,0-1,0 1,0-1,0 1,0 0,0-1,0 1,0 0,0 0,-2 0,-33-5,32 5,-4 0,0 1,0 0,1 0,-1 1,1 0,0 0,-1 1,1 0,0 0,0 1,1-1,-1 2,1-1,0 1,-7 6,-10 10,1 1,-26 33,14-8,1 1,3 1,1 2,-41 106,-54 231,122-383,1 0,0-1,-1 1,0-1,0 0,0 1,-1-1,1 0,-1 0,0-1,0 1,-4 3,-7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6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389 1,'-26'27,"2"2,1 0,1 2,2 0,-24 49,-62 176,-5 12,98-246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442 227,'-21'-13,"15"7,13 9,225 146,-228-147,1 1,-1 0,0 0,0 0,0 0,0 1,3 4,-6-8,-1 0,0 0,0 1,0-1,1 0,-1 1,0-1,0 1,0-1,0 0,0 1,0-1,0 0,0 1,0-1,0 0,0 1,0-1,0 1,0-1,0 0,0 1,0-1,0 0,-1 1,1-1,0 0,0 1,0-1,-1 0,1 0,0 1,-1-1,-24 9,-33-4,33-3,-1 1,-30 7,49-8,0 0,0 0,1 0,-1 1,1 0,0 1,0-1,0 1,1 0,-1 1,1-1,0 1,-5 6,-14 27,2 0,1 2,2 1,-24 77,33-91,-60 207,59-198,3-26,3-17,2-20,-1-13,3-1,2 1,1-1,8-44,-12 87,0 1,0-1,-1 0,1 1,-1-1,0-1,0 1,0 0,0-1,0 1,0-1,0 0,0 0,-5 1,3 0,0-1,0 1,0-1,0-1,-1 1,1-1,0 1,0-2,-1 1,1 0,-8-3,-28-19,39 21,0 0,1 0,-1-1,1 1,-1 0,1 0,-1-1,1 1,0-1,-1 1,1-1,0 0,0 0,0 1,1-1,-1 0,0 0,1 0,-1 0,0-2,2 3,-1 0,1 0,-1 0,1 0,-1 0,1 0,0 0,-1 1,1-1,0 0,0 1,0-1,-1 0,1 1,0-1,0 1,0-1,0 1,0 0,0-1,0 1,0 0,0 0,2-1,32-3,-26 4,343-45,-232 28,-92 14,-23 3,1 0,-1 0,0 0,0-1,0 0,1 0,-1 0,0-1,0 0,-1 0,1 0,0-1,-1 1,1-1,-1 0,0 0,0-1,0 1,0-1,-1 0,1 0,3-5,108-191,-89 151,-1 0,-2-1,-3-1,-2-1,22-105,-40 157,1 0,-1 0,0 0,0-1,0 1,0 0,0 0,1-1,-1 1,0 0,0 0,0-1,0 1,0 0,0 0,0-1,0 1,0 0,0 0,0-1,0 1,0 0,0-1,0 1,0 0,0 0,0-1,-1 1,1 0,0 0,0-1,0 1,0 0,0 0,-1 0,1-1,0 1,0 0,0 0,-1 0,1 0,0-1,0 1,-1 0,1 0,-1 0,-12 11,-20 30,28-34,-16 17,-33 30,-10 12,63-66,1 0,0 1,-1-1,1 1,-1-1,1 0,0 1,-1-1,1 1,0-1,-1 1,1-1,0 1,0-1,0 1,-1-1,1 1,0-1,0 1,0 0,0-1,0 1,0-1,0 1,0-1,0 1,0-1,0 1,1-1,-1 1,0 0,0-1,1 1,-1-1,0 1,0-1,1 0,-1 1,0-1,1 1,-1-1,1 0,-1 1,1-1,-1 0,1 1,-1-1,1 0,-1 0,1 1,-1-1,1 0,-1 0,1 0,-1 0,1 0,-1 0,1 0,0 0,42 3,-38-3,7 0,94 5,-97-4,1 0,-1 1,1 0,-1 1,0 0,0 0,0 1,14 9,-21-13,-1 1,1 0,-1 0,0 1,1-1,-1 0,0 0,0 1,0-1,0 0,0 1,0-1,0 1,0 0,-1-1,1 1,-1-1,1 1,-1 0,1 0,-1-1,0 1,0 3,-1-2,1 0,-1 0,0 0,0-1,-1 1,1 0,0 0,-1 0,0-1,0 1,0-1,-2 3,-8 6,1-1,-1 0,-1 0,-14 7,-2 0,-59 25,75-37,0 0,-1-1,0 0,1-1,-1-1,-1 0,-14-1,27-1,0 0,0 0,1-1,-1 1,0 0,0-1,1 0,-1 1,1-1,-1 0,0 0,1 0,-1 0,1 0,0 0,-1-1,1 1,0 0,0-1,0 1,0-1,-1-1,0-2,0 1,0-1,0 0,1 0,-1 0,1 0,1 0,-1-5,0 2,1 1,0-1,0 1,1 0,0-1,0 1,1 0,0 0,0 0,1 0,4-9,-6 15,-1 0,1 0,0 0,-1 1,1-1,0 0,0 0,0 1,0-1,0 1,0-1,0 1,0-1,0 1,0-1,0 1,0 0,0 0,0-1,0 1,0 0,0 0,0 0,0 0,1 0,-1 1,0-1,0 0,0 0,0 1,0-1,0 1,0-1,0 1,0-1,0 1,0 0,0-1,-1 1,1 0,0 0,0-1,-1 1,2 2,32 45,-34-47,45 89,-4 1,45 149,-84-232,1-1,0 0,0 1,1-1,6 10,2-4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39.7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542 1,'-3'1,"0"1,0-1,1 1,-1 0,1 0,-1 0,1 0,0 0,0 0,-3 3,-7 7,-39 29,-3-3,-1-2,-69 33,120-67,0 0,0 0,1 0,-1 0,0 1,1 0,-1-1,1 1,0 0,0 1,0-1,1 1,-1-1,1 1,-1 0,1-1,-1 6,1 0,0 1,1-1,0 1,1 0,0-1,3 19,-1 5,-2 0,0 1,-3-1,0 0,-3 0,-12 45,4-35,-2 0,-1-1,-3-1,-27 43,33-61,18-28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0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9,'4'0,"5"0,4 0,8 0,8 0,7 0,4 0,4 0,1 0,-3 0,-4 0,-6-4,-8-1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2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580 0,'-138'123,"-90"88,227-211,1 1,-1-1,0 1,1-1,-1 0,0 1,0-1,1 0,-1 1,0-1,0 0,0 0,1 0,-1 0,0 0,0 0,1 0,-1 0,0 0,0 0,0 0,1-1,-1 1,0 0,0 0,1-1,-1 1,0-1,1 1,-1-1,0 1,1-1,-1 1,1-1,-1 1,1-1,-1 1,1-1,-1 0,1 0,0 1,-1-2,0 1,1 0,0 0,-1 0,1 0,-1 1,0-1,1 0,-1 0,0 1,1-1,-1 0,0 1,1-1,-1 1,0-1,0 1,0-1,0 1,0 0,0-1,1 1,-1 0,0 0,0 0,0 0,0-1,0 1,0 1,0-1,0 0,0 0,0 0,0 0,0 1,0-1,0 0,1 1,-1-1,0 1,0-1,-1 2,-20 19,2 1,0 1,1 1,-24 40,25-37,11-20,7-16,9-17,-3 15,0 1,1 0,1 1,-1 0,2 0,-1 1,1 0,0 0,1 1,0 0,0 0,0 2,1-1,0 1,0 0,20-4,-30 8,1 1,-1 0,1 0,-1 0,0 0,1 0,-1 1,1-1,-1 0,0 0,1 1,-1-1,0 1,1 0,-1-1,0 1,0 0,1 0,-1 0,0-1,0 1,0 0,1 2,0 0,-1 0,1 0,-1 0,1 0,-1 0,0 0,0 1,0-1,0 6,0 5,-1 0,0 1,-3 22,3-36,0 1,0-1,0 1,0-1,0 1,-1-1,1 1,0-1,-1 0,1 1,-1-1,1 0,-1 1,0-1,1 0,-1 0,0 0,0 1,0-1,0 0,0 0,0 0,0 0,0-1,0 1,-1 0,1 0,0-1,-1 1,1-1,0 1,-1-1,-1 1,0-2,1 1,-1-1,1 0,0 1,-1-1,1-1,0 1,0 0,0 0,0-1,0 1,0-1,0 0,0 0,0 0,1 1,-1-2,-1-2,0 0,-1 1,0 0,1-1,-2 1,1 0,0 1,-1-1,0 1,-7-4,11 6,0 0,-1 1,1-1,-1 1,1-1,-1 1,1 0,-1-1,0 1,1 0,-1 0,1 0,-1 0,0 0,1 0,-1 1,1-1,-1 1,1-1,-1 1,1-1,-1 1,1 0,0-1,-1 1,1 0,0 0,0 0,-1 0,1 0,0 1,0-1,0 0,0 0,1 1,-1-1,0 1,1-1,-2 2,2 0,-1 0,1-1,0 1,0 0,0-1,0 1,0 0,1-1,-1 1,1 0,0-1,0 1,0-1,0 1,0-1,0 0,1 1,-1-1,1 0,0 0,-1 0,1 0,4 3,-3-1,0 0,0 0,0 0,0 0,-1 1,4 6,-6-9,0-1,1 0,-1 1,0-1,0 0,0 1,0-1,0 1,-1-1,1 0,0 1,0-1,-1 0,1 1,-1-1,0 0,1 0,-1 1,0-1,1 0,-1 0,0 0,0 0,0 0,0 0,0 0,0 0,-2 0,2 0,0 0,-1-1,1 1,0 0,0 0,0 0,-1 0,1 0,0 0,1 0,-1 1,0-1,0 0,0 0,1 1,-1-1,1 0,-1 1,1-1,-1 3,2-2,0-1,0 1,0-1,0 1,1-1,-1 0,0 1,1-1,-1 0,1 0,-1 0,1 0,0 0,-1-1,1 1,0 0,3 0,23 8,1-1,0-1,0-1,42 2,6 1,-70-8,0 0,0 0,0-1,0 0,0 0,-1 0,1-1,0 0,0-1,0 1,0-1,-1-1,1 1,-1-1,0 0,0-1,0 1,0-1,0-1,6-5,29-23,-1-1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3.1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470 0,'-25'1,"0"1,0 0,1 2,-1 1,1 1,0 1,1 1,-32 16,52-23,1 0,0 1,0-1,0 1,0-1,0 1,0 0,0 0,1 0,-1 0,1 0,-1 0,1 0,0 1,0-1,0 0,0 1,0-1,0 1,1-1,-1 1,1-1,0 1,0 0,0-1,0 1,0-1,0 1,1-1,0 1,-1-1,1 1,0-1,0 1,0-1,2 3,5 11,1-1,0 1,2-2,14 18,-6-8,-13-17,-1 1,0 0,0 0,-1 0,0 0,5 18,-8-23,0 1,-1-1,0 1,1-1,-1 1,-1 0,1-1,0 1,-1-1,0 1,0-1,0 1,0-1,0 0,-1 1,1-1,-1 0,0 0,0 0,-5 5,-247 245,252-251,0 0,0 0,-1 0,1-1,-1 1,1 0,-1-1,0 0,1 1,-1-1,-4 1,7-2,0 0,0 0,-1 0,1 0,0 0,0 0,-1 0,1 0,0 0,0-1,-1 1,1 0,0 0,0 0,0 0,-1 0,1 0,0 0,0-1,0 1,0 0,-1 0,1 0,0 0,0-1,0 1,0 0,0 0,-1 0,1-1,0 1,0 0,0 0,0 0,0-1,0 1,0 0,0 0,0-1,0 1,7-20,8-3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3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18,'0'-4,"3"-1,6 0,5 2,-1 4,3 2,-3 4,1 2,-2 2,-3 4,0-1,3-3,0 0,-3-1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4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0,'7'0,"7"4,8 1,5 0,0 3,1 3,-1 1,-2 1,-1-1,-4 1,1-1,2-4,-4-2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4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0,'0'8,"3"2,2 3,4 0,3 1,5 3,2-3,-2 1,0-3,-2-2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5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352 0,'5'0,"4"0,-12 1,-28 3,8 4,4-1,-1-1,0 0,-1-1,1-2,-39 3,30-4,0 1,-46 12,75-15,-1 0,1-1,-1 1,0 0,1 0,-1 0,1 0,-1 1,0-1,1 0,-1 0,1 0,-1 0,0 1,1-1,-1 0,1 1,-1-1,1 0,-1 1,1-1,-1 0,1 1,-1-1,1 1,0-1,-1 1,1-1,0 1,-1-1,1 1,0 0,0-1,-1 2,20 9,34 4,30-9,-69-7,-1 1,0 1,1 0,-1 1,0 0,0 1,0 1,0 0,20 9,-21-5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1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86,'4'0,"5"-3,4-3,5 2,2 0,2-3,1 1,0 0,1 2,-1-3,0 1,3 0,5 2,5-2,0-1,-2 1,-7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7:47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2,'79'-1,"88"3,-163-2,0 1,0 0,0 0,0 0,-1 0,1 1,0 0,0-1,-1 1,1 1,-1-1,0 0,1 1,-1 0,0-1,3 6,3 3,-1 1,-1 0,9 19,-9-19,2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0,'4'0,"5"0,5 0,7 0,9 0,2 0,3 0,0 0,-3 0,-2 0,-7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2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1,'4'0,"5"0,13 0,13 0,12 0,14 0,7 0,12 0,-1 0,-6 0,-11 0,-17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3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997 46,'-1'-2,"1"0,-1 0,1 0,-1 0,0 1,1-1,-1 0,0 1,0-1,0 1,-1-1,1 1,0-1,0 1,-1 0,1-1,-1 1,1 0,-1 0,0 0,1 0,-1 1,0-1,0 0,1 1,-1-1,0 1,0 0,-2-1,-65-6,60 6,-11 1,0 0,0 1,0 0,1 2,-1 1,1 0,0 1,0 2,0-1,-19 12,14-5,1 1,0 1,2 2,0 0,0 1,-28 32,13-6,2 1,-38 66,-43 101,74-133,24-48,-3 9,-2-1,-41 55,61-91,0-1,-1-1,1 1,0 0,0 0,-1-1,1 1,-1-1,-3 2,-10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8:14:33.7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43,'4'0,"5"0,5 0,4-3,6-3,10 2,8 0,7 1,3 1,1-3,-1 0,-7 1,-6 0,-10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B783ACEE-423A-4BF2-8EB5-67C2DDD603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032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3C71E-E44C-4BB3-AEB1-036F43112CC7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5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4889BF-5065-4860-A3AF-ADF40B524C9E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D99D7-21BB-40C2-80E1-D29B1496B0F7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79C64-8D25-4BA5-AD00-90A64744B2B8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78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664C0-5EC0-4186-9D65-616A76D7D9E6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97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C9AA6A-9626-4912-9DB7-4E4E66812A54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289D8-C07B-4169-BB37-FB18723FCA9C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8077C-F9E3-4364-8DFC-ABF0FD8B1427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7AF02-1242-459B-A6E0-F0D1870E8021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F68E8-6FEC-4BB3-B519-4DFA3754882B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61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D79CC-6C37-4130-A16F-CC0852752F66}" type="datetime1">
              <a:rPr lang="zh-CN" altLang="en-US"/>
              <a:pPr/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fld id="{3400EB02-13A2-41B5-9E18-4370FA31E216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fld id="{25B59529-5E12-4B83-BE51-269976FAD147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0" y="88900"/>
            <a:ext cx="3312000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customXml" Target="../ink/ink11.xml"/><Relationship Id="rId42" Type="http://schemas.openxmlformats.org/officeDocument/2006/relationships/image" Target="../media/image31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44.png"/><Relationship Id="rId84" Type="http://schemas.openxmlformats.org/officeDocument/2006/relationships/image" Target="../media/image52.png"/><Relationship Id="rId89" Type="http://schemas.openxmlformats.org/officeDocument/2006/relationships/customXml" Target="../ink/ink45.xml"/><Relationship Id="rId16" Type="http://schemas.openxmlformats.org/officeDocument/2006/relationships/image" Target="../media/image18.png"/><Relationship Id="rId11" Type="http://schemas.openxmlformats.org/officeDocument/2006/relationships/customXml" Target="../ink/ink6.xml"/><Relationship Id="rId32" Type="http://schemas.openxmlformats.org/officeDocument/2006/relationships/image" Target="../media/image26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9.png"/><Relationship Id="rId74" Type="http://schemas.openxmlformats.org/officeDocument/2006/relationships/image" Target="../media/image47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90" Type="http://schemas.openxmlformats.org/officeDocument/2006/relationships/image" Target="../media/image55.png"/><Relationship Id="rId95" Type="http://schemas.openxmlformats.org/officeDocument/2006/relationships/customXml" Target="../ink/ink48.xml"/><Relationship Id="rId22" Type="http://schemas.openxmlformats.org/officeDocument/2006/relationships/image" Target="../media/image21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customXml" Target="../ink/ink35.xml"/><Relationship Id="rId80" Type="http://schemas.openxmlformats.org/officeDocument/2006/relationships/image" Target="../media/image50.png"/><Relationship Id="rId85" Type="http://schemas.openxmlformats.org/officeDocument/2006/relationships/customXml" Target="../ink/ink43.xml"/><Relationship Id="rId3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20.png"/><Relationship Id="rId41" Type="http://schemas.openxmlformats.org/officeDocument/2006/relationships/customXml" Target="../ink/ink21.xml"/><Relationship Id="rId54" Type="http://schemas.openxmlformats.org/officeDocument/2006/relationships/image" Target="../media/image37.png"/><Relationship Id="rId62" Type="http://schemas.openxmlformats.org/officeDocument/2006/relationships/image" Target="../media/image41.png"/><Relationship Id="rId70" Type="http://schemas.openxmlformats.org/officeDocument/2006/relationships/image" Target="../media/image45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54.png"/><Relationship Id="rId91" Type="http://schemas.openxmlformats.org/officeDocument/2006/relationships/customXml" Target="../ink/ink46.xml"/><Relationship Id="rId9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60" Type="http://schemas.openxmlformats.org/officeDocument/2006/relationships/image" Target="../media/image40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9.png"/><Relationship Id="rId81" Type="http://schemas.openxmlformats.org/officeDocument/2006/relationships/customXml" Target="../ink/ink41.xml"/><Relationship Id="rId86" Type="http://schemas.openxmlformats.org/officeDocument/2006/relationships/image" Target="../media/image53.png"/><Relationship Id="rId94" Type="http://schemas.openxmlformats.org/officeDocument/2006/relationships/image" Target="../media/image57.png"/><Relationship Id="rId99" Type="http://schemas.openxmlformats.org/officeDocument/2006/relationships/customXml" Target="../ink/ink50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9" Type="http://schemas.openxmlformats.org/officeDocument/2006/relationships/customXml" Target="../ink/ink20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28.xml"/><Relationship Id="rId76" Type="http://schemas.openxmlformats.org/officeDocument/2006/relationships/image" Target="../media/image48.png"/><Relationship Id="rId97" Type="http://schemas.openxmlformats.org/officeDocument/2006/relationships/customXml" Target="../ink/ink49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56.png"/><Relationship Id="rId2" Type="http://schemas.openxmlformats.org/officeDocument/2006/relationships/image" Target="../media/image11.png"/><Relationship Id="rId29" Type="http://schemas.openxmlformats.org/officeDocument/2006/relationships/customXml" Target="../ink/ink15.xml"/><Relationship Id="rId24" Type="http://schemas.openxmlformats.org/officeDocument/2006/relationships/image" Target="../media/image22.png"/><Relationship Id="rId40" Type="http://schemas.openxmlformats.org/officeDocument/2006/relationships/image" Target="../media/image30.png"/><Relationship Id="rId45" Type="http://schemas.openxmlformats.org/officeDocument/2006/relationships/customXml" Target="../ink/ink23.xml"/><Relationship Id="rId66" Type="http://schemas.openxmlformats.org/officeDocument/2006/relationships/image" Target="../media/image43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51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30" Type="http://schemas.openxmlformats.org/officeDocument/2006/relationships/image" Target="../media/image25.png"/><Relationship Id="rId35" Type="http://schemas.openxmlformats.org/officeDocument/2006/relationships/customXml" Target="../ink/ink18.xml"/><Relationship Id="rId56" Type="http://schemas.openxmlformats.org/officeDocument/2006/relationships/image" Target="../media/image38.png"/><Relationship Id="rId77" Type="http://schemas.openxmlformats.org/officeDocument/2006/relationships/customXml" Target="../ink/ink39.xml"/><Relationship Id="rId100" Type="http://schemas.openxmlformats.org/officeDocument/2006/relationships/image" Target="../media/image60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image" Target="../media/image46.png"/><Relationship Id="rId93" Type="http://schemas.openxmlformats.org/officeDocument/2006/relationships/customXml" Target="../ink/ink47.xml"/><Relationship Id="rId98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F66B-B1AE-4033-B8EF-BECE4DD0863B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92696" y="2708909"/>
            <a:ext cx="7558608" cy="1008063"/>
          </a:xfrm>
          <a:noFill/>
          <a:ln/>
        </p:spPr>
        <p:txBody>
          <a:bodyPr/>
          <a:lstStyle/>
          <a:p>
            <a:pPr defTabSz="762000">
              <a:lnSpc>
                <a:spcPct val="110000"/>
              </a:lnSpc>
            </a:pPr>
            <a:r>
              <a:rPr lang="en-US" altLang="zh-CN" sz="4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3.2 </a:t>
            </a:r>
            <a:r>
              <a:rPr lang="zh-CN" altLang="en-US" sz="4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带符号数的表示与运算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六、加减法运算的溢出处理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溢出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当运算结果超出机器数所能表示的范围时，称为溢出。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观察下列用补码表示的操作数的运算结果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𝟓𝟔𝟐𝟓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𝟓𝟔𝟐𝟓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   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𝟑𝟏𝟐𝟓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   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𝟏𝟎𝟏𝟏</m:t>
                        </m:r>
                      </m:e>
                    </m:ba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𝟑𝟏𝟐𝟓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𝟖𝟕𝟓𝟎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𝟖𝟕𝟓𝟎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𝟕𝟓𝟎𝟎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   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𝟎𝟏𝟏𝟏</m:t>
                        </m:r>
                      </m:e>
                    </m:ba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𝟒𝟑𝟕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   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𝟏𝟎𝟎𝟏</m:t>
                        </m:r>
                      </m:e>
                    </m:ba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𝟒𝟑𝟕𝟓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𝟖𝟕𝟓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87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六、加减法运算的溢出处理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40000"/>
            <a:ext cx="8280000" cy="4714875"/>
          </a:xfrm>
          <a:noFill/>
          <a:ln/>
        </p:spPr>
        <p:txBody>
          <a:bodyPr lIns="108000" rIns="108000"/>
          <a:lstStyle/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</a:rPr>
              <a:t>溢出的人工判别</a:t>
            </a:r>
            <a:r>
              <a:rPr lang="en-US" altLang="zh-CN" sz="2000" b="1" dirty="0">
                <a:solidFill>
                  <a:srgbClr val="C00000"/>
                </a:solidFill>
              </a:rPr>
              <a:t>】</a:t>
            </a: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正数 </a:t>
            </a:r>
            <a:r>
              <a:rPr lang="en-US" altLang="zh-CN" sz="2000" b="1" dirty="0">
                <a:solidFill>
                  <a:srgbClr val="000066"/>
                </a:solidFill>
              </a:rPr>
              <a:t>+ </a:t>
            </a:r>
            <a:r>
              <a:rPr lang="zh-CN" altLang="en-US" sz="2000" b="1" dirty="0">
                <a:solidFill>
                  <a:srgbClr val="000066"/>
                </a:solidFill>
              </a:rPr>
              <a:t>正数 </a:t>
            </a:r>
            <a:r>
              <a:rPr lang="en-US" altLang="zh-CN" sz="2000" b="1" dirty="0">
                <a:solidFill>
                  <a:srgbClr val="000066"/>
                </a:solidFill>
              </a:rPr>
              <a:t>= </a:t>
            </a:r>
            <a:r>
              <a:rPr lang="zh-CN" altLang="en-US" sz="2000" b="1" dirty="0">
                <a:solidFill>
                  <a:srgbClr val="000066"/>
                </a:solidFill>
              </a:rPr>
              <a:t>正数（不溢出）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正数 </a:t>
            </a:r>
            <a:r>
              <a:rPr lang="en-US" altLang="zh-CN" sz="2000" b="1" dirty="0">
                <a:solidFill>
                  <a:srgbClr val="000066"/>
                </a:solidFill>
              </a:rPr>
              <a:t>+ </a:t>
            </a:r>
            <a:r>
              <a:rPr lang="zh-CN" altLang="en-US" sz="2000" b="1" dirty="0">
                <a:solidFill>
                  <a:srgbClr val="000066"/>
                </a:solidFill>
              </a:rPr>
              <a:t>正数 </a:t>
            </a:r>
            <a:r>
              <a:rPr lang="en-US" altLang="zh-CN" sz="2000" b="1" dirty="0">
                <a:solidFill>
                  <a:srgbClr val="000066"/>
                </a:solidFill>
              </a:rPr>
              <a:t>= </a:t>
            </a:r>
            <a:r>
              <a:rPr lang="zh-CN" altLang="en-US" sz="2000" b="1" dirty="0">
                <a:solidFill>
                  <a:srgbClr val="000066"/>
                </a:solidFill>
              </a:rPr>
              <a:t>负数（</a:t>
            </a:r>
            <a:r>
              <a:rPr lang="zh-CN" altLang="en-US" sz="2000" b="1" dirty="0">
                <a:solidFill>
                  <a:srgbClr val="FF0000"/>
                </a:solidFill>
              </a:rPr>
              <a:t>溢出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负数 </a:t>
            </a:r>
            <a:r>
              <a:rPr lang="en-US" altLang="zh-CN" sz="2000" b="1" dirty="0">
                <a:solidFill>
                  <a:srgbClr val="000066"/>
                </a:solidFill>
              </a:rPr>
              <a:t>+ </a:t>
            </a:r>
            <a:r>
              <a:rPr lang="zh-CN" altLang="en-US" sz="2000" b="1" dirty="0">
                <a:solidFill>
                  <a:srgbClr val="000066"/>
                </a:solidFill>
              </a:rPr>
              <a:t>负数 </a:t>
            </a:r>
            <a:r>
              <a:rPr lang="en-US" altLang="zh-CN" sz="2000" b="1" dirty="0">
                <a:solidFill>
                  <a:srgbClr val="000066"/>
                </a:solidFill>
              </a:rPr>
              <a:t>= </a:t>
            </a:r>
            <a:r>
              <a:rPr lang="zh-CN" altLang="en-US" sz="2000" b="1" dirty="0">
                <a:solidFill>
                  <a:srgbClr val="000066"/>
                </a:solidFill>
              </a:rPr>
              <a:t>正数（</a:t>
            </a:r>
            <a:r>
              <a:rPr lang="zh-CN" altLang="en-US" sz="2000" b="1" dirty="0">
                <a:solidFill>
                  <a:srgbClr val="FF0000"/>
                </a:solidFill>
              </a:rPr>
              <a:t>溢出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负数 </a:t>
            </a:r>
            <a:r>
              <a:rPr lang="en-US" altLang="zh-CN" sz="2000" b="1" dirty="0">
                <a:solidFill>
                  <a:srgbClr val="000066"/>
                </a:solidFill>
              </a:rPr>
              <a:t>+ </a:t>
            </a:r>
            <a:r>
              <a:rPr lang="zh-CN" altLang="en-US" sz="2000" b="1" dirty="0">
                <a:solidFill>
                  <a:srgbClr val="000066"/>
                </a:solidFill>
              </a:rPr>
              <a:t>负数 </a:t>
            </a:r>
            <a:r>
              <a:rPr lang="en-US" altLang="zh-CN" sz="2000" b="1" dirty="0">
                <a:solidFill>
                  <a:srgbClr val="000066"/>
                </a:solidFill>
              </a:rPr>
              <a:t>= </a:t>
            </a:r>
            <a:r>
              <a:rPr lang="zh-CN" altLang="en-US" sz="2000" b="1" dirty="0">
                <a:solidFill>
                  <a:srgbClr val="000066"/>
                </a:solidFill>
              </a:rPr>
              <a:t>负数（不溢出）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正数</a:t>
            </a:r>
            <a:r>
              <a:rPr lang="en-US" altLang="zh-CN" sz="2000" b="1" dirty="0">
                <a:solidFill>
                  <a:srgbClr val="000066"/>
                </a:solidFill>
              </a:rPr>
              <a:t> + </a:t>
            </a:r>
            <a:r>
              <a:rPr lang="zh-CN" altLang="en-US" sz="2000" b="1" dirty="0">
                <a:solidFill>
                  <a:srgbClr val="000066"/>
                </a:solidFill>
              </a:rPr>
              <a:t>负数 </a:t>
            </a:r>
            <a:r>
              <a:rPr lang="en-US" altLang="zh-CN" sz="2000" b="1" dirty="0">
                <a:solidFill>
                  <a:srgbClr val="000066"/>
                </a:solidFill>
              </a:rPr>
              <a:t>= X</a:t>
            </a:r>
            <a:r>
              <a:rPr lang="zh-CN" altLang="en-US" sz="2000" b="1" dirty="0">
                <a:solidFill>
                  <a:srgbClr val="000066"/>
                </a:solidFill>
              </a:rPr>
              <a:t>（不溢出）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180975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负数</a:t>
            </a:r>
            <a:r>
              <a:rPr lang="en-US" altLang="zh-CN" sz="2000" b="1" dirty="0">
                <a:solidFill>
                  <a:srgbClr val="000066"/>
                </a:solidFill>
              </a:rPr>
              <a:t> + </a:t>
            </a:r>
            <a:r>
              <a:rPr lang="zh-CN" altLang="en-US" sz="2000" b="1" dirty="0">
                <a:solidFill>
                  <a:srgbClr val="000066"/>
                </a:solidFill>
              </a:rPr>
              <a:t>正数 </a:t>
            </a:r>
            <a:r>
              <a:rPr lang="en-US" altLang="zh-CN" sz="2000" b="1" dirty="0">
                <a:solidFill>
                  <a:srgbClr val="000066"/>
                </a:solidFill>
              </a:rPr>
              <a:t>= X</a:t>
            </a:r>
            <a:r>
              <a:rPr lang="zh-CN" altLang="en-US" sz="2000" b="1" dirty="0">
                <a:solidFill>
                  <a:srgbClr val="000066"/>
                </a:solidFill>
              </a:rPr>
              <a:t>（不溢出）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4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六、加减法运算的溢出处理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溢出的机器判别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设运算器的输入数据为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，输出结果为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，输出进位为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，次高位输出进位为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，数据的符号位为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，溢出标志为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，则溢出的几种机器判别方法如下：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1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种方法（由人工判别方法导出）：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2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种方法：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种方法 ：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 rotWithShape="0">
                <a:blip r:embed="rId2"/>
                <a:stretch>
                  <a:fillRect l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322A4DA-A336-4AE8-99B3-9B62151A268E}"/>
                  </a:ext>
                </a:extLst>
              </p14:cNvPr>
              <p14:cNvContentPartPr/>
              <p14:nvPr/>
            </p14:nvContentPartPr>
            <p14:xfrm>
              <a:off x="87087" y="660335"/>
              <a:ext cx="1174680" cy="88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322A4DA-A336-4AE8-99B3-9B62151A2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7" y="651335"/>
                <a:ext cx="1192320" cy="90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A745DC-6EF1-4BCF-BA25-36998A1324A8}"/>
              </a:ext>
            </a:extLst>
          </p:cNvPr>
          <p:cNvGrpSpPr/>
          <p:nvPr/>
        </p:nvGrpSpPr>
        <p:grpSpPr>
          <a:xfrm>
            <a:off x="5935832" y="3881804"/>
            <a:ext cx="2088000" cy="967320"/>
            <a:chOff x="5935832" y="3881804"/>
            <a:chExt cx="2088000" cy="9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658F7016-5A05-4F0F-A5A3-EFB6F4EA166A}"/>
                    </a:ext>
                  </a:extLst>
                </p14:cNvPr>
                <p14:cNvContentPartPr/>
                <p14:nvPr/>
              </p14:nvContentPartPr>
              <p14:xfrm>
                <a:off x="5935832" y="3881804"/>
                <a:ext cx="397800" cy="4190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658F7016-5A05-4F0F-A5A3-EFB6F4EA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6832" y="3873164"/>
                  <a:ext cx="415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5E9CDC2-BEC0-4681-A413-7A698A73471A}"/>
                    </a:ext>
                  </a:extLst>
                </p14:cNvPr>
                <p14:cNvContentPartPr/>
                <p14:nvPr/>
              </p14:nvContentPartPr>
              <p14:xfrm>
                <a:off x="6345512" y="4195004"/>
                <a:ext cx="232200" cy="344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5E9CDC2-BEC0-4681-A413-7A698A7347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6512" y="4186004"/>
                  <a:ext cx="249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EC14894-8992-485D-A3D5-2DE1DA010958}"/>
                    </a:ext>
                  </a:extLst>
                </p14:cNvPr>
                <p14:cNvContentPartPr/>
                <p14:nvPr/>
              </p14:nvContentPartPr>
              <p14:xfrm>
                <a:off x="6304472" y="4396604"/>
                <a:ext cx="141480" cy="313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EC14894-8992-485D-A3D5-2DE1DA0109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5472" y="4387604"/>
                  <a:ext cx="159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1E30036-6E69-4097-A316-D5812B2DFA38}"/>
                    </a:ext>
                  </a:extLst>
                </p14:cNvPr>
                <p14:cNvContentPartPr/>
                <p14:nvPr/>
              </p14:nvContentPartPr>
              <p14:xfrm>
                <a:off x="6697232" y="4291124"/>
                <a:ext cx="957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1E30036-6E69-4097-A316-D5812B2DFA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8232" y="4282124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912ADC6-B72D-4A10-B7EF-C1496A17B6E0}"/>
                    </a:ext>
                  </a:extLst>
                </p14:cNvPr>
                <p14:cNvContentPartPr/>
                <p14:nvPr/>
              </p14:nvContentPartPr>
              <p14:xfrm>
                <a:off x="6721352" y="4355204"/>
                <a:ext cx="21060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912ADC6-B72D-4A10-B7EF-C1496A17B6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12352" y="4346564"/>
                  <a:ext cx="22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7160FB2-184B-414E-97D3-9B2A44FF0FBA}"/>
                    </a:ext>
                  </a:extLst>
                </p14:cNvPr>
                <p14:cNvContentPartPr/>
                <p14:nvPr/>
              </p14:nvContentPartPr>
              <p14:xfrm>
                <a:off x="7116632" y="4250804"/>
                <a:ext cx="358920" cy="328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7160FB2-184B-414E-97D3-9B2A44FF0F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07632" y="4242164"/>
                  <a:ext cx="376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A8A4F23-3B2D-4684-818B-ED9E11AB0D39}"/>
                    </a:ext>
                  </a:extLst>
                </p14:cNvPr>
                <p14:cNvContentPartPr/>
                <p14:nvPr/>
              </p14:nvContentPartPr>
              <p14:xfrm>
                <a:off x="7098272" y="4387964"/>
                <a:ext cx="167400" cy="15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A8A4F23-3B2D-4684-818B-ED9E11AB0D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89272" y="4379324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D03E4DA-72FD-4568-AF44-C7545C7E3015}"/>
                    </a:ext>
                  </a:extLst>
                </p14:cNvPr>
                <p14:cNvContentPartPr/>
                <p14:nvPr/>
              </p14:nvContentPartPr>
              <p14:xfrm>
                <a:off x="7162712" y="4511444"/>
                <a:ext cx="266040" cy="2131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D03E4DA-72FD-4568-AF44-C7545C7E30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4072" y="4502804"/>
                  <a:ext cx="283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2ADF1D3-65FC-476C-9DCA-2AFB5DDDF88A}"/>
                    </a:ext>
                  </a:extLst>
                </p14:cNvPr>
                <p14:cNvContentPartPr/>
                <p14:nvPr/>
              </p14:nvContentPartPr>
              <p14:xfrm>
                <a:off x="7331192" y="4587404"/>
                <a:ext cx="136440" cy="244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2ADF1D3-65FC-476C-9DCA-2AFB5DDDF8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22192" y="4578764"/>
                  <a:ext cx="15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1F3AD40-D095-4359-8A64-AF07309AFB2D}"/>
                    </a:ext>
                  </a:extLst>
                </p14:cNvPr>
                <p14:cNvContentPartPr/>
                <p14:nvPr/>
              </p14:nvContentPartPr>
              <p14:xfrm>
                <a:off x="7563392" y="4523324"/>
                <a:ext cx="119880" cy="248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1F3AD40-D095-4359-8A64-AF07309AFB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4752" y="4514324"/>
                  <a:ext cx="137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2A1BA14-B5C3-43BB-B640-F6BA10818120}"/>
                    </a:ext>
                  </a:extLst>
                </p14:cNvPr>
                <p14:cNvContentPartPr/>
                <p14:nvPr/>
              </p14:nvContentPartPr>
              <p14:xfrm>
                <a:off x="7642952" y="4459244"/>
                <a:ext cx="41400" cy="1206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2A1BA14-B5C3-43BB-B640-F6BA108181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33952" y="4450604"/>
                  <a:ext cx="59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0CA61A9-FF5E-4FA7-AC20-65D83E2C02B0}"/>
                    </a:ext>
                  </a:extLst>
                </p14:cNvPr>
                <p14:cNvContentPartPr/>
                <p14:nvPr/>
              </p14:nvContentPartPr>
              <p14:xfrm>
                <a:off x="7741232" y="4371044"/>
                <a:ext cx="207720" cy="4780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0CA61A9-FF5E-4FA7-AC20-65D83E2C02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32592" y="4362404"/>
                  <a:ext cx="2253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3C5ABFB-7398-4BAB-A8CE-6A5BCFE65CE8}"/>
                    </a:ext>
                  </a:extLst>
                </p14:cNvPr>
                <p14:cNvContentPartPr/>
                <p14:nvPr/>
              </p14:nvContentPartPr>
              <p14:xfrm>
                <a:off x="7756352" y="4515404"/>
                <a:ext cx="120600" cy="324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3C5ABFB-7398-4BAB-A8CE-6A5BCFE65C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352" y="4506764"/>
                  <a:ext cx="13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8B46C44-F562-4616-9C06-4BB2D9B4F869}"/>
                    </a:ext>
                  </a:extLst>
                </p14:cNvPr>
                <p14:cNvContentPartPr/>
                <p14:nvPr/>
              </p14:nvContentPartPr>
              <p14:xfrm>
                <a:off x="7925552" y="4603964"/>
                <a:ext cx="39600" cy="193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8B46C44-F562-4616-9C06-4BB2D9B4F8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16552" y="4595324"/>
                  <a:ext cx="5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90770B7-DA1E-4001-815A-F7CD677BED40}"/>
                    </a:ext>
                  </a:extLst>
                </p14:cNvPr>
                <p14:cNvContentPartPr/>
                <p14:nvPr/>
              </p14:nvContentPartPr>
              <p14:xfrm>
                <a:off x="7949672" y="4619804"/>
                <a:ext cx="74160" cy="191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90770B7-DA1E-4001-815A-F7CD677BED4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40672" y="4611164"/>
                  <a:ext cx="91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570ED21-6A54-4CDD-A473-F367C45C16E8}"/>
                    </a:ext>
                  </a:extLst>
                </p14:cNvPr>
                <p14:cNvContentPartPr/>
                <p14:nvPr/>
              </p14:nvContentPartPr>
              <p14:xfrm>
                <a:off x="7590032" y="4474364"/>
                <a:ext cx="96120" cy="842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570ED21-6A54-4CDD-A473-F367C45C16E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81392" y="4465364"/>
                  <a:ext cx="11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DE3417D-4BEF-4667-92A7-B9ADA513C11F}"/>
                    </a:ext>
                  </a:extLst>
                </p14:cNvPr>
                <p14:cNvContentPartPr/>
                <p14:nvPr/>
              </p14:nvContentPartPr>
              <p14:xfrm>
                <a:off x="7635752" y="4531604"/>
                <a:ext cx="360" cy="3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DE3417D-4BEF-4667-92A7-B9ADA513C1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27112" y="4522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1819" name="组合 801818">
            <a:extLst>
              <a:ext uri="{FF2B5EF4-FFF2-40B4-BE49-F238E27FC236}">
                <a16:creationId xmlns:a16="http://schemas.microsoft.com/office/drawing/2014/main" id="{03CBFF37-5F4A-441F-BD6C-1A2B3318D04C}"/>
              </a:ext>
            </a:extLst>
          </p:cNvPr>
          <p:cNvGrpSpPr/>
          <p:nvPr/>
        </p:nvGrpSpPr>
        <p:grpSpPr>
          <a:xfrm>
            <a:off x="5851952" y="5017964"/>
            <a:ext cx="1824840" cy="1150560"/>
            <a:chOff x="5851952" y="5017964"/>
            <a:chExt cx="182484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1799" name="墨迹 801798">
                  <a:extLst>
                    <a:ext uri="{FF2B5EF4-FFF2-40B4-BE49-F238E27FC236}">
                      <a16:creationId xmlns:a16="http://schemas.microsoft.com/office/drawing/2014/main" id="{8492E569-9A27-40E5-939A-E7CCBADE8A8A}"/>
                    </a:ext>
                  </a:extLst>
                </p14:cNvPr>
                <p14:cNvContentPartPr/>
                <p14:nvPr/>
              </p14:nvContentPartPr>
              <p14:xfrm>
                <a:off x="5851952" y="5017964"/>
                <a:ext cx="461160" cy="435960"/>
              </p14:xfrm>
            </p:contentPart>
          </mc:Choice>
          <mc:Fallback>
            <p:pic>
              <p:nvPicPr>
                <p:cNvPr id="801799" name="墨迹 801798">
                  <a:extLst>
                    <a:ext uri="{FF2B5EF4-FFF2-40B4-BE49-F238E27FC236}">
                      <a16:creationId xmlns:a16="http://schemas.microsoft.com/office/drawing/2014/main" id="{8492E569-9A27-40E5-939A-E7CCBADE8A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2952" y="5009324"/>
                  <a:ext cx="478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01800" name="墨迹 801799">
                  <a:extLst>
                    <a:ext uri="{FF2B5EF4-FFF2-40B4-BE49-F238E27FC236}">
                      <a16:creationId xmlns:a16="http://schemas.microsoft.com/office/drawing/2014/main" id="{F6EEC410-475C-4C77-8F80-2F9D674C4769}"/>
                    </a:ext>
                  </a:extLst>
                </p14:cNvPr>
                <p14:cNvContentPartPr/>
                <p14:nvPr/>
              </p14:nvContentPartPr>
              <p14:xfrm>
                <a:off x="6617312" y="5253764"/>
                <a:ext cx="129240" cy="105840"/>
              </p14:xfrm>
            </p:contentPart>
          </mc:Choice>
          <mc:Fallback>
            <p:pic>
              <p:nvPicPr>
                <p:cNvPr id="801800" name="墨迹 801799">
                  <a:extLst>
                    <a:ext uri="{FF2B5EF4-FFF2-40B4-BE49-F238E27FC236}">
                      <a16:creationId xmlns:a16="http://schemas.microsoft.com/office/drawing/2014/main" id="{F6EEC410-475C-4C77-8F80-2F9D674C47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08312" y="5245124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01801" name="墨迹 801800">
                  <a:extLst>
                    <a:ext uri="{FF2B5EF4-FFF2-40B4-BE49-F238E27FC236}">
                      <a16:creationId xmlns:a16="http://schemas.microsoft.com/office/drawing/2014/main" id="{E85094EE-A644-45FC-8067-D145EF9ED7DE}"/>
                    </a:ext>
                  </a:extLst>
                </p14:cNvPr>
                <p14:cNvContentPartPr/>
                <p14:nvPr/>
              </p14:nvContentPartPr>
              <p14:xfrm>
                <a:off x="6633152" y="5430164"/>
                <a:ext cx="141120" cy="50400"/>
              </p14:xfrm>
            </p:contentPart>
          </mc:Choice>
          <mc:Fallback>
            <p:pic>
              <p:nvPicPr>
                <p:cNvPr id="801801" name="墨迹 801800">
                  <a:extLst>
                    <a:ext uri="{FF2B5EF4-FFF2-40B4-BE49-F238E27FC236}">
                      <a16:creationId xmlns:a16="http://schemas.microsoft.com/office/drawing/2014/main" id="{E85094EE-A644-45FC-8067-D145EF9ED7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24152" y="5421524"/>
                  <a:ext cx="158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1802" name="墨迹 801801">
                  <a:extLst>
                    <a:ext uri="{FF2B5EF4-FFF2-40B4-BE49-F238E27FC236}">
                      <a16:creationId xmlns:a16="http://schemas.microsoft.com/office/drawing/2014/main" id="{50579738-6FF0-418F-8D8E-58B17A5FD58F}"/>
                    </a:ext>
                  </a:extLst>
                </p14:cNvPr>
                <p14:cNvContentPartPr/>
                <p14:nvPr/>
              </p14:nvContentPartPr>
              <p14:xfrm>
                <a:off x="7196912" y="5323604"/>
                <a:ext cx="262800" cy="308520"/>
              </p14:xfrm>
            </p:contentPart>
          </mc:Choice>
          <mc:Fallback>
            <p:pic>
              <p:nvPicPr>
                <p:cNvPr id="801802" name="墨迹 801801">
                  <a:extLst>
                    <a:ext uri="{FF2B5EF4-FFF2-40B4-BE49-F238E27FC236}">
                      <a16:creationId xmlns:a16="http://schemas.microsoft.com/office/drawing/2014/main" id="{50579738-6FF0-418F-8D8E-58B17A5FD5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87912" y="5314964"/>
                  <a:ext cx="280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01803" name="墨迹 801802">
                  <a:extLst>
                    <a:ext uri="{FF2B5EF4-FFF2-40B4-BE49-F238E27FC236}">
                      <a16:creationId xmlns:a16="http://schemas.microsoft.com/office/drawing/2014/main" id="{5A5D434E-6980-4FA0-80FE-8BB4FE425772}"/>
                    </a:ext>
                  </a:extLst>
                </p14:cNvPr>
                <p14:cNvContentPartPr/>
                <p14:nvPr/>
              </p14:nvContentPartPr>
              <p14:xfrm>
                <a:off x="7556552" y="5550404"/>
                <a:ext cx="120240" cy="240480"/>
              </p14:xfrm>
            </p:contentPart>
          </mc:Choice>
          <mc:Fallback>
            <p:pic>
              <p:nvPicPr>
                <p:cNvPr id="801803" name="墨迹 801802">
                  <a:extLst>
                    <a:ext uri="{FF2B5EF4-FFF2-40B4-BE49-F238E27FC236}">
                      <a16:creationId xmlns:a16="http://schemas.microsoft.com/office/drawing/2014/main" id="{5A5D434E-6980-4FA0-80FE-8BB4FE4257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47912" y="5541404"/>
                  <a:ext cx="137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1804" name="墨迹 801803">
                  <a:extLst>
                    <a:ext uri="{FF2B5EF4-FFF2-40B4-BE49-F238E27FC236}">
                      <a16:creationId xmlns:a16="http://schemas.microsoft.com/office/drawing/2014/main" id="{78ABA405-EB35-46C3-9642-B32696C2CDA3}"/>
                    </a:ext>
                  </a:extLst>
                </p14:cNvPr>
                <p14:cNvContentPartPr/>
                <p14:nvPr/>
              </p14:nvContentPartPr>
              <p14:xfrm>
                <a:off x="6359552" y="5702684"/>
                <a:ext cx="145800" cy="218880"/>
              </p14:xfrm>
            </p:contentPart>
          </mc:Choice>
          <mc:Fallback>
            <p:pic>
              <p:nvPicPr>
                <p:cNvPr id="801804" name="墨迹 801803">
                  <a:extLst>
                    <a:ext uri="{FF2B5EF4-FFF2-40B4-BE49-F238E27FC236}">
                      <a16:creationId xmlns:a16="http://schemas.microsoft.com/office/drawing/2014/main" id="{78ABA405-EB35-46C3-9642-B32696C2CD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50912" y="5693684"/>
                  <a:ext cx="163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01805" name="墨迹 801804">
                  <a:extLst>
                    <a:ext uri="{FF2B5EF4-FFF2-40B4-BE49-F238E27FC236}">
                      <a16:creationId xmlns:a16="http://schemas.microsoft.com/office/drawing/2014/main" id="{09E77823-F4BF-42CD-888E-C840DB230EC3}"/>
                    </a:ext>
                  </a:extLst>
                </p14:cNvPr>
                <p14:cNvContentPartPr/>
                <p14:nvPr/>
              </p14:nvContentPartPr>
              <p14:xfrm>
                <a:off x="6852032" y="5702684"/>
                <a:ext cx="158400" cy="71640"/>
              </p14:xfrm>
            </p:contentPart>
          </mc:Choice>
          <mc:Fallback>
            <p:pic>
              <p:nvPicPr>
                <p:cNvPr id="801805" name="墨迹 801804">
                  <a:extLst>
                    <a:ext uri="{FF2B5EF4-FFF2-40B4-BE49-F238E27FC236}">
                      <a16:creationId xmlns:a16="http://schemas.microsoft.com/office/drawing/2014/main" id="{09E77823-F4BF-42CD-888E-C840DB230E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43392" y="5693684"/>
                  <a:ext cx="176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01807" name="墨迹 801806">
                  <a:extLst>
                    <a:ext uri="{FF2B5EF4-FFF2-40B4-BE49-F238E27FC236}">
                      <a16:creationId xmlns:a16="http://schemas.microsoft.com/office/drawing/2014/main" id="{5EB02494-36C9-4526-BE03-327FE8FB04EE}"/>
                    </a:ext>
                  </a:extLst>
                </p14:cNvPr>
                <p14:cNvContentPartPr/>
                <p14:nvPr/>
              </p14:nvContentPartPr>
              <p14:xfrm>
                <a:off x="6994232" y="5735084"/>
                <a:ext cx="135720" cy="151920"/>
              </p14:xfrm>
            </p:contentPart>
          </mc:Choice>
          <mc:Fallback>
            <p:pic>
              <p:nvPicPr>
                <p:cNvPr id="801807" name="墨迹 801806">
                  <a:extLst>
                    <a:ext uri="{FF2B5EF4-FFF2-40B4-BE49-F238E27FC236}">
                      <a16:creationId xmlns:a16="http://schemas.microsoft.com/office/drawing/2014/main" id="{5EB02494-36C9-4526-BE03-327FE8FB04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85232" y="5726084"/>
                  <a:ext cx="15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1808" name="墨迹 801807">
                  <a:extLst>
                    <a:ext uri="{FF2B5EF4-FFF2-40B4-BE49-F238E27FC236}">
                      <a16:creationId xmlns:a16="http://schemas.microsoft.com/office/drawing/2014/main" id="{17C9C584-4970-492C-90D6-4246E87D2C39}"/>
                    </a:ext>
                  </a:extLst>
                </p14:cNvPr>
                <p14:cNvContentPartPr/>
                <p14:nvPr/>
              </p14:nvContentPartPr>
              <p14:xfrm>
                <a:off x="6954272" y="5839124"/>
                <a:ext cx="88200" cy="24120"/>
              </p14:xfrm>
            </p:contentPart>
          </mc:Choice>
          <mc:Fallback>
            <p:pic>
              <p:nvPicPr>
                <p:cNvPr id="801808" name="墨迹 801807">
                  <a:extLst>
                    <a:ext uri="{FF2B5EF4-FFF2-40B4-BE49-F238E27FC236}">
                      <a16:creationId xmlns:a16="http://schemas.microsoft.com/office/drawing/2014/main" id="{17C9C584-4970-492C-90D6-4246E87D2C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45272" y="5830124"/>
                  <a:ext cx="105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1809" name="墨迹 801808">
                  <a:extLst>
                    <a:ext uri="{FF2B5EF4-FFF2-40B4-BE49-F238E27FC236}">
                      <a16:creationId xmlns:a16="http://schemas.microsoft.com/office/drawing/2014/main" id="{D43C9D8A-10CB-4BAA-AC98-56D5D571CE9E}"/>
                    </a:ext>
                  </a:extLst>
                </p14:cNvPr>
                <p14:cNvContentPartPr/>
                <p14:nvPr/>
              </p14:nvContentPartPr>
              <p14:xfrm>
                <a:off x="6906032" y="5895284"/>
                <a:ext cx="45720" cy="16920"/>
              </p14:xfrm>
            </p:contentPart>
          </mc:Choice>
          <mc:Fallback>
            <p:pic>
              <p:nvPicPr>
                <p:cNvPr id="801809" name="墨迹 801808">
                  <a:extLst>
                    <a:ext uri="{FF2B5EF4-FFF2-40B4-BE49-F238E27FC236}">
                      <a16:creationId xmlns:a16="http://schemas.microsoft.com/office/drawing/2014/main" id="{D43C9D8A-10CB-4BAA-AC98-56D5D571CE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97032" y="5886644"/>
                  <a:ext cx="6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01810" name="墨迹 801809">
                  <a:extLst>
                    <a:ext uri="{FF2B5EF4-FFF2-40B4-BE49-F238E27FC236}">
                      <a16:creationId xmlns:a16="http://schemas.microsoft.com/office/drawing/2014/main" id="{18ED7D6D-1C2F-43E8-B371-2637D7C9EF6C}"/>
                    </a:ext>
                  </a:extLst>
                </p14:cNvPr>
                <p14:cNvContentPartPr/>
                <p14:nvPr/>
              </p14:nvContentPartPr>
              <p14:xfrm>
                <a:off x="6908552" y="5847404"/>
                <a:ext cx="69840" cy="108000"/>
              </p14:xfrm>
            </p:contentPart>
          </mc:Choice>
          <mc:Fallback>
            <p:pic>
              <p:nvPicPr>
                <p:cNvPr id="801810" name="墨迹 801809">
                  <a:extLst>
                    <a:ext uri="{FF2B5EF4-FFF2-40B4-BE49-F238E27FC236}">
                      <a16:creationId xmlns:a16="http://schemas.microsoft.com/office/drawing/2014/main" id="{18ED7D6D-1C2F-43E8-B371-2637D7C9EF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99912" y="5838404"/>
                  <a:ext cx="87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01811" name="墨迹 801810">
                  <a:extLst>
                    <a:ext uri="{FF2B5EF4-FFF2-40B4-BE49-F238E27FC236}">
                      <a16:creationId xmlns:a16="http://schemas.microsoft.com/office/drawing/2014/main" id="{89B78B38-BB4A-44F2-8BE3-94CF73F12726}"/>
                    </a:ext>
                  </a:extLst>
                </p14:cNvPr>
                <p14:cNvContentPartPr/>
                <p14:nvPr/>
              </p14:nvContentPartPr>
              <p14:xfrm>
                <a:off x="6881912" y="5959724"/>
                <a:ext cx="116640" cy="56160"/>
              </p14:xfrm>
            </p:contentPart>
          </mc:Choice>
          <mc:Fallback>
            <p:pic>
              <p:nvPicPr>
                <p:cNvPr id="801811" name="墨迹 801810">
                  <a:extLst>
                    <a:ext uri="{FF2B5EF4-FFF2-40B4-BE49-F238E27FC236}">
                      <a16:creationId xmlns:a16="http://schemas.microsoft.com/office/drawing/2014/main" id="{89B78B38-BB4A-44F2-8BE3-94CF73F127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72912" y="5950724"/>
                  <a:ext cx="134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01812" name="墨迹 801811">
                  <a:extLst>
                    <a:ext uri="{FF2B5EF4-FFF2-40B4-BE49-F238E27FC236}">
                      <a16:creationId xmlns:a16="http://schemas.microsoft.com/office/drawing/2014/main" id="{5135CC96-DE0D-479D-8873-711D2E1FCA28}"/>
                    </a:ext>
                  </a:extLst>
                </p14:cNvPr>
                <p14:cNvContentPartPr/>
                <p14:nvPr/>
              </p14:nvContentPartPr>
              <p14:xfrm>
                <a:off x="7206992" y="5895284"/>
                <a:ext cx="78840" cy="147240"/>
              </p14:xfrm>
            </p:contentPart>
          </mc:Choice>
          <mc:Fallback>
            <p:pic>
              <p:nvPicPr>
                <p:cNvPr id="801812" name="墨迹 801811">
                  <a:extLst>
                    <a:ext uri="{FF2B5EF4-FFF2-40B4-BE49-F238E27FC236}">
                      <a16:creationId xmlns:a16="http://schemas.microsoft.com/office/drawing/2014/main" id="{5135CC96-DE0D-479D-8873-711D2E1FCA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7992" y="5886644"/>
                  <a:ext cx="96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01813" name="墨迹 801812">
                  <a:extLst>
                    <a:ext uri="{FF2B5EF4-FFF2-40B4-BE49-F238E27FC236}">
                      <a16:creationId xmlns:a16="http://schemas.microsoft.com/office/drawing/2014/main" id="{D31C0D48-9688-463D-B4D1-1136ECD322AB}"/>
                    </a:ext>
                  </a:extLst>
                </p14:cNvPr>
                <p14:cNvContentPartPr/>
                <p14:nvPr/>
              </p14:nvContentPartPr>
              <p14:xfrm>
                <a:off x="7157312" y="5815004"/>
                <a:ext cx="134280" cy="228600"/>
              </p14:xfrm>
            </p:contentPart>
          </mc:Choice>
          <mc:Fallback>
            <p:pic>
              <p:nvPicPr>
                <p:cNvPr id="801813" name="墨迹 801812">
                  <a:extLst>
                    <a:ext uri="{FF2B5EF4-FFF2-40B4-BE49-F238E27FC236}">
                      <a16:creationId xmlns:a16="http://schemas.microsoft.com/office/drawing/2014/main" id="{D31C0D48-9688-463D-B4D1-1136ECD322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48312" y="5806004"/>
                  <a:ext cx="151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01814" name="墨迹 801813">
                  <a:extLst>
                    <a:ext uri="{FF2B5EF4-FFF2-40B4-BE49-F238E27FC236}">
                      <a16:creationId xmlns:a16="http://schemas.microsoft.com/office/drawing/2014/main" id="{302509B6-6E65-4EE8-A6B1-52CD993C20BB}"/>
                    </a:ext>
                  </a:extLst>
                </p14:cNvPr>
                <p14:cNvContentPartPr/>
                <p14:nvPr/>
              </p14:nvContentPartPr>
              <p14:xfrm>
                <a:off x="7359992" y="5919404"/>
                <a:ext cx="67680" cy="124560"/>
              </p14:xfrm>
            </p:contentPart>
          </mc:Choice>
          <mc:Fallback>
            <p:pic>
              <p:nvPicPr>
                <p:cNvPr id="801814" name="墨迹 801813">
                  <a:extLst>
                    <a:ext uri="{FF2B5EF4-FFF2-40B4-BE49-F238E27FC236}">
                      <a16:creationId xmlns:a16="http://schemas.microsoft.com/office/drawing/2014/main" id="{302509B6-6E65-4EE8-A6B1-52CD993C20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51352" y="5910764"/>
                  <a:ext cx="8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01815" name="墨迹 801814">
                  <a:extLst>
                    <a:ext uri="{FF2B5EF4-FFF2-40B4-BE49-F238E27FC236}">
                      <a16:creationId xmlns:a16="http://schemas.microsoft.com/office/drawing/2014/main" id="{33A5C61C-5B72-4446-8717-4901F836A0E3}"/>
                    </a:ext>
                  </a:extLst>
                </p14:cNvPr>
                <p14:cNvContentPartPr/>
                <p14:nvPr/>
              </p14:nvContentPartPr>
              <p14:xfrm>
                <a:off x="7379432" y="5942804"/>
                <a:ext cx="85320" cy="108720"/>
              </p14:xfrm>
            </p:contentPart>
          </mc:Choice>
          <mc:Fallback>
            <p:pic>
              <p:nvPicPr>
                <p:cNvPr id="801815" name="墨迹 801814">
                  <a:extLst>
                    <a:ext uri="{FF2B5EF4-FFF2-40B4-BE49-F238E27FC236}">
                      <a16:creationId xmlns:a16="http://schemas.microsoft.com/office/drawing/2014/main" id="{33A5C61C-5B72-4446-8717-4901F836A0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70432" y="5934164"/>
                  <a:ext cx="102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01816" name="墨迹 801815">
                  <a:extLst>
                    <a:ext uri="{FF2B5EF4-FFF2-40B4-BE49-F238E27FC236}">
                      <a16:creationId xmlns:a16="http://schemas.microsoft.com/office/drawing/2014/main" id="{144E7FB1-64B7-4F75-93C7-01E93FB5BB14}"/>
                    </a:ext>
                  </a:extLst>
                </p14:cNvPr>
                <p14:cNvContentPartPr/>
                <p14:nvPr/>
              </p14:nvContentPartPr>
              <p14:xfrm>
                <a:off x="7460792" y="5895284"/>
                <a:ext cx="128160" cy="273240"/>
              </p14:xfrm>
            </p:contentPart>
          </mc:Choice>
          <mc:Fallback>
            <p:pic>
              <p:nvPicPr>
                <p:cNvPr id="801816" name="墨迹 801815">
                  <a:extLst>
                    <a:ext uri="{FF2B5EF4-FFF2-40B4-BE49-F238E27FC236}">
                      <a16:creationId xmlns:a16="http://schemas.microsoft.com/office/drawing/2014/main" id="{144E7FB1-64B7-4F75-93C7-01E93FB5BB1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51792" y="5886644"/>
                  <a:ext cx="145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01818" name="墨迹 801817">
                  <a:extLst>
                    <a:ext uri="{FF2B5EF4-FFF2-40B4-BE49-F238E27FC236}">
                      <a16:creationId xmlns:a16="http://schemas.microsoft.com/office/drawing/2014/main" id="{35EF147D-B9F5-4EE1-AEC7-5FED6DE8A274}"/>
                    </a:ext>
                  </a:extLst>
                </p14:cNvPr>
                <p14:cNvContentPartPr/>
                <p14:nvPr/>
              </p14:nvContentPartPr>
              <p14:xfrm>
                <a:off x="7515872" y="5671364"/>
                <a:ext cx="39960" cy="39600"/>
              </p14:xfrm>
            </p:contentPart>
          </mc:Choice>
          <mc:Fallback>
            <p:pic>
              <p:nvPicPr>
                <p:cNvPr id="801818" name="墨迹 801817">
                  <a:extLst>
                    <a:ext uri="{FF2B5EF4-FFF2-40B4-BE49-F238E27FC236}">
                      <a16:creationId xmlns:a16="http://schemas.microsoft.com/office/drawing/2014/main" id="{35EF147D-B9F5-4EE1-AEC7-5FED6DE8A2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06872" y="5662724"/>
                  <a:ext cx="576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1834" name="组合 801833">
            <a:extLst>
              <a:ext uri="{FF2B5EF4-FFF2-40B4-BE49-F238E27FC236}">
                <a16:creationId xmlns:a16="http://schemas.microsoft.com/office/drawing/2014/main" id="{FB1689B6-69EE-4EBF-ACE1-287C42081575}"/>
              </a:ext>
            </a:extLst>
          </p:cNvPr>
          <p:cNvGrpSpPr/>
          <p:nvPr/>
        </p:nvGrpSpPr>
        <p:grpSpPr>
          <a:xfrm>
            <a:off x="7942112" y="5750924"/>
            <a:ext cx="959400" cy="590040"/>
            <a:chOff x="7942112" y="5750924"/>
            <a:chExt cx="95940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01820" name="墨迹 801819">
                  <a:extLst>
                    <a:ext uri="{FF2B5EF4-FFF2-40B4-BE49-F238E27FC236}">
                      <a16:creationId xmlns:a16="http://schemas.microsoft.com/office/drawing/2014/main" id="{521995E6-736A-4398-A234-F318E66BE1E6}"/>
                    </a:ext>
                  </a:extLst>
                </p14:cNvPr>
                <p14:cNvContentPartPr/>
                <p14:nvPr/>
              </p14:nvContentPartPr>
              <p14:xfrm>
                <a:off x="8109152" y="5750924"/>
                <a:ext cx="43200" cy="140400"/>
              </p14:xfrm>
            </p:contentPart>
          </mc:Choice>
          <mc:Fallback>
            <p:pic>
              <p:nvPicPr>
                <p:cNvPr id="801820" name="墨迹 801819">
                  <a:extLst>
                    <a:ext uri="{FF2B5EF4-FFF2-40B4-BE49-F238E27FC236}">
                      <a16:creationId xmlns:a16="http://schemas.microsoft.com/office/drawing/2014/main" id="{521995E6-736A-4398-A234-F318E66BE1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0512" y="5741924"/>
                  <a:ext cx="60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1821" name="墨迹 801820">
                  <a:extLst>
                    <a:ext uri="{FF2B5EF4-FFF2-40B4-BE49-F238E27FC236}">
                      <a16:creationId xmlns:a16="http://schemas.microsoft.com/office/drawing/2014/main" id="{F8B56665-14E0-419F-BB60-2F9C1D250CAD}"/>
                    </a:ext>
                  </a:extLst>
                </p14:cNvPr>
                <p14:cNvContentPartPr/>
                <p14:nvPr/>
              </p14:nvContentPartPr>
              <p14:xfrm>
                <a:off x="8075312" y="5847404"/>
                <a:ext cx="98280" cy="48240"/>
              </p14:xfrm>
            </p:contentPart>
          </mc:Choice>
          <mc:Fallback>
            <p:pic>
              <p:nvPicPr>
                <p:cNvPr id="801821" name="墨迹 801820">
                  <a:extLst>
                    <a:ext uri="{FF2B5EF4-FFF2-40B4-BE49-F238E27FC236}">
                      <a16:creationId xmlns:a16="http://schemas.microsoft.com/office/drawing/2014/main" id="{F8B56665-14E0-419F-BB60-2F9C1D250CA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66672" y="5838404"/>
                  <a:ext cx="115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01822" name="墨迹 801821">
                  <a:extLst>
                    <a:ext uri="{FF2B5EF4-FFF2-40B4-BE49-F238E27FC236}">
                      <a16:creationId xmlns:a16="http://schemas.microsoft.com/office/drawing/2014/main" id="{7F7F6FEC-71BC-4F07-8873-504C93B84EFE}"/>
                    </a:ext>
                  </a:extLst>
                </p14:cNvPr>
                <p14:cNvContentPartPr/>
                <p14:nvPr/>
              </p14:nvContentPartPr>
              <p14:xfrm>
                <a:off x="8073512" y="5782964"/>
                <a:ext cx="140040" cy="278640"/>
              </p14:xfrm>
            </p:contentPart>
          </mc:Choice>
          <mc:Fallback>
            <p:pic>
              <p:nvPicPr>
                <p:cNvPr id="801822" name="墨迹 801821">
                  <a:extLst>
                    <a:ext uri="{FF2B5EF4-FFF2-40B4-BE49-F238E27FC236}">
                      <a16:creationId xmlns:a16="http://schemas.microsoft.com/office/drawing/2014/main" id="{7F7F6FEC-71BC-4F07-8873-504C93B84E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64512" y="5774324"/>
                  <a:ext cx="157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01823" name="墨迹 801822">
                  <a:extLst>
                    <a:ext uri="{FF2B5EF4-FFF2-40B4-BE49-F238E27FC236}">
                      <a16:creationId xmlns:a16="http://schemas.microsoft.com/office/drawing/2014/main" id="{1DDA9CF0-EC03-414C-857B-13501EAD0715}"/>
                    </a:ext>
                  </a:extLst>
                </p14:cNvPr>
                <p14:cNvContentPartPr/>
                <p14:nvPr/>
              </p14:nvContentPartPr>
              <p14:xfrm>
                <a:off x="7942112" y="5878004"/>
                <a:ext cx="375120" cy="383400"/>
              </p14:xfrm>
            </p:contentPart>
          </mc:Choice>
          <mc:Fallback>
            <p:pic>
              <p:nvPicPr>
                <p:cNvPr id="801823" name="墨迹 801822">
                  <a:extLst>
                    <a:ext uri="{FF2B5EF4-FFF2-40B4-BE49-F238E27FC236}">
                      <a16:creationId xmlns:a16="http://schemas.microsoft.com/office/drawing/2014/main" id="{1DDA9CF0-EC03-414C-857B-13501EAD071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33112" y="5869364"/>
                  <a:ext cx="392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1824" name="墨迹 801823">
                  <a:extLst>
                    <a:ext uri="{FF2B5EF4-FFF2-40B4-BE49-F238E27FC236}">
                      <a16:creationId xmlns:a16="http://schemas.microsoft.com/office/drawing/2014/main" id="{53DBE464-871A-47C1-A571-3FC1B160488C}"/>
                    </a:ext>
                  </a:extLst>
                </p14:cNvPr>
                <p14:cNvContentPartPr/>
                <p14:nvPr/>
              </p14:nvContentPartPr>
              <p14:xfrm>
                <a:off x="8363672" y="5871164"/>
                <a:ext cx="195120" cy="329760"/>
              </p14:xfrm>
            </p:contentPart>
          </mc:Choice>
          <mc:Fallback>
            <p:pic>
              <p:nvPicPr>
                <p:cNvPr id="801824" name="墨迹 801823">
                  <a:extLst>
                    <a:ext uri="{FF2B5EF4-FFF2-40B4-BE49-F238E27FC236}">
                      <a16:creationId xmlns:a16="http://schemas.microsoft.com/office/drawing/2014/main" id="{53DBE464-871A-47C1-A571-3FC1B16048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54672" y="5862524"/>
                  <a:ext cx="212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1825" name="墨迹 801824">
                  <a:extLst>
                    <a:ext uri="{FF2B5EF4-FFF2-40B4-BE49-F238E27FC236}">
                      <a16:creationId xmlns:a16="http://schemas.microsoft.com/office/drawing/2014/main" id="{CA30D881-71B7-4F41-BD75-1444E1C2B67B}"/>
                    </a:ext>
                  </a:extLst>
                </p14:cNvPr>
                <p14:cNvContentPartPr/>
                <p14:nvPr/>
              </p14:nvContentPartPr>
              <p14:xfrm>
                <a:off x="8494352" y="6068804"/>
                <a:ext cx="136080" cy="3600"/>
              </p14:xfrm>
            </p:contentPart>
          </mc:Choice>
          <mc:Fallback>
            <p:pic>
              <p:nvPicPr>
                <p:cNvPr id="801825" name="墨迹 801824">
                  <a:extLst>
                    <a:ext uri="{FF2B5EF4-FFF2-40B4-BE49-F238E27FC236}">
                      <a16:creationId xmlns:a16="http://schemas.microsoft.com/office/drawing/2014/main" id="{CA30D881-71B7-4F41-BD75-1444E1C2B6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85352" y="6059804"/>
                  <a:ext cx="15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01826" name="墨迹 801825">
                  <a:extLst>
                    <a:ext uri="{FF2B5EF4-FFF2-40B4-BE49-F238E27FC236}">
                      <a16:creationId xmlns:a16="http://schemas.microsoft.com/office/drawing/2014/main" id="{6EC111C1-74D0-421E-A7A9-8D3E903974D3}"/>
                    </a:ext>
                  </a:extLst>
                </p14:cNvPr>
                <p14:cNvContentPartPr/>
                <p14:nvPr/>
              </p14:nvContentPartPr>
              <p14:xfrm>
                <a:off x="8454032" y="6015524"/>
                <a:ext cx="210240" cy="245880"/>
              </p14:xfrm>
            </p:contentPart>
          </mc:Choice>
          <mc:Fallback>
            <p:pic>
              <p:nvPicPr>
                <p:cNvPr id="801826" name="墨迹 801825">
                  <a:extLst>
                    <a:ext uri="{FF2B5EF4-FFF2-40B4-BE49-F238E27FC236}">
                      <a16:creationId xmlns:a16="http://schemas.microsoft.com/office/drawing/2014/main" id="{6EC111C1-74D0-421E-A7A9-8D3E903974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45392" y="6006524"/>
                  <a:ext cx="227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01827" name="墨迹 801826">
                  <a:extLst>
                    <a:ext uri="{FF2B5EF4-FFF2-40B4-BE49-F238E27FC236}">
                      <a16:creationId xmlns:a16="http://schemas.microsoft.com/office/drawing/2014/main" id="{E934858C-3FF7-4594-BFF2-3AA517E394A5}"/>
                    </a:ext>
                  </a:extLst>
                </p14:cNvPr>
                <p14:cNvContentPartPr/>
                <p14:nvPr/>
              </p14:nvContentPartPr>
              <p14:xfrm>
                <a:off x="8614232" y="6087884"/>
                <a:ext cx="169200" cy="245520"/>
              </p14:xfrm>
            </p:contentPart>
          </mc:Choice>
          <mc:Fallback>
            <p:pic>
              <p:nvPicPr>
                <p:cNvPr id="801827" name="墨迹 801826">
                  <a:extLst>
                    <a:ext uri="{FF2B5EF4-FFF2-40B4-BE49-F238E27FC236}">
                      <a16:creationId xmlns:a16="http://schemas.microsoft.com/office/drawing/2014/main" id="{E934858C-3FF7-4594-BFF2-3AA517E394A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05592" y="6078884"/>
                  <a:ext cx="186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01828" name="墨迹 801827">
                  <a:extLst>
                    <a:ext uri="{FF2B5EF4-FFF2-40B4-BE49-F238E27FC236}">
                      <a16:creationId xmlns:a16="http://schemas.microsoft.com/office/drawing/2014/main" id="{39344AF2-45AD-4F00-A1D7-6DC80DD0476E}"/>
                    </a:ext>
                  </a:extLst>
                </p14:cNvPr>
                <p14:cNvContentPartPr/>
                <p14:nvPr/>
              </p14:nvContentPartPr>
              <p14:xfrm>
                <a:off x="8823032" y="6161684"/>
                <a:ext cx="52560" cy="33480"/>
              </p14:xfrm>
            </p:contentPart>
          </mc:Choice>
          <mc:Fallback>
            <p:pic>
              <p:nvPicPr>
                <p:cNvPr id="801828" name="墨迹 801827">
                  <a:extLst>
                    <a:ext uri="{FF2B5EF4-FFF2-40B4-BE49-F238E27FC236}">
                      <a16:creationId xmlns:a16="http://schemas.microsoft.com/office/drawing/2014/main" id="{39344AF2-45AD-4F00-A1D7-6DC80DD0476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14392" y="6153044"/>
                  <a:ext cx="7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01829" name="墨迹 801828">
                  <a:extLst>
                    <a:ext uri="{FF2B5EF4-FFF2-40B4-BE49-F238E27FC236}">
                      <a16:creationId xmlns:a16="http://schemas.microsoft.com/office/drawing/2014/main" id="{D5F8D541-958D-4A0E-8DE7-1977C477F60F}"/>
                    </a:ext>
                  </a:extLst>
                </p14:cNvPr>
                <p14:cNvContentPartPr/>
                <p14:nvPr/>
              </p14:nvContentPartPr>
              <p14:xfrm>
                <a:off x="8798912" y="6200204"/>
                <a:ext cx="102600" cy="39600"/>
              </p14:xfrm>
            </p:contentPart>
          </mc:Choice>
          <mc:Fallback>
            <p:pic>
              <p:nvPicPr>
                <p:cNvPr id="801829" name="墨迹 801828">
                  <a:extLst>
                    <a:ext uri="{FF2B5EF4-FFF2-40B4-BE49-F238E27FC236}">
                      <a16:creationId xmlns:a16="http://schemas.microsoft.com/office/drawing/2014/main" id="{D5F8D541-958D-4A0E-8DE7-1977C477F60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90272" y="6191204"/>
                  <a:ext cx="120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1830" name="墨迹 801829">
                  <a:extLst>
                    <a:ext uri="{FF2B5EF4-FFF2-40B4-BE49-F238E27FC236}">
                      <a16:creationId xmlns:a16="http://schemas.microsoft.com/office/drawing/2014/main" id="{8AE699A1-084C-4857-BCF7-6C178C77ABD7}"/>
                    </a:ext>
                  </a:extLst>
                </p14:cNvPr>
                <p14:cNvContentPartPr/>
                <p14:nvPr/>
              </p14:nvContentPartPr>
              <p14:xfrm>
                <a:off x="8758952" y="6240164"/>
                <a:ext cx="41400" cy="45360"/>
              </p14:xfrm>
            </p:contentPart>
          </mc:Choice>
          <mc:Fallback>
            <p:pic>
              <p:nvPicPr>
                <p:cNvPr id="801830" name="墨迹 801829">
                  <a:extLst>
                    <a:ext uri="{FF2B5EF4-FFF2-40B4-BE49-F238E27FC236}">
                      <a16:creationId xmlns:a16="http://schemas.microsoft.com/office/drawing/2014/main" id="{8AE699A1-084C-4857-BCF7-6C178C77AB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50312" y="6231164"/>
                  <a:ext cx="59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1831" name="墨迹 801830">
                  <a:extLst>
                    <a:ext uri="{FF2B5EF4-FFF2-40B4-BE49-F238E27FC236}">
                      <a16:creationId xmlns:a16="http://schemas.microsoft.com/office/drawing/2014/main" id="{0804D55D-3481-4776-8DE5-599DB44B9229}"/>
                    </a:ext>
                  </a:extLst>
                </p14:cNvPr>
                <p14:cNvContentPartPr/>
                <p14:nvPr/>
              </p14:nvContentPartPr>
              <p14:xfrm>
                <a:off x="8712512" y="6288404"/>
                <a:ext cx="131760" cy="52560"/>
              </p14:xfrm>
            </p:contentPart>
          </mc:Choice>
          <mc:Fallback>
            <p:pic>
              <p:nvPicPr>
                <p:cNvPr id="801831" name="墨迹 801830">
                  <a:extLst>
                    <a:ext uri="{FF2B5EF4-FFF2-40B4-BE49-F238E27FC236}">
                      <a16:creationId xmlns:a16="http://schemas.microsoft.com/office/drawing/2014/main" id="{0804D55D-3481-4776-8DE5-599DB44B92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03512" y="6279404"/>
                  <a:ext cx="149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01833" name="墨迹 801832">
                  <a:extLst>
                    <a:ext uri="{FF2B5EF4-FFF2-40B4-BE49-F238E27FC236}">
                      <a16:creationId xmlns:a16="http://schemas.microsoft.com/office/drawing/2014/main" id="{08811993-A511-4282-9E11-0E64E6592DD8}"/>
                    </a:ext>
                  </a:extLst>
                </p14:cNvPr>
                <p14:cNvContentPartPr/>
                <p14:nvPr/>
              </p14:nvContentPartPr>
              <p14:xfrm>
                <a:off x="8365472" y="6199484"/>
                <a:ext cx="132120" cy="47880"/>
              </p14:xfrm>
            </p:contentPart>
          </mc:Choice>
          <mc:Fallback>
            <p:pic>
              <p:nvPicPr>
                <p:cNvPr id="801833" name="墨迹 801832">
                  <a:extLst>
                    <a:ext uri="{FF2B5EF4-FFF2-40B4-BE49-F238E27FC236}">
                      <a16:creationId xmlns:a16="http://schemas.microsoft.com/office/drawing/2014/main" id="{08811993-A511-4282-9E11-0E64E6592DD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56832" y="6190844"/>
                  <a:ext cx="14976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50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一、定点数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定点数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所谓定点数是指小数点固定在某个位置上的数据。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本节中，所有带符号数的编码均采用“模为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的定点数”表示，其中，最高位是符号位，其余位是数值位，小数点位于最高位和次高位之间。这里，“模为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”是指“数的表示区间”长度为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，对于“模为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”的带符号数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，其表示范围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模为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的二进制定点数图示如下：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</a:pPr>
                <a:r>
                  <a:rPr lang="en-US" altLang="zh-CN" sz="2000" b="1" i="1" dirty="0">
                    <a:solidFill>
                      <a:srgbClr val="000066"/>
                    </a:solidFill>
                  </a:rPr>
                  <a:t> </a:t>
                </a:r>
              </a:p>
              <a:p>
                <a:pPr algn="l" defTabSz="762000"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547664" y="4869160"/>
            <a:ext cx="3618402" cy="1010707"/>
            <a:chOff x="1097614" y="4327054"/>
            <a:chExt cx="3618402" cy="1010707"/>
          </a:xfrm>
          <a:noFill/>
        </p:grpSpPr>
        <p:sp>
          <p:nvSpPr>
            <p:cNvPr id="2" name="矩形 1"/>
            <p:cNvSpPr/>
            <p:nvPr/>
          </p:nvSpPr>
          <p:spPr bwMode="auto">
            <a:xfrm>
              <a:off x="1259632" y="4327054"/>
              <a:ext cx="432048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+mn-ea"/>
                  <a:ea typeface="+mn-ea"/>
                </a:rPr>
                <a:t>位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691680" y="4327054"/>
              <a:ext cx="3024336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sz="1600" b="1" dirty="0">
                  <a:solidFill>
                    <a:srgbClr val="000066"/>
                  </a:solidFill>
                  <a:latin typeface="+mn-ea"/>
                  <a:ea typeface="+mn-ea"/>
                </a:rPr>
                <a:t>位</a:t>
              </a: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1475656" y="4759102"/>
              <a:ext cx="0" cy="216024"/>
            </a:xfrm>
            <a:prstGeom prst="line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矩形 12"/>
            <p:cNvSpPr/>
            <p:nvPr/>
          </p:nvSpPr>
          <p:spPr bwMode="auto">
            <a:xfrm>
              <a:off x="1097614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符号位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" name="右大括号 5"/>
            <p:cNvSpPr/>
            <p:nvPr/>
          </p:nvSpPr>
          <p:spPr bwMode="auto">
            <a:xfrm rot="5400000">
              <a:off x="3114860" y="3373972"/>
              <a:ext cx="177975" cy="3024336"/>
            </a:xfrm>
            <a:prstGeom prst="rightBrace">
              <a:avLst>
                <a:gd name="adj1" fmla="val 65314"/>
                <a:gd name="adj2" fmla="val 50000"/>
              </a:avLst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25805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数值位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二、原码表示法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原码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符号位为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表示正数，为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表示负数；数值位字段给出真值的绝对值。原码的定义如下：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/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−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873375" algn="l"/>
                  </a:tabLst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 rotWithShape="0">
                <a:blip r:embed="rId2"/>
                <a:stretch>
                  <a:fillRect l="-589" r="-589" b="-63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三、反码表示法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反码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符号位为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表示正数，为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表示负数。反码的定义如下：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/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−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873375" algn="l"/>
                  </a:tabLst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 rotWithShape="0">
                <a:blip r:embed="rId2"/>
                <a:stretch>
                  <a:fillRect r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四、补码表示法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补码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符号位为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表示正数，为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 表示负数。补码的定义如下：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/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−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  <a:tabLst>
                    <a:tab pos="2511425" algn="l"/>
                  </a:tabLs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51142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  <a:tabLst>
                    <a:tab pos="2873375" algn="l"/>
                  </a:tabLst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 rotWithShape="0">
                <a:blip r:embed="rId2"/>
                <a:stretch>
                  <a:fillRect r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15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五、补码的加减法运算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对于原码和反码，有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补码的性质：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i="1" dirty="0">
                  <a:solidFill>
                    <a:srgbClr val="C00000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en-US" altLang="zh-CN" sz="2000" b="1" i="1" dirty="0">
                    <a:solidFill>
                      <a:srgbClr val="C00000"/>
                    </a:solidFill>
                  </a:rPr>
                  <a:t> 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</m:acc>
                      </m:e>
                      <m:sub>
                        <m:r>
                          <a:rPr lang="zh-CN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</a:pPr>
                <a:r>
                  <a:rPr lang="en-US" altLang="zh-CN" sz="2000" b="1" i="1" dirty="0">
                    <a:solidFill>
                      <a:srgbClr val="000066"/>
                    </a:solidFill>
                  </a:rPr>
                  <a:t> </a:t>
                </a:r>
              </a:p>
              <a:p>
                <a:pPr algn="l" defTabSz="762000"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五、补码的加减法运算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已知：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由补码定义可得：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因此：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 </a:t>
                </a: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itchFamily="2" charset="-122"/>
                  </a:rPr>
                  <a:t>由一般的二进制数加法运算可知：</a:t>
                </a: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𝟏𝟎𝟎𝟏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</m:e>
                    </m:d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再由补码定义可得：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itchFamily="2" charset="-122"/>
                  </a:rPr>
                  <a:t>结论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7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五、补码的加减法运算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已知：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解①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由补码定义可得：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宋体" pitchFamily="2" charset="-122"/>
                  </a:rPr>
                  <a:t> </a:t>
                </a: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解②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解③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 dirty="0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𝟏𝟎𝟎𝟏</m:t>
                                </m:r>
                              </m:e>
                            </m:d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000" b="1" i="1" dirty="0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𝟎𝟏𝟎𝟏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𝟎𝟏𝟎𝟎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结论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线形标注 2 1"/>
              <p:cNvSpPr/>
              <p:nvPr/>
            </p:nvSpPr>
            <p:spPr bwMode="auto">
              <a:xfrm>
                <a:off x="6948264" y="582007"/>
                <a:ext cx="1646127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316702"/>
                  <a:gd name="adj6" fmla="val -124764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defTabSz="762000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000" b="1" spc="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</m:t>
                        </m:r>
                      </m:e>
                    </m:bar>
                  </m:oMath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线形标注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582007"/>
                <a:ext cx="1646127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316702"/>
                  <a:gd name="adj6" fmla="val -124764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1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五、补码的加减法运算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已知：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试不用减法器求：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由补码性质可知：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</m:acc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</m:acc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因此：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r>
                          <a:rPr lang="en-US" altLang="zh-CN" sz="2000" b="1" i="1" spc="200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18097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  <a:latin typeface="宋体" pitchFamily="2" charset="-122"/>
                  </a:rPr>
                  <a:t>所以：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3A0E696-A7D9-445D-A43D-A3CB411769EE}"/>
                  </a:ext>
                </a:extLst>
              </p14:cNvPr>
              <p14:cNvContentPartPr/>
              <p14:nvPr/>
            </p14:nvContentPartPr>
            <p14:xfrm>
              <a:off x="1124247" y="3509375"/>
              <a:ext cx="894960" cy="558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3A0E696-A7D9-445D-A43D-A3CB411769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247" y="3500375"/>
                <a:ext cx="912600" cy="5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4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17841</TotalTime>
  <Words>1057</Words>
  <Application>Microsoft Office PowerPoint</Application>
  <PresentationFormat>全屏显示(4:3)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Arial</vt:lpstr>
      <vt:lpstr>Cambria Math</vt:lpstr>
      <vt:lpstr>Times New Roman</vt:lpstr>
      <vt:lpstr>att3</vt:lpstr>
      <vt:lpstr>PowerPoint 演示文稿</vt:lpstr>
      <vt:lpstr>一、定点数 </vt:lpstr>
      <vt:lpstr>二、原码表示法 </vt:lpstr>
      <vt:lpstr>三、反码表示法 </vt:lpstr>
      <vt:lpstr>四、补码表示法 </vt:lpstr>
      <vt:lpstr>五、补码的加减法运算 </vt:lpstr>
      <vt:lpstr>五、补码的加减法运算 </vt:lpstr>
      <vt:lpstr>五、补码的加减法运算 </vt:lpstr>
      <vt:lpstr>五、补码的加减法运算 </vt:lpstr>
      <vt:lpstr>六、加减法运算的溢出处理 </vt:lpstr>
      <vt:lpstr>六、加减法运算的溢出处理 </vt:lpstr>
      <vt:lpstr>六、加减法运算的溢出处理 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庄 摩尔恶魔</cp:lastModifiedBy>
  <cp:revision>203</cp:revision>
  <cp:lastPrinted>1999-05-06T17:03:56Z</cp:lastPrinted>
  <dcterms:created xsi:type="dcterms:W3CDTF">1999-05-03T20:45:05Z</dcterms:created>
  <dcterms:modified xsi:type="dcterms:W3CDTF">2022-05-18T08:17:50Z</dcterms:modified>
</cp:coreProperties>
</file>