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765" r:id="rId2"/>
    <p:sldId id="741" r:id="rId3"/>
    <p:sldId id="769" r:id="rId4"/>
    <p:sldId id="768" r:id="rId5"/>
    <p:sldId id="767" r:id="rId6"/>
    <p:sldId id="766" r:id="rId7"/>
    <p:sldId id="756" r:id="rId8"/>
    <p:sldId id="764" r:id="rId9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66"/>
    <a:srgbClr val="333333"/>
    <a:srgbClr val="00FF00"/>
    <a:srgbClr val="FFFFCC"/>
    <a:srgbClr val="CCFFCC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1050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150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F592DB8-F44F-4B12-B587-6152D3307B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647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7B5A4-E3F8-4921-BAC7-6DBC5FA64AE5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3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CBFF25-5222-424F-B0F4-7F0A6D5BC18C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3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054C1-4CD6-4B5E-B716-CBCB47CB4551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10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992E9-3BB8-4FFF-A304-F582A411FA33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2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29F9E-DDD5-4724-9C85-FF44493921E1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8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138CE-8B0F-42A4-9575-ED5BB19C9D6C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5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A33AC-F7CF-44DB-A3AA-7BF1DD133972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5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F1DD-FE59-4CE6-B5CC-69CA89174AEB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4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C60992-785E-4C00-87CB-B79C51F03834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18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1B5DB-6974-4914-889B-4F84DBFC92ED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8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F24E12-D746-4433-85C9-A144054065EE}" type="datetime1">
              <a:rPr lang="zh-CN" altLang="en-US"/>
              <a:pPr/>
              <a:t>2021/3/18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7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fld id="{36893EBE-4ECA-4355-9012-954A8FE7572C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1" hangingPunct="1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2458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fld id="{74E4FE09-262D-47B2-9F88-0A9ED67832F2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85800" y="88900"/>
            <a:ext cx="3312000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计算机组成与结构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endParaRPr lang="zh-CN" altLang="zh-CN" sz="1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C22A-136A-4E53-BF1B-46AF8B1A6F51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72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  <a:ln/>
        </p:spPr>
        <p:txBody>
          <a:bodyPr/>
          <a:lstStyle/>
          <a:p>
            <a:pPr defTabSz="762000">
              <a:lnSpc>
                <a:spcPct val="110000"/>
              </a:lnSpc>
            </a:pPr>
            <a:r>
              <a:rPr lang="en-US" altLang="zh-CN" sz="54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3.4 </a:t>
            </a:r>
            <a:r>
              <a:rPr lang="zh-CN" altLang="en-US" sz="54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定点数一位除法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DF5-F3E1-4D55-8544-8F7448688039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13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/>
              <a:lstStyle/>
              <a:p>
                <a:pPr marL="87313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一、恢复余数法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例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3.15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设：被除数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除数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，计算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den>
                    </m:f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解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由于计算过程中需要减法运算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故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虽然计算目标是原码除法，但加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减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运算还是需要使用补码。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itchFamily="2" charset="-122"/>
                  </a:rPr>
                  <a:t>为了后续运算方便起见，先求出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12713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720" name="Rectangle 16"/>
          <p:cNvSpPr>
            <a:spLocks noChangeArrowheads="1"/>
          </p:cNvSpPr>
          <p:nvPr/>
        </p:nvSpPr>
        <p:spPr bwMode="auto">
          <a:xfrm>
            <a:off x="467999" y="682625"/>
            <a:ext cx="82800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b" hangingPunct="1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3.4.1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定点原码一位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除法</a:t>
            </a:r>
            <a:endParaRPr lang="en-US" altLang="zh-CN" dirty="0">
              <a:solidFill>
                <a:srgbClr val="00006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6672"/>
            <a:ext cx="2520280" cy="5754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E530-13EB-410A-BF9E-5CB9CE8440A3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8227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10685"/>
              </p:ext>
            </p:extLst>
          </p:nvPr>
        </p:nvGraphicFramePr>
        <p:xfrm>
          <a:off x="1597268" y="620688"/>
          <a:ext cx="5949463" cy="5460000"/>
        </p:xfrm>
        <a:graphic>
          <a:graphicData uri="http://schemas.openxmlformats.org/drawingml/2006/table">
            <a:tbl>
              <a:tblPr/>
              <a:tblGrid>
                <a:gridCol w="155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被除数（余数）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0 1 0 1 1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1 0 0 1 1 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0 0 0 0 0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开始状态</a:t>
                      </a:r>
                      <a:b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+[-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=1.0011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1 1 1 1 0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0 0 0 0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不够减，商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恢复余数，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=0.1101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1311"/>
                  </a:ext>
                </a:extLst>
              </a:tr>
              <a:tr h="701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0 1 0 1 1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1 0 1 1 0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1 0 0 1 1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0 0 0 0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b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+[-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=1.0011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0 1 0 0 1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1 0 0 1 0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1 0 0 1 1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够减，商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b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+[-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=1.0011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0 0 1 0 1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0 1 0 1 0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  1 0 0 1 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够减，商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b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+[-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=1.0011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9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1 1 1 0 1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  0 1 1 0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不够减，商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恢复余数，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=0.1101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794134"/>
                  </a:ext>
                </a:extLst>
              </a:tr>
              <a:tr h="7010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0 1 0 1 0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1 0 1 0 0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  1 0 0 1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不够减，商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b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b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+[-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=1.0011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0 0 1 1 1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够减，商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2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DF5-F3E1-4D55-8544-8F7448688039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13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/>
              <a:lstStyle/>
              <a:p>
                <a:pPr marL="87313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二、不恢复余数法（加减交替法）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 indent="446088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设在恢复余数法中，除数为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，第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次求商时的余数为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，第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次的余数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，第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次的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余数为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当执行到第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步求商时，此时的余数为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，则商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0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，然后，按道理需要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先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恢复余数，之后才能左移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余数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位，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继续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次求商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过程。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itchFamily="2" charset="-122"/>
                  </a:rPr>
                  <a:t>但现在我们尝试一下，在当前第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 次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itchFamily="2" charset="-122"/>
                  </a:rPr>
                  <a:t>不立即做显式的恢复余数操作，而将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itchFamily="2" charset="-122"/>
                  </a:rPr>
                  <a:t>其隐含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itchFamily="2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itchFamily="2" charset="-122"/>
                  </a:rPr>
                  <a:t>次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itchFamily="2" charset="-122"/>
                  </a:rPr>
                  <a:t>求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itchFamily="2" charset="-122"/>
                  </a:rPr>
                  <a:t>商过程中。由于当前的余数应该是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itchFamily="2" charset="-122"/>
                </a:endParaRPr>
              </a:p>
              <a:p>
                <a:pPr indent="446088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12713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720" name="Rectangle 16"/>
          <p:cNvSpPr>
            <a:spLocks noChangeArrowheads="1"/>
          </p:cNvSpPr>
          <p:nvPr/>
        </p:nvSpPr>
        <p:spPr bwMode="auto">
          <a:xfrm>
            <a:off x="467999" y="682625"/>
            <a:ext cx="82800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b" hangingPunct="1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3.4.1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定点原码一位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除法</a:t>
            </a:r>
            <a:endParaRPr lang="en-US" altLang="zh-CN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DF5-F3E1-4D55-8544-8F7448688039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13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/>
              <a:lstStyle/>
              <a:p>
                <a:pPr indent="446088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则第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次求商时的余数为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这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说明，若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，则在第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次求商时无需做一次显式恢复余数操作，只要在第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求商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时，执行加余数的操作，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既可以补偿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次遗漏的恢复余数操作，又可以实现第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次的本来的减余数操作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，一举两得。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12713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810" r="-38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720" name="Rectangle 16"/>
          <p:cNvSpPr>
            <a:spLocks noChangeArrowheads="1"/>
          </p:cNvSpPr>
          <p:nvPr/>
        </p:nvSpPr>
        <p:spPr bwMode="auto">
          <a:xfrm>
            <a:off x="467999" y="682625"/>
            <a:ext cx="82800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b" hangingPunct="1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3.4.1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定点原码一位除法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加减交替法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7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5DF5-F3E1-4D55-8544-8F7448688039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13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/>
              <a:lstStyle/>
              <a:p>
                <a:pPr marL="87313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3.16】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沿用刚才的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3.15】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，用加减交替法计算</a:t>
                </a:r>
                <a:r>
                  <a:rPr lang="en-US" altLang="zh-CN" sz="2000" b="1" i="1" dirty="0">
                    <a:solidFill>
                      <a:srgbClr val="000066"/>
                    </a:solidFill>
                  </a:rPr>
                  <a:t>X/Y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。</a:t>
                </a: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</m:oMath>
                </a14:m>
                <a:endParaRPr lang="en-US" altLang="zh-CN" sz="2800" i="1" dirty="0">
                  <a:solidFill>
                    <a:srgbClr val="000066"/>
                  </a:solidFill>
                </a:endParaRPr>
              </a:p>
              <a:p>
                <a:pPr marL="87313" algn="l" defTabSz="762000">
                  <a:lnSpc>
                    <a:spcPct val="120000"/>
                  </a:lnSpc>
                </a:pPr>
                <a:endParaRPr lang="en-US" altLang="zh-CN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12713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720" name="Rectangle 16"/>
          <p:cNvSpPr>
            <a:spLocks noChangeArrowheads="1"/>
          </p:cNvSpPr>
          <p:nvPr/>
        </p:nvSpPr>
        <p:spPr bwMode="auto">
          <a:xfrm>
            <a:off x="467999" y="682625"/>
            <a:ext cx="82800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b" hangingPunct="1"/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3.4.1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定点原码一位除法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加减交替法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5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E530-13EB-410A-BF9E-5CB9CE8440A3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8227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79661"/>
              </p:ext>
            </p:extLst>
          </p:nvPr>
        </p:nvGraphicFramePr>
        <p:xfrm>
          <a:off x="1115219" y="836712"/>
          <a:ext cx="6913562" cy="5345640"/>
        </p:xfrm>
        <a:graphic>
          <a:graphicData uri="http://schemas.openxmlformats.org/drawingml/2006/table">
            <a:tbl>
              <a:tblPr/>
              <a:tblGrid>
                <a:gridCol w="191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被除数（余数）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0 1 0 1 1</a:t>
                      </a:r>
                      <a:b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1 0 0 1 1 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0 0 0 0 0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开始状态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+[-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=1.0011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1 1 1 1 0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1 1 1 0 0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0 0 0 0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不够减，商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=0.1101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46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0 1 0 0 1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1 0 0 1 0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1 0 0 1 1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够减，商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b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+[-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=1.0011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46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0 0 1 0 1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0 1 0 1 0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  1 0 0 1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够减，商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b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+[-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=1.0011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46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1 1 1 0 1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1 1 0 1 0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  0 1 1 0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不够减，商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b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=0.1101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0 0 1 1 1</a:t>
                      </a:r>
                    </a:p>
                  </a:txBody>
                  <a:tcPr marL="90000" marR="90000" marT="46800" marB="18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FF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够减，商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180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4297-3645-41A8-8844-835F7EBE4FB7}" type="datetime1">
              <a:rPr lang="zh-CN" altLang="en-US"/>
              <a:pPr/>
              <a:t>2021/3/18</a:t>
            </a:fld>
            <a:endParaRPr lang="en-US" altLang="zh-CN"/>
          </a:p>
        </p:txBody>
      </p:sp>
      <p:sp>
        <p:nvSpPr>
          <p:cNvPr id="73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62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260" name="Rectangle 4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899592" y="1700808"/>
                <a:ext cx="7344816" cy="1871414"/>
              </a:xfrm>
              <a:noFill/>
              <a:ln/>
            </p:spPr>
            <p:txBody>
              <a:bodyPr/>
              <a:lstStyle/>
              <a:p>
                <a:pPr defTabSz="76200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b="1" dirty="0" smtClean="0">
                    <a:solidFill>
                      <a:srgbClr val="000066"/>
                    </a:solidFill>
                    <a:ea typeface="黑体" pitchFamily="2" charset="-122"/>
                  </a:rPr>
                  <a:t>最后运算结果：</a:t>
                </a:r>
                <a:endParaRPr lang="zh-CN" altLang="en-US" b="1" dirty="0">
                  <a:solidFill>
                    <a:srgbClr val="000066"/>
                  </a:solidFill>
                  <a:ea typeface="黑体" pitchFamily="2" charset="-122"/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b="1" dirty="0" smtClean="0">
                    <a:solidFill>
                      <a:srgbClr val="000066"/>
                    </a:solidFill>
                  </a:rPr>
                  <a:t>，  余数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altLang="zh-CN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zh-CN" dirty="0" smtClean="0">
                    <a:ea typeface="黑体" pitchFamily="2" charset="-122"/>
                  </a:rPr>
                  <a:t>-</a:t>
                </a:r>
                <a:endParaRPr lang="en-US" altLang="zh-CN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736260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99592" y="1700808"/>
                <a:ext cx="7344816" cy="1871414"/>
              </a:xfrm>
              <a:blipFill>
                <a:blip r:embed="rId2"/>
                <a:stretch>
                  <a:fillRect r="-1910" b="-16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16173</TotalTime>
  <Words>1104</Words>
  <Application>Microsoft Office PowerPoint</Application>
  <PresentationFormat>全屏显示(4:3)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AT&amp;T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课件</dc:subject>
  <dc:creator>shq</dc:creator>
  <cp:lastModifiedBy>Windows 用户</cp:lastModifiedBy>
  <cp:revision>152</cp:revision>
  <cp:lastPrinted>1999-05-06T17:03:56Z</cp:lastPrinted>
  <dcterms:created xsi:type="dcterms:W3CDTF">1999-05-03T20:45:05Z</dcterms:created>
  <dcterms:modified xsi:type="dcterms:W3CDTF">2021-03-18T03:31:49Z</dcterms:modified>
</cp:coreProperties>
</file>