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1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7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17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2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880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33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49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8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7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18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0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5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1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8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71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7BEF1-BC77-47C0-88DA-37660DFE6D00}" type="datetimeFigureOut">
              <a:rPr lang="es-ES" smtClean="0"/>
              <a:t>28/01/2015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34927F-4659-456F-B79E-B8258F9728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03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23501" y="1719449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s-MX" sz="6000" dirty="0" smtClean="0"/>
              <a:t>Sistema controlador de versiones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266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3100" y="770811"/>
            <a:ext cx="10515600" cy="1832256"/>
          </a:xfrm>
        </p:spPr>
        <p:txBody>
          <a:bodyPr/>
          <a:lstStyle/>
          <a:p>
            <a:pPr algn="just"/>
            <a:r>
              <a:rPr lang="es-ES" dirty="0"/>
              <a:t>Un sistema de control de versiones es una herramienta que registra todos los cambios hechos en uno o más proyectos, guardando así versiones del producto en todas sus fases del </a:t>
            </a:r>
            <a:r>
              <a:rPr lang="es-ES" dirty="0" smtClean="0"/>
              <a:t>desarrollo, esto por si en algún momento necesitamos recuperar una versión anterior.</a:t>
            </a:r>
            <a:r>
              <a:rPr lang="es-E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1433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5094" y="731931"/>
            <a:ext cx="10515600" cy="2916704"/>
          </a:xfrm>
        </p:spPr>
        <p:txBody>
          <a:bodyPr/>
          <a:lstStyle/>
          <a:p>
            <a:r>
              <a:rPr lang="es-ES" dirty="0"/>
              <a:t>Para un desarrollador esta herramienta es muy valiosa porque permite viajar atrás en el tiempo (hacer </a:t>
            </a:r>
            <a:r>
              <a:rPr lang="es-ES" dirty="0" err="1"/>
              <a:t>rollback</a:t>
            </a:r>
            <a:r>
              <a:rPr lang="es-ES" dirty="0"/>
              <a:t>) si los cambios aplicados no resultaron de la manera que se esperaba, pudiendo restaurar en cualquier momento una versión previa. Es como un respaldo permanente.</a:t>
            </a:r>
          </a:p>
        </p:txBody>
      </p:sp>
    </p:spTree>
    <p:extLst>
      <p:ext uri="{BB962C8B-B14F-4D97-AF65-F5344CB8AC3E}">
        <p14:creationId xmlns:p14="http://schemas.microsoft.com/office/powerpoint/2010/main" val="306371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Algunos Sistemas controladores de versiones.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93" y="2752781"/>
            <a:ext cx="3535687" cy="14785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973" y="2634167"/>
            <a:ext cx="2674002" cy="31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0100" y="641341"/>
            <a:ext cx="10515600" cy="19216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Git modela sus datos más como un conjunto de instantáneas de un mini sistema de archivos. Cada vez que confirmas un cambio, o guardas el estado de tu proyecto en Git, él básicamente hace una foto del aspecto de todos tus archivos en ese momento, y guarda una referencia a esa instantánea. Para ser eficiente, si los archivos no se han modificado, Git no almacena el archivo de nuevo, sólo un enlace al archivo anterior idéntico que ya tiene almacenado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46" y="2769722"/>
            <a:ext cx="7432221" cy="32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1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1948" y="622467"/>
            <a:ext cx="11738810" cy="2682206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ES" dirty="0"/>
              <a:t>El flujo de trabajo básico en Git es algo así:</a:t>
            </a:r>
          </a:p>
          <a:p>
            <a:pPr algn="just" fontAlgn="base"/>
            <a:r>
              <a:rPr lang="es-ES" dirty="0"/>
              <a:t>Modificas una serie de archivos en tu directorio de trabajo.</a:t>
            </a:r>
          </a:p>
          <a:p>
            <a:pPr algn="just" fontAlgn="base"/>
            <a:r>
              <a:rPr lang="es-ES" dirty="0"/>
              <a:t>Preparas los archivos, </a:t>
            </a:r>
            <a:r>
              <a:rPr lang="es-ES" dirty="0" smtClean="0"/>
              <a:t>añadiéndolos </a:t>
            </a:r>
            <a:r>
              <a:rPr lang="es-ES" dirty="0"/>
              <a:t>a tu área de preparación.</a:t>
            </a:r>
          </a:p>
          <a:p>
            <a:pPr algn="just" fontAlgn="base"/>
            <a:r>
              <a:rPr lang="es-ES" dirty="0"/>
              <a:t>Confirmas los cambios, lo que toma los archivos tal y como están en el área de preparación, y almacena esas instantáneas de manera permanente en tu directorio de Git.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17" y="3047999"/>
            <a:ext cx="7194136" cy="330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3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713</TotalTime>
  <Words>177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Presentación de PowerPoint</vt:lpstr>
      <vt:lpstr>Presentación de PowerPoint</vt:lpstr>
      <vt:lpstr>Presentación de PowerPoint</vt:lpstr>
      <vt:lpstr>Algunos Sistemas controladores de versiones.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Chay</dc:creator>
  <cp:lastModifiedBy>Chay</cp:lastModifiedBy>
  <cp:revision>9</cp:revision>
  <dcterms:created xsi:type="dcterms:W3CDTF">2015-01-28T01:45:11Z</dcterms:created>
  <dcterms:modified xsi:type="dcterms:W3CDTF">2015-01-29T02:44:26Z</dcterms:modified>
</cp:coreProperties>
</file>