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216185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2" d="100"/>
          <a:sy n="32" d="100"/>
        </p:scale>
        <p:origin x="25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538041"/>
            <a:ext cx="10363200" cy="7526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354758"/>
            <a:ext cx="9144000" cy="52194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74A8-1D1F-4FA7-879D-606058C1C803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50D4-52FC-43B7-BF03-8C40AD001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970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74A8-1D1F-4FA7-879D-606058C1C803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50D4-52FC-43B7-BF03-8C40AD001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801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150989"/>
            <a:ext cx="2628900" cy="1832074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150989"/>
            <a:ext cx="7734300" cy="1832074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74A8-1D1F-4FA7-879D-606058C1C803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50D4-52FC-43B7-BF03-8C40AD001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641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74A8-1D1F-4FA7-879D-606058C1C803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50D4-52FC-43B7-BF03-8C40AD001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894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5389637"/>
            <a:ext cx="10515600" cy="8992725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467437"/>
            <a:ext cx="10515600" cy="4729062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74A8-1D1F-4FA7-879D-606058C1C803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50D4-52FC-43B7-BF03-8C40AD001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02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5754945"/>
            <a:ext cx="5181600" cy="137167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5754945"/>
            <a:ext cx="5181600" cy="137167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74A8-1D1F-4FA7-879D-606058C1C803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50D4-52FC-43B7-BF03-8C40AD001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77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50994"/>
            <a:ext cx="10515600" cy="417859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299555"/>
            <a:ext cx="5157787" cy="259723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7896785"/>
            <a:ext cx="5157787" cy="1161498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5299555"/>
            <a:ext cx="5183188" cy="259723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7896785"/>
            <a:ext cx="5183188" cy="1161498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74A8-1D1F-4FA7-879D-606058C1C803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50D4-52FC-43B7-BF03-8C40AD001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47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74A8-1D1F-4FA7-879D-606058C1C803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50D4-52FC-43B7-BF03-8C40AD001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331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74A8-1D1F-4FA7-879D-606058C1C803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50D4-52FC-43B7-BF03-8C40AD001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895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1238"/>
            <a:ext cx="3932237" cy="5044334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112679"/>
            <a:ext cx="6172200" cy="1536320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485573"/>
            <a:ext cx="3932237" cy="1201532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74A8-1D1F-4FA7-879D-606058C1C803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50D4-52FC-43B7-BF03-8C40AD001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0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1238"/>
            <a:ext cx="3932237" cy="5044334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112679"/>
            <a:ext cx="6172200" cy="1536320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485573"/>
            <a:ext cx="3932237" cy="1201532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74A8-1D1F-4FA7-879D-606058C1C803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50D4-52FC-43B7-BF03-8C40AD001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195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50994"/>
            <a:ext cx="10515600" cy="4178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754945"/>
            <a:ext cx="10515600" cy="13716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0037221"/>
            <a:ext cx="2743200" cy="11509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974A8-1D1F-4FA7-879D-606058C1C803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0037221"/>
            <a:ext cx="4114800" cy="11509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0037221"/>
            <a:ext cx="2743200" cy="11509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850D4-52FC-43B7-BF03-8C40AD001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397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0E23D08-ED61-4280-ADCC-CA3975E3D21E}"/>
              </a:ext>
            </a:extLst>
          </p:cNvPr>
          <p:cNvGrpSpPr/>
          <p:nvPr/>
        </p:nvGrpSpPr>
        <p:grpSpPr>
          <a:xfrm>
            <a:off x="1367106" y="1519007"/>
            <a:ext cx="1249956" cy="659518"/>
            <a:chOff x="2063088" y="1059976"/>
            <a:chExt cx="1249956" cy="632989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4712ED1C-8F0E-45FF-9536-A9D76771FD2D}"/>
                </a:ext>
              </a:extLst>
            </p:cNvPr>
            <p:cNvSpPr/>
            <p:nvPr/>
          </p:nvSpPr>
          <p:spPr>
            <a:xfrm>
              <a:off x="2063088" y="1059976"/>
              <a:ext cx="1249956" cy="63298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B2702A6-D37B-40E7-9D34-2BDC839B707C}"/>
                </a:ext>
              </a:extLst>
            </p:cNvPr>
            <p:cNvSpPr txBox="1"/>
            <p:nvPr/>
          </p:nvSpPr>
          <p:spPr>
            <a:xfrm>
              <a:off x="2085561" y="1191804"/>
              <a:ext cx="1192696" cy="24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3-2</a:t>
              </a:r>
              <a:endParaRPr lang="zh-CN" altLang="en-US" dirty="0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07A484B1-26DB-4328-AD71-4230117E30FF}"/>
              </a:ext>
            </a:extLst>
          </p:cNvPr>
          <p:cNvGrpSpPr/>
          <p:nvPr/>
        </p:nvGrpSpPr>
        <p:grpSpPr>
          <a:xfrm>
            <a:off x="2896075" y="1519010"/>
            <a:ext cx="1249956" cy="640419"/>
            <a:chOff x="2063088" y="1059976"/>
            <a:chExt cx="1249956" cy="632989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8AAB75DA-9914-4C1B-81C9-BBA5BB0C7E12}"/>
                </a:ext>
              </a:extLst>
            </p:cNvPr>
            <p:cNvSpPr/>
            <p:nvPr/>
          </p:nvSpPr>
          <p:spPr>
            <a:xfrm>
              <a:off x="2063088" y="1059976"/>
              <a:ext cx="1249956" cy="63298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F674BBA9-8840-47EF-810F-291DFEC46D39}"/>
                </a:ext>
              </a:extLst>
            </p:cNvPr>
            <p:cNvSpPr txBox="1"/>
            <p:nvPr/>
          </p:nvSpPr>
          <p:spPr>
            <a:xfrm>
              <a:off x="2085561" y="1191804"/>
              <a:ext cx="1192696" cy="24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3-2</a:t>
              </a:r>
              <a:endParaRPr lang="zh-CN" altLang="en-US" dirty="0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7218801-7FCA-4D9A-9098-6874E42CC804}"/>
              </a:ext>
            </a:extLst>
          </p:cNvPr>
          <p:cNvGrpSpPr/>
          <p:nvPr/>
        </p:nvGrpSpPr>
        <p:grpSpPr>
          <a:xfrm>
            <a:off x="4480068" y="1519008"/>
            <a:ext cx="1249956" cy="632989"/>
            <a:chOff x="2063088" y="1059976"/>
            <a:chExt cx="1249956" cy="632989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E5328BE3-2509-40F3-92AB-3288B487F996}"/>
                </a:ext>
              </a:extLst>
            </p:cNvPr>
            <p:cNvSpPr/>
            <p:nvPr/>
          </p:nvSpPr>
          <p:spPr>
            <a:xfrm>
              <a:off x="2063088" y="1059976"/>
              <a:ext cx="1249956" cy="63298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8F62D6C-FCE0-4C2F-BEAF-27364CC41F45}"/>
                </a:ext>
              </a:extLst>
            </p:cNvPr>
            <p:cNvSpPr txBox="1"/>
            <p:nvPr/>
          </p:nvSpPr>
          <p:spPr>
            <a:xfrm>
              <a:off x="2085561" y="1191804"/>
              <a:ext cx="1192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3-2</a:t>
              </a:r>
              <a:endParaRPr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2D962C52-20F1-4E6C-BC53-719D7D4D3D71}"/>
              </a:ext>
            </a:extLst>
          </p:cNvPr>
          <p:cNvGrpSpPr/>
          <p:nvPr/>
        </p:nvGrpSpPr>
        <p:grpSpPr>
          <a:xfrm>
            <a:off x="5974250" y="1519007"/>
            <a:ext cx="1249956" cy="632989"/>
            <a:chOff x="2063088" y="1059976"/>
            <a:chExt cx="1249956" cy="632989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A65986B7-A555-40CD-AA27-7C46CE8C2215}"/>
                </a:ext>
              </a:extLst>
            </p:cNvPr>
            <p:cNvSpPr/>
            <p:nvPr/>
          </p:nvSpPr>
          <p:spPr>
            <a:xfrm>
              <a:off x="2063088" y="1059976"/>
              <a:ext cx="1249956" cy="63298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F77B4E80-C06F-436F-9EA3-F3A7D4A23CFE}"/>
                </a:ext>
              </a:extLst>
            </p:cNvPr>
            <p:cNvSpPr txBox="1"/>
            <p:nvPr/>
          </p:nvSpPr>
          <p:spPr>
            <a:xfrm>
              <a:off x="2085561" y="1191804"/>
              <a:ext cx="1192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3-2</a:t>
              </a:r>
              <a:endParaRPr lang="zh-CN" altLang="en-US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77C7430-A480-4E63-9205-1FBE6BD69EC1}"/>
              </a:ext>
            </a:extLst>
          </p:cNvPr>
          <p:cNvGrpSpPr/>
          <p:nvPr/>
        </p:nvGrpSpPr>
        <p:grpSpPr>
          <a:xfrm>
            <a:off x="7488494" y="1519007"/>
            <a:ext cx="1249956" cy="640422"/>
            <a:chOff x="2063088" y="1059976"/>
            <a:chExt cx="1249956" cy="632989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2CAA9832-F249-4F1E-8AC9-8D419E029251}"/>
                </a:ext>
              </a:extLst>
            </p:cNvPr>
            <p:cNvSpPr/>
            <p:nvPr/>
          </p:nvSpPr>
          <p:spPr>
            <a:xfrm>
              <a:off x="2063088" y="1059976"/>
              <a:ext cx="1249956" cy="63298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E04A113-BF88-4A45-A1A5-F72DD2B5824F}"/>
                </a:ext>
              </a:extLst>
            </p:cNvPr>
            <p:cNvSpPr txBox="1"/>
            <p:nvPr/>
          </p:nvSpPr>
          <p:spPr>
            <a:xfrm>
              <a:off x="2085561" y="1191804"/>
              <a:ext cx="1192696" cy="24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3-2</a:t>
              </a:r>
              <a:endParaRPr lang="zh-CN" altLang="en-US" dirty="0"/>
            </a:p>
          </p:txBody>
        </p:sp>
      </p:grp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D2198B8-634F-41D8-8FCC-5A3572664AE6}"/>
              </a:ext>
            </a:extLst>
          </p:cNvPr>
          <p:cNvCxnSpPr/>
          <p:nvPr/>
        </p:nvCxnSpPr>
        <p:spPr>
          <a:xfrm>
            <a:off x="1653201" y="1018265"/>
            <a:ext cx="0" cy="5007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2550174-225F-4891-BCF1-C943A35A67B3}"/>
              </a:ext>
            </a:extLst>
          </p:cNvPr>
          <p:cNvCxnSpPr/>
          <p:nvPr/>
        </p:nvCxnSpPr>
        <p:spPr>
          <a:xfrm>
            <a:off x="1957297" y="1018265"/>
            <a:ext cx="0" cy="5007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5F3DE8F-57D3-4CD4-A54B-2003442E2A8E}"/>
              </a:ext>
            </a:extLst>
          </p:cNvPr>
          <p:cNvCxnSpPr/>
          <p:nvPr/>
        </p:nvCxnSpPr>
        <p:spPr>
          <a:xfrm>
            <a:off x="2284573" y="1018265"/>
            <a:ext cx="0" cy="5007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7CAFBE8-26EE-47C8-AF77-222955FEB686}"/>
              </a:ext>
            </a:extLst>
          </p:cNvPr>
          <p:cNvCxnSpPr/>
          <p:nvPr/>
        </p:nvCxnSpPr>
        <p:spPr>
          <a:xfrm>
            <a:off x="3191715" y="1018265"/>
            <a:ext cx="0" cy="5007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21FBB93-4492-45FE-9637-F17E87C85130}"/>
              </a:ext>
            </a:extLst>
          </p:cNvPr>
          <p:cNvCxnSpPr/>
          <p:nvPr/>
        </p:nvCxnSpPr>
        <p:spPr>
          <a:xfrm>
            <a:off x="3495811" y="1018265"/>
            <a:ext cx="0" cy="5007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0A80D9B-EF00-4201-933D-248CDA473488}"/>
              </a:ext>
            </a:extLst>
          </p:cNvPr>
          <p:cNvCxnSpPr/>
          <p:nvPr/>
        </p:nvCxnSpPr>
        <p:spPr>
          <a:xfrm>
            <a:off x="3823087" y="1018265"/>
            <a:ext cx="0" cy="5007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CF69FD7-0BB6-4F83-A8B8-83DDE19FAFF2}"/>
              </a:ext>
            </a:extLst>
          </p:cNvPr>
          <p:cNvCxnSpPr/>
          <p:nvPr/>
        </p:nvCxnSpPr>
        <p:spPr>
          <a:xfrm>
            <a:off x="4752001" y="1018265"/>
            <a:ext cx="0" cy="5007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D6E9B5D-6451-4CA9-A578-0DFB9E38BF0F}"/>
              </a:ext>
            </a:extLst>
          </p:cNvPr>
          <p:cNvCxnSpPr/>
          <p:nvPr/>
        </p:nvCxnSpPr>
        <p:spPr>
          <a:xfrm>
            <a:off x="5056097" y="1018265"/>
            <a:ext cx="0" cy="5007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DBA330E-3847-406E-A5E6-92F9CB6C138E}"/>
              </a:ext>
            </a:extLst>
          </p:cNvPr>
          <p:cNvCxnSpPr/>
          <p:nvPr/>
        </p:nvCxnSpPr>
        <p:spPr>
          <a:xfrm>
            <a:off x="5383373" y="1018265"/>
            <a:ext cx="0" cy="5007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1308B6C-FB19-4C6B-BA4A-4CC8D32BD299}"/>
              </a:ext>
            </a:extLst>
          </p:cNvPr>
          <p:cNvCxnSpPr/>
          <p:nvPr/>
        </p:nvCxnSpPr>
        <p:spPr>
          <a:xfrm>
            <a:off x="6232304" y="1018265"/>
            <a:ext cx="0" cy="5007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9599CCF-BBBD-4D5E-A897-33F016A38436}"/>
              </a:ext>
            </a:extLst>
          </p:cNvPr>
          <p:cNvCxnSpPr/>
          <p:nvPr/>
        </p:nvCxnSpPr>
        <p:spPr>
          <a:xfrm>
            <a:off x="6536400" y="1018265"/>
            <a:ext cx="0" cy="5007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1B99F84-FA2C-408B-91B7-77C04817319A}"/>
              </a:ext>
            </a:extLst>
          </p:cNvPr>
          <p:cNvCxnSpPr/>
          <p:nvPr/>
        </p:nvCxnSpPr>
        <p:spPr>
          <a:xfrm>
            <a:off x="6863676" y="1018265"/>
            <a:ext cx="0" cy="5007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E979D1E-E1A3-4F21-8362-D566462BC5E8}"/>
              </a:ext>
            </a:extLst>
          </p:cNvPr>
          <p:cNvCxnSpPr/>
          <p:nvPr/>
        </p:nvCxnSpPr>
        <p:spPr>
          <a:xfrm>
            <a:off x="7778230" y="1038197"/>
            <a:ext cx="0" cy="5007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202D816-80C4-4032-A4C5-34722462D9B5}"/>
              </a:ext>
            </a:extLst>
          </p:cNvPr>
          <p:cNvCxnSpPr/>
          <p:nvPr/>
        </p:nvCxnSpPr>
        <p:spPr>
          <a:xfrm>
            <a:off x="8082326" y="1038197"/>
            <a:ext cx="0" cy="5007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137CECDC-9630-4ECA-8185-B47ABCC317A1}"/>
              </a:ext>
            </a:extLst>
          </p:cNvPr>
          <p:cNvCxnSpPr/>
          <p:nvPr/>
        </p:nvCxnSpPr>
        <p:spPr>
          <a:xfrm>
            <a:off x="8409602" y="1038197"/>
            <a:ext cx="0" cy="5007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7F9BCFC5-B959-46C9-A4D2-DD76A2A47628}"/>
              </a:ext>
            </a:extLst>
          </p:cNvPr>
          <p:cNvGrpSpPr/>
          <p:nvPr/>
        </p:nvGrpSpPr>
        <p:grpSpPr>
          <a:xfrm>
            <a:off x="4414290" y="3857472"/>
            <a:ext cx="1539367" cy="679577"/>
            <a:chOff x="2063088" y="1059976"/>
            <a:chExt cx="1249956" cy="632989"/>
          </a:xfrm>
        </p:grpSpPr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D42AE874-35D4-4032-8C1A-68A4D801FEC9}"/>
                </a:ext>
              </a:extLst>
            </p:cNvPr>
            <p:cNvSpPr/>
            <p:nvPr/>
          </p:nvSpPr>
          <p:spPr>
            <a:xfrm>
              <a:off x="2063088" y="1059976"/>
              <a:ext cx="1249956" cy="63298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5D5D1F54-3911-4942-9971-97B973644260}"/>
                </a:ext>
              </a:extLst>
            </p:cNvPr>
            <p:cNvSpPr txBox="1"/>
            <p:nvPr/>
          </p:nvSpPr>
          <p:spPr>
            <a:xfrm>
              <a:off x="2085561" y="1191804"/>
              <a:ext cx="1192696" cy="24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4-2</a:t>
              </a:r>
              <a:endParaRPr lang="zh-CN" altLang="en-US" dirty="0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DC5BAE79-4148-4CCC-931C-C053FEBF031A}"/>
              </a:ext>
            </a:extLst>
          </p:cNvPr>
          <p:cNvGrpSpPr/>
          <p:nvPr/>
        </p:nvGrpSpPr>
        <p:grpSpPr>
          <a:xfrm>
            <a:off x="2245855" y="5596332"/>
            <a:ext cx="1249956" cy="659518"/>
            <a:chOff x="2063088" y="1059976"/>
            <a:chExt cx="1249956" cy="632989"/>
          </a:xfrm>
        </p:grpSpPr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FE243D63-B9FF-4EA9-B3F6-11D7D87E78A4}"/>
                </a:ext>
              </a:extLst>
            </p:cNvPr>
            <p:cNvSpPr/>
            <p:nvPr/>
          </p:nvSpPr>
          <p:spPr>
            <a:xfrm>
              <a:off x="2063088" y="1059976"/>
              <a:ext cx="1249956" cy="63298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E1BC011-F28D-467B-832F-28B4E04ABBAE}"/>
                </a:ext>
              </a:extLst>
            </p:cNvPr>
            <p:cNvSpPr txBox="1"/>
            <p:nvPr/>
          </p:nvSpPr>
          <p:spPr>
            <a:xfrm>
              <a:off x="2085561" y="1191804"/>
              <a:ext cx="1192696" cy="24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3-2</a:t>
              </a:r>
              <a:endParaRPr lang="zh-CN" altLang="en-US" dirty="0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3118C2EB-609D-41AC-B65B-E4B7BD2F1DA2}"/>
              </a:ext>
            </a:extLst>
          </p:cNvPr>
          <p:cNvGrpSpPr/>
          <p:nvPr/>
        </p:nvGrpSpPr>
        <p:grpSpPr>
          <a:xfrm>
            <a:off x="7128268" y="5596332"/>
            <a:ext cx="1249956" cy="659518"/>
            <a:chOff x="2063088" y="1059976"/>
            <a:chExt cx="1249956" cy="632989"/>
          </a:xfrm>
        </p:grpSpPr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993A61DE-639A-4A5E-8B29-F3599CC10EAA}"/>
                </a:ext>
              </a:extLst>
            </p:cNvPr>
            <p:cNvSpPr/>
            <p:nvPr/>
          </p:nvSpPr>
          <p:spPr>
            <a:xfrm>
              <a:off x="2063088" y="1059976"/>
              <a:ext cx="1249956" cy="63298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7089F7CA-6744-4AA9-8742-E3318C1CF40C}"/>
                </a:ext>
              </a:extLst>
            </p:cNvPr>
            <p:cNvSpPr txBox="1"/>
            <p:nvPr/>
          </p:nvSpPr>
          <p:spPr>
            <a:xfrm>
              <a:off x="2085561" y="1191804"/>
              <a:ext cx="1192696" cy="24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3-2</a:t>
              </a:r>
              <a:endParaRPr lang="zh-CN" altLang="en-US" dirty="0"/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DBED720E-F741-4F41-8FF5-35773908CE22}"/>
              </a:ext>
            </a:extLst>
          </p:cNvPr>
          <p:cNvGrpSpPr/>
          <p:nvPr/>
        </p:nvGrpSpPr>
        <p:grpSpPr>
          <a:xfrm>
            <a:off x="2268328" y="8421562"/>
            <a:ext cx="1249956" cy="659518"/>
            <a:chOff x="2063088" y="1059976"/>
            <a:chExt cx="1249956" cy="632989"/>
          </a:xfrm>
        </p:grpSpPr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B1EAB914-8D1B-4E59-B54D-60F29641DB93}"/>
                </a:ext>
              </a:extLst>
            </p:cNvPr>
            <p:cNvSpPr/>
            <p:nvPr/>
          </p:nvSpPr>
          <p:spPr>
            <a:xfrm>
              <a:off x="2063088" y="1059976"/>
              <a:ext cx="1249956" cy="63298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83F877E6-F0DE-4ED9-9384-DAE14CD8D963}"/>
                </a:ext>
              </a:extLst>
            </p:cNvPr>
            <p:cNvSpPr txBox="1"/>
            <p:nvPr/>
          </p:nvSpPr>
          <p:spPr>
            <a:xfrm>
              <a:off x="2085561" y="1191804"/>
              <a:ext cx="1192696" cy="24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3-2</a:t>
              </a:r>
              <a:endParaRPr lang="zh-CN" altLang="en-US" dirty="0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B85235E5-ADA6-4DBC-88CA-F6DD97D731AF}"/>
              </a:ext>
            </a:extLst>
          </p:cNvPr>
          <p:cNvGrpSpPr/>
          <p:nvPr/>
        </p:nvGrpSpPr>
        <p:grpSpPr>
          <a:xfrm>
            <a:off x="4551412" y="10509643"/>
            <a:ext cx="1249956" cy="659518"/>
            <a:chOff x="2063088" y="1059976"/>
            <a:chExt cx="1249956" cy="632989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3DB0D672-A47C-41EA-B502-4ED0C63A2E22}"/>
                </a:ext>
              </a:extLst>
            </p:cNvPr>
            <p:cNvSpPr/>
            <p:nvPr/>
          </p:nvSpPr>
          <p:spPr>
            <a:xfrm>
              <a:off x="2063088" y="1059976"/>
              <a:ext cx="1249956" cy="63298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9722AA33-5EFA-49AB-B048-4B153866AC63}"/>
                </a:ext>
              </a:extLst>
            </p:cNvPr>
            <p:cNvSpPr txBox="1"/>
            <p:nvPr/>
          </p:nvSpPr>
          <p:spPr>
            <a:xfrm>
              <a:off x="2085561" y="1191804"/>
              <a:ext cx="1192696" cy="24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3-2</a:t>
              </a:r>
              <a:endParaRPr lang="zh-CN" altLang="en-US" dirty="0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6F171AC5-015E-4B13-B9F0-BC4D0FA2845C}"/>
              </a:ext>
            </a:extLst>
          </p:cNvPr>
          <p:cNvGrpSpPr/>
          <p:nvPr/>
        </p:nvGrpSpPr>
        <p:grpSpPr>
          <a:xfrm>
            <a:off x="7150741" y="10482499"/>
            <a:ext cx="1249956" cy="659518"/>
            <a:chOff x="2063088" y="1059976"/>
            <a:chExt cx="1249956" cy="632989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2D225D6A-9085-4354-9A46-FB6D89BBDE1F}"/>
                </a:ext>
              </a:extLst>
            </p:cNvPr>
            <p:cNvSpPr/>
            <p:nvPr/>
          </p:nvSpPr>
          <p:spPr>
            <a:xfrm>
              <a:off x="2063088" y="1059976"/>
              <a:ext cx="1249956" cy="63298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669BA133-B2CC-4EC9-BD02-1BD16E8C84D0}"/>
                </a:ext>
              </a:extLst>
            </p:cNvPr>
            <p:cNvSpPr txBox="1"/>
            <p:nvPr/>
          </p:nvSpPr>
          <p:spPr>
            <a:xfrm>
              <a:off x="2085561" y="1191804"/>
              <a:ext cx="1192696" cy="24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3-2</a:t>
              </a:r>
              <a:endParaRPr lang="zh-CN" altLang="en-US" dirty="0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E16519E8-D358-4E3F-93EE-C055F81D288F}"/>
              </a:ext>
            </a:extLst>
          </p:cNvPr>
          <p:cNvGrpSpPr/>
          <p:nvPr/>
        </p:nvGrpSpPr>
        <p:grpSpPr>
          <a:xfrm>
            <a:off x="4545255" y="13186159"/>
            <a:ext cx="1249956" cy="659518"/>
            <a:chOff x="2063088" y="1059976"/>
            <a:chExt cx="1249956" cy="632989"/>
          </a:xfrm>
        </p:grpSpPr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D39C69A4-A579-4ECC-B7F4-11A1E84965E5}"/>
                </a:ext>
              </a:extLst>
            </p:cNvPr>
            <p:cNvSpPr/>
            <p:nvPr/>
          </p:nvSpPr>
          <p:spPr>
            <a:xfrm>
              <a:off x="2063088" y="1059976"/>
              <a:ext cx="1249956" cy="63298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09566472-3D1C-4DAB-8CBB-90A93F728260}"/>
                </a:ext>
              </a:extLst>
            </p:cNvPr>
            <p:cNvSpPr txBox="1"/>
            <p:nvPr/>
          </p:nvSpPr>
          <p:spPr>
            <a:xfrm>
              <a:off x="2085561" y="1191804"/>
              <a:ext cx="1192696" cy="24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3-2</a:t>
              </a:r>
              <a:endParaRPr lang="zh-CN" altLang="en-US" dirty="0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AFF6D26F-F2F4-45FE-9379-371F6F146DCA}"/>
              </a:ext>
            </a:extLst>
          </p:cNvPr>
          <p:cNvGrpSpPr/>
          <p:nvPr/>
        </p:nvGrpSpPr>
        <p:grpSpPr>
          <a:xfrm>
            <a:off x="4580160" y="15842079"/>
            <a:ext cx="1249956" cy="659518"/>
            <a:chOff x="2063088" y="1059976"/>
            <a:chExt cx="1249956" cy="632989"/>
          </a:xfrm>
        </p:grpSpPr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33B27CD3-FE58-4607-8590-8AB0CAA61E65}"/>
                </a:ext>
              </a:extLst>
            </p:cNvPr>
            <p:cNvSpPr/>
            <p:nvPr/>
          </p:nvSpPr>
          <p:spPr>
            <a:xfrm>
              <a:off x="2063088" y="1059976"/>
              <a:ext cx="1249956" cy="63298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E66DF119-0E9C-4490-AEAC-DC3BD39B4057}"/>
                </a:ext>
              </a:extLst>
            </p:cNvPr>
            <p:cNvSpPr txBox="1"/>
            <p:nvPr/>
          </p:nvSpPr>
          <p:spPr>
            <a:xfrm>
              <a:off x="2085561" y="1191804"/>
              <a:ext cx="1192696" cy="24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3-2</a:t>
              </a:r>
              <a:endParaRPr lang="zh-CN" altLang="en-US" dirty="0"/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FE69DC39-1CB1-4B0E-8AF0-88FC6A31C0E7}"/>
              </a:ext>
            </a:extLst>
          </p:cNvPr>
          <p:cNvGrpSpPr/>
          <p:nvPr/>
        </p:nvGrpSpPr>
        <p:grpSpPr>
          <a:xfrm>
            <a:off x="4554006" y="18497999"/>
            <a:ext cx="1249956" cy="659518"/>
            <a:chOff x="2063088" y="1059976"/>
            <a:chExt cx="1249956" cy="632989"/>
          </a:xfrm>
        </p:grpSpPr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0E4A4835-B0D3-48D0-AC75-DD5C2456107F}"/>
                </a:ext>
              </a:extLst>
            </p:cNvPr>
            <p:cNvSpPr/>
            <p:nvPr/>
          </p:nvSpPr>
          <p:spPr>
            <a:xfrm>
              <a:off x="2063088" y="1059976"/>
              <a:ext cx="1249956" cy="63298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4E09DA65-ECC6-4494-B9A6-D45388D38AA5}"/>
                </a:ext>
              </a:extLst>
            </p:cNvPr>
            <p:cNvSpPr txBox="1"/>
            <p:nvPr/>
          </p:nvSpPr>
          <p:spPr>
            <a:xfrm>
              <a:off x="2085561" y="1191804"/>
              <a:ext cx="1192696" cy="24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3-2</a:t>
              </a:r>
              <a:endParaRPr lang="zh-CN" altLang="en-US" dirty="0"/>
            </a:p>
          </p:txBody>
        </p:sp>
      </p:grp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17ABE572-6837-4C31-8DA9-CE4DD9FDB9FC}"/>
              </a:ext>
            </a:extLst>
          </p:cNvPr>
          <p:cNvCxnSpPr>
            <a:cxnSpLocks/>
          </p:cNvCxnSpPr>
          <p:nvPr/>
        </p:nvCxnSpPr>
        <p:spPr>
          <a:xfrm>
            <a:off x="1783080" y="3405220"/>
            <a:ext cx="2881009" cy="452252"/>
          </a:xfrm>
          <a:prstGeom prst="bentConnector3">
            <a:avLst>
              <a:gd name="adj1" fmla="val 9985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CD5CAC35-3020-448B-995E-D61DBB3A25CB}"/>
              </a:ext>
            </a:extLst>
          </p:cNvPr>
          <p:cNvCxnSpPr>
            <a:cxnSpLocks/>
          </p:cNvCxnSpPr>
          <p:nvPr/>
        </p:nvCxnSpPr>
        <p:spPr>
          <a:xfrm flipV="1">
            <a:off x="1789169" y="2159429"/>
            <a:ext cx="0" cy="12457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15D6EDC4-5346-4553-B933-14B047415981}"/>
              </a:ext>
            </a:extLst>
          </p:cNvPr>
          <p:cNvCxnSpPr>
            <a:cxnSpLocks/>
          </p:cNvCxnSpPr>
          <p:nvPr/>
        </p:nvCxnSpPr>
        <p:spPr>
          <a:xfrm>
            <a:off x="3333750" y="3591190"/>
            <a:ext cx="1532991" cy="258850"/>
          </a:xfrm>
          <a:prstGeom prst="bentConnector3">
            <a:avLst>
              <a:gd name="adj1" fmla="val 9945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1B34B8B4-5BFD-4FB6-B417-CB991A83CDE1}"/>
              </a:ext>
            </a:extLst>
          </p:cNvPr>
          <p:cNvCxnSpPr>
            <a:cxnSpLocks/>
          </p:cNvCxnSpPr>
          <p:nvPr/>
        </p:nvCxnSpPr>
        <p:spPr>
          <a:xfrm flipV="1">
            <a:off x="3333750" y="2159430"/>
            <a:ext cx="0" cy="14317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906419CD-D761-485A-A1AE-BD28537995FB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5098890" y="2151997"/>
            <a:ext cx="6156" cy="16893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2C1A7FC3-104A-4EAF-9FEC-DE3187684C1E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67458" y="3606332"/>
            <a:ext cx="1002863" cy="243707"/>
          </a:xfrm>
          <a:prstGeom prst="bentConnector3">
            <a:avLst>
              <a:gd name="adj1" fmla="val 10052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90AE0987-3E7A-4056-8339-309B3B22E03D}"/>
              </a:ext>
            </a:extLst>
          </p:cNvPr>
          <p:cNvCxnSpPr>
            <a:cxnSpLocks/>
          </p:cNvCxnSpPr>
          <p:nvPr/>
        </p:nvCxnSpPr>
        <p:spPr>
          <a:xfrm flipV="1">
            <a:off x="6366511" y="2151996"/>
            <a:ext cx="0" cy="14543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C06C075A-A8E1-4DD0-B2B5-B501A3154718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35606" y="3200654"/>
            <a:ext cx="2083191" cy="656132"/>
          </a:xfrm>
          <a:prstGeom prst="bentConnector3">
            <a:avLst>
              <a:gd name="adj1" fmla="val 9993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4BA42CA2-F652-4046-A702-1757FDB5083A}"/>
              </a:ext>
            </a:extLst>
          </p:cNvPr>
          <p:cNvCxnSpPr>
            <a:cxnSpLocks/>
          </p:cNvCxnSpPr>
          <p:nvPr/>
        </p:nvCxnSpPr>
        <p:spPr>
          <a:xfrm flipV="1">
            <a:off x="7726418" y="2159430"/>
            <a:ext cx="0" cy="104122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633CB997-7378-4A6E-8FA4-91C28B150572}"/>
              </a:ext>
            </a:extLst>
          </p:cNvPr>
          <p:cNvCxnSpPr>
            <a:cxnSpLocks/>
          </p:cNvCxnSpPr>
          <p:nvPr/>
        </p:nvCxnSpPr>
        <p:spPr>
          <a:xfrm rot="16200000" flipH="1">
            <a:off x="891358" y="3642972"/>
            <a:ext cx="3441262" cy="47417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连接符: 肘形 99">
            <a:extLst>
              <a:ext uri="{FF2B5EF4-FFF2-40B4-BE49-F238E27FC236}">
                <a16:creationId xmlns:a16="http://schemas.microsoft.com/office/drawing/2014/main" id="{2519C1D7-7757-428A-9575-2E7752940EAD}"/>
              </a:ext>
            </a:extLst>
          </p:cNvPr>
          <p:cNvCxnSpPr>
            <a:cxnSpLocks/>
          </p:cNvCxnSpPr>
          <p:nvPr/>
        </p:nvCxnSpPr>
        <p:spPr>
          <a:xfrm rot="16200000" flipH="1">
            <a:off x="-638854" y="2544800"/>
            <a:ext cx="4576080" cy="1523010"/>
          </a:xfrm>
          <a:prstGeom prst="bentConnector3">
            <a:avLst>
              <a:gd name="adj1" fmla="val 6637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连接符: 肘形 103">
            <a:extLst>
              <a:ext uri="{FF2B5EF4-FFF2-40B4-BE49-F238E27FC236}">
                <a16:creationId xmlns:a16="http://schemas.microsoft.com/office/drawing/2014/main" id="{66FE3948-0806-4C78-8DD5-19F0DB729722}"/>
              </a:ext>
            </a:extLst>
          </p:cNvPr>
          <p:cNvCxnSpPr>
            <a:cxnSpLocks/>
          </p:cNvCxnSpPr>
          <p:nvPr/>
        </p:nvCxnSpPr>
        <p:spPr>
          <a:xfrm rot="5400000">
            <a:off x="1882003" y="3577706"/>
            <a:ext cx="3438805" cy="57948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C0EDCD8C-795F-40D0-A438-E7D784CB3C49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47946" y="2939949"/>
            <a:ext cx="3451415" cy="1867612"/>
          </a:xfrm>
          <a:prstGeom prst="bentConnector3">
            <a:avLst>
              <a:gd name="adj1" fmla="val 2626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连接符: 肘形 108">
            <a:extLst>
              <a:ext uri="{FF2B5EF4-FFF2-40B4-BE49-F238E27FC236}">
                <a16:creationId xmlns:a16="http://schemas.microsoft.com/office/drawing/2014/main" id="{BB98DFDF-C4A9-4F78-A573-5963B8D90481}"/>
              </a:ext>
            </a:extLst>
          </p:cNvPr>
          <p:cNvCxnSpPr>
            <a:cxnSpLocks/>
            <a:endCxn id="41" idx="0"/>
          </p:cNvCxnSpPr>
          <p:nvPr/>
        </p:nvCxnSpPr>
        <p:spPr>
          <a:xfrm rot="16200000" flipH="1">
            <a:off x="5633080" y="3476166"/>
            <a:ext cx="3448284" cy="79204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连接符: 肘形 110">
            <a:extLst>
              <a:ext uri="{FF2B5EF4-FFF2-40B4-BE49-F238E27FC236}">
                <a16:creationId xmlns:a16="http://schemas.microsoft.com/office/drawing/2014/main" id="{72D9F2D4-F281-4C25-B71E-81F4D4FD521B}"/>
              </a:ext>
            </a:extLst>
          </p:cNvPr>
          <p:cNvCxnSpPr>
            <a:cxnSpLocks/>
          </p:cNvCxnSpPr>
          <p:nvPr/>
        </p:nvCxnSpPr>
        <p:spPr>
          <a:xfrm rot="5400000">
            <a:off x="6574053" y="3736972"/>
            <a:ext cx="3445923" cy="29887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6782CAA8-54DC-47F2-9B1D-C8E5D53E0FBE}"/>
              </a:ext>
            </a:extLst>
          </p:cNvPr>
          <p:cNvCxnSpPr>
            <a:cxnSpLocks/>
          </p:cNvCxnSpPr>
          <p:nvPr/>
        </p:nvCxnSpPr>
        <p:spPr>
          <a:xfrm>
            <a:off x="2410692" y="6255850"/>
            <a:ext cx="0" cy="21657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连接符: 肘形 118">
            <a:extLst>
              <a:ext uri="{FF2B5EF4-FFF2-40B4-BE49-F238E27FC236}">
                <a16:creationId xmlns:a16="http://schemas.microsoft.com/office/drawing/2014/main" id="{A82DF861-BBF5-4B4B-822A-9A525F9DD1AD}"/>
              </a:ext>
            </a:extLst>
          </p:cNvPr>
          <p:cNvCxnSpPr>
            <a:cxnSpLocks/>
          </p:cNvCxnSpPr>
          <p:nvPr/>
        </p:nvCxnSpPr>
        <p:spPr>
          <a:xfrm rot="5400000">
            <a:off x="1811480" y="5553928"/>
            <a:ext cx="3878081" cy="182713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连接符: 肘形 120">
            <a:extLst>
              <a:ext uri="{FF2B5EF4-FFF2-40B4-BE49-F238E27FC236}">
                <a16:creationId xmlns:a16="http://schemas.microsoft.com/office/drawing/2014/main" id="{F613BE19-1B68-49EE-BD89-BD2DAFF137DE}"/>
              </a:ext>
            </a:extLst>
          </p:cNvPr>
          <p:cNvCxnSpPr>
            <a:cxnSpLocks/>
          </p:cNvCxnSpPr>
          <p:nvPr/>
        </p:nvCxnSpPr>
        <p:spPr>
          <a:xfrm rot="5400000">
            <a:off x="2203899" y="5591582"/>
            <a:ext cx="3861978" cy="1782960"/>
          </a:xfrm>
          <a:prstGeom prst="bentConnector3">
            <a:avLst>
              <a:gd name="adj1" fmla="val 5887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连接符: 肘形 127">
            <a:extLst>
              <a:ext uri="{FF2B5EF4-FFF2-40B4-BE49-F238E27FC236}">
                <a16:creationId xmlns:a16="http://schemas.microsoft.com/office/drawing/2014/main" id="{CF10C344-F362-4762-8AA3-C860F72D4594}"/>
              </a:ext>
            </a:extLst>
          </p:cNvPr>
          <p:cNvCxnSpPr>
            <a:cxnSpLocks/>
          </p:cNvCxnSpPr>
          <p:nvPr/>
        </p:nvCxnSpPr>
        <p:spPr>
          <a:xfrm rot="16200000" flipH="1">
            <a:off x="-859950" y="2187257"/>
            <a:ext cx="9429274" cy="7131153"/>
          </a:xfrm>
          <a:prstGeom prst="bentConnector3">
            <a:avLst>
              <a:gd name="adj1" fmla="val 6484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1EFEC685-B392-42DA-A787-EDD73686FBB8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7718798" y="6255850"/>
            <a:ext cx="34448" cy="4211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892B6F1B-E256-4D05-A15E-CDCD7DA154CD}"/>
              </a:ext>
            </a:extLst>
          </p:cNvPr>
          <p:cNvCxnSpPr>
            <a:cxnSpLocks/>
          </p:cNvCxnSpPr>
          <p:nvPr/>
        </p:nvCxnSpPr>
        <p:spPr>
          <a:xfrm flipH="1">
            <a:off x="8107315" y="6255850"/>
            <a:ext cx="34448" cy="4211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65C8DEF8-0004-4298-8D74-DF6F1354131A}"/>
              </a:ext>
            </a:extLst>
          </p:cNvPr>
          <p:cNvCxnSpPr>
            <a:cxnSpLocks/>
          </p:cNvCxnSpPr>
          <p:nvPr/>
        </p:nvCxnSpPr>
        <p:spPr>
          <a:xfrm>
            <a:off x="5544692" y="4552073"/>
            <a:ext cx="0" cy="59602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连接符: 肘形 137">
            <a:extLst>
              <a:ext uri="{FF2B5EF4-FFF2-40B4-BE49-F238E27FC236}">
                <a16:creationId xmlns:a16="http://schemas.microsoft.com/office/drawing/2014/main" id="{269678B0-182F-4A5A-A142-00E19276A8E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91857" y="7654509"/>
            <a:ext cx="4215310" cy="1457848"/>
          </a:xfrm>
          <a:prstGeom prst="bentConnector3">
            <a:avLst>
              <a:gd name="adj1" fmla="val 2808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连接符: 肘形 145">
            <a:extLst>
              <a:ext uri="{FF2B5EF4-FFF2-40B4-BE49-F238E27FC236}">
                <a16:creationId xmlns:a16="http://schemas.microsoft.com/office/drawing/2014/main" id="{8200A7B2-36DD-4172-A029-65B20F68FA2A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2498668" y="9693912"/>
            <a:ext cx="2677722" cy="81573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457FCF34-67E1-42A6-8670-03C1EC37E4D4}"/>
              </a:ext>
            </a:extLst>
          </p:cNvPr>
          <p:cNvCxnSpPr>
            <a:cxnSpLocks/>
          </p:cNvCxnSpPr>
          <p:nvPr/>
        </p:nvCxnSpPr>
        <p:spPr>
          <a:xfrm flipV="1">
            <a:off x="2498668" y="9081081"/>
            <a:ext cx="0" cy="61283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连接符: 肘形 160">
            <a:extLst>
              <a:ext uri="{FF2B5EF4-FFF2-40B4-BE49-F238E27FC236}">
                <a16:creationId xmlns:a16="http://schemas.microsoft.com/office/drawing/2014/main" id="{BDF75D80-90F3-49B7-8C6C-B3771A2BFE24}"/>
              </a:ext>
            </a:extLst>
          </p:cNvPr>
          <p:cNvCxnSpPr>
            <a:cxnSpLocks/>
          </p:cNvCxnSpPr>
          <p:nvPr/>
        </p:nvCxnSpPr>
        <p:spPr>
          <a:xfrm>
            <a:off x="3333750" y="12172946"/>
            <a:ext cx="1488608" cy="994650"/>
          </a:xfrm>
          <a:prstGeom prst="bentConnector3">
            <a:avLst>
              <a:gd name="adj1" fmla="val 9990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59F83D68-BD3D-4211-9BC5-45A94E725804}"/>
              </a:ext>
            </a:extLst>
          </p:cNvPr>
          <p:cNvCxnSpPr>
            <a:cxnSpLocks/>
          </p:cNvCxnSpPr>
          <p:nvPr/>
        </p:nvCxnSpPr>
        <p:spPr>
          <a:xfrm flipV="1">
            <a:off x="3333921" y="9081080"/>
            <a:ext cx="0" cy="30918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连接符: 肘形 169">
            <a:extLst>
              <a:ext uri="{FF2B5EF4-FFF2-40B4-BE49-F238E27FC236}">
                <a16:creationId xmlns:a16="http://schemas.microsoft.com/office/drawing/2014/main" id="{08BEB16C-74C5-4AB5-9134-C32A65C7F24C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10564" y="11997834"/>
            <a:ext cx="2029762" cy="346888"/>
          </a:xfrm>
          <a:prstGeom prst="bentConnector3">
            <a:avLst>
              <a:gd name="adj1" fmla="val 1105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连接符: 肘形 172">
            <a:extLst>
              <a:ext uri="{FF2B5EF4-FFF2-40B4-BE49-F238E27FC236}">
                <a16:creationId xmlns:a16="http://schemas.microsoft.com/office/drawing/2014/main" id="{467BEDF2-FF7D-4F09-A561-FE2923AEBD83}"/>
              </a:ext>
            </a:extLst>
          </p:cNvPr>
          <p:cNvCxnSpPr>
            <a:cxnSpLocks/>
          </p:cNvCxnSpPr>
          <p:nvPr/>
        </p:nvCxnSpPr>
        <p:spPr>
          <a:xfrm rot="5400000">
            <a:off x="5448359" y="11248815"/>
            <a:ext cx="2047345" cy="187085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连接符: 肘形 174">
            <a:extLst>
              <a:ext uri="{FF2B5EF4-FFF2-40B4-BE49-F238E27FC236}">
                <a16:creationId xmlns:a16="http://schemas.microsoft.com/office/drawing/2014/main" id="{55895DBA-2DCE-41DD-ABA5-77A7C4839840}"/>
              </a:ext>
            </a:extLst>
          </p:cNvPr>
          <p:cNvCxnSpPr>
            <a:cxnSpLocks/>
            <a:endCxn id="59" idx="0"/>
          </p:cNvCxnSpPr>
          <p:nvPr/>
        </p:nvCxnSpPr>
        <p:spPr>
          <a:xfrm rot="5400000">
            <a:off x="3664927" y="13136685"/>
            <a:ext cx="4245606" cy="1165183"/>
          </a:xfrm>
          <a:prstGeom prst="bentConnector3">
            <a:avLst>
              <a:gd name="adj1" fmla="val 6099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连接符: 肘形 181">
            <a:extLst>
              <a:ext uri="{FF2B5EF4-FFF2-40B4-BE49-F238E27FC236}">
                <a16:creationId xmlns:a16="http://schemas.microsoft.com/office/drawing/2014/main" id="{652D62F4-4DF1-4768-B20D-224704CC0E7D}"/>
              </a:ext>
            </a:extLst>
          </p:cNvPr>
          <p:cNvCxnSpPr>
            <a:cxnSpLocks/>
            <a:stCxn id="50" idx="2"/>
          </p:cNvCxnSpPr>
          <p:nvPr/>
        </p:nvCxnSpPr>
        <p:spPr>
          <a:xfrm rot="16200000" flipH="1">
            <a:off x="5563906" y="10781644"/>
            <a:ext cx="427312" cy="1202345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连接符: 肘形 186">
            <a:extLst>
              <a:ext uri="{FF2B5EF4-FFF2-40B4-BE49-F238E27FC236}">
                <a16:creationId xmlns:a16="http://schemas.microsoft.com/office/drawing/2014/main" id="{858DD9AC-FC2F-462F-82B2-712542988B01}"/>
              </a:ext>
            </a:extLst>
          </p:cNvPr>
          <p:cNvCxnSpPr>
            <a:cxnSpLocks/>
          </p:cNvCxnSpPr>
          <p:nvPr/>
        </p:nvCxnSpPr>
        <p:spPr>
          <a:xfrm rot="5400000">
            <a:off x="4158281" y="13136685"/>
            <a:ext cx="4245606" cy="1165183"/>
          </a:xfrm>
          <a:prstGeom prst="bentConnector3">
            <a:avLst>
              <a:gd name="adj1" fmla="val 6862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连接符: 肘形 188">
            <a:extLst>
              <a:ext uri="{FF2B5EF4-FFF2-40B4-BE49-F238E27FC236}">
                <a16:creationId xmlns:a16="http://schemas.microsoft.com/office/drawing/2014/main" id="{454B9D3E-1DC2-473C-AEA6-4234F04B5A17}"/>
              </a:ext>
            </a:extLst>
          </p:cNvPr>
          <p:cNvCxnSpPr>
            <a:cxnSpLocks/>
          </p:cNvCxnSpPr>
          <p:nvPr/>
        </p:nvCxnSpPr>
        <p:spPr>
          <a:xfrm rot="10800000" flipV="1">
            <a:off x="6872089" y="11596472"/>
            <a:ext cx="1235226" cy="809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id="{57124316-41B1-48CE-AC54-F50402117CCD}"/>
              </a:ext>
            </a:extLst>
          </p:cNvPr>
          <p:cNvCxnSpPr>
            <a:cxnSpLocks/>
          </p:cNvCxnSpPr>
          <p:nvPr/>
        </p:nvCxnSpPr>
        <p:spPr>
          <a:xfrm flipV="1">
            <a:off x="8075088" y="11124338"/>
            <a:ext cx="0" cy="4721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C427CEA9-6370-4ED2-89F9-C73C1E78D5A6}"/>
              </a:ext>
            </a:extLst>
          </p:cNvPr>
          <p:cNvCxnSpPr>
            <a:cxnSpLocks/>
          </p:cNvCxnSpPr>
          <p:nvPr/>
        </p:nvCxnSpPr>
        <p:spPr>
          <a:xfrm>
            <a:off x="4822358" y="13845677"/>
            <a:ext cx="0" cy="19964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6B40C6A6-E2D3-4861-A5BB-32903CA92E90}"/>
              </a:ext>
            </a:extLst>
          </p:cNvPr>
          <p:cNvCxnSpPr>
            <a:cxnSpLocks/>
          </p:cNvCxnSpPr>
          <p:nvPr/>
        </p:nvCxnSpPr>
        <p:spPr>
          <a:xfrm>
            <a:off x="4822358" y="16501597"/>
            <a:ext cx="0" cy="19964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FF91A057-6805-458E-AEFB-2F56E1CB7A60}"/>
              </a:ext>
            </a:extLst>
          </p:cNvPr>
          <p:cNvCxnSpPr>
            <a:cxnSpLocks/>
          </p:cNvCxnSpPr>
          <p:nvPr/>
        </p:nvCxnSpPr>
        <p:spPr>
          <a:xfrm>
            <a:off x="5183973" y="16501597"/>
            <a:ext cx="0" cy="19964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连接符: 肘形 200">
            <a:extLst>
              <a:ext uri="{FF2B5EF4-FFF2-40B4-BE49-F238E27FC236}">
                <a16:creationId xmlns:a16="http://schemas.microsoft.com/office/drawing/2014/main" id="{A8DE571B-4EB8-4EAB-8B81-E078E4804E9E}"/>
              </a:ext>
            </a:extLst>
          </p:cNvPr>
          <p:cNvCxnSpPr>
            <a:cxnSpLocks/>
          </p:cNvCxnSpPr>
          <p:nvPr/>
        </p:nvCxnSpPr>
        <p:spPr>
          <a:xfrm rot="5400000">
            <a:off x="4589250" y="16334150"/>
            <a:ext cx="3105966" cy="122173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连接符: 肘形 201">
            <a:extLst>
              <a:ext uri="{FF2B5EF4-FFF2-40B4-BE49-F238E27FC236}">
                <a16:creationId xmlns:a16="http://schemas.microsoft.com/office/drawing/2014/main" id="{F214DA91-C3A8-4444-A45D-6351ADB8B6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34389" y="14016650"/>
            <a:ext cx="1580203" cy="125722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7" name="组合 206">
            <a:extLst>
              <a:ext uri="{FF2B5EF4-FFF2-40B4-BE49-F238E27FC236}">
                <a16:creationId xmlns:a16="http://schemas.microsoft.com/office/drawing/2014/main" id="{E623CBEC-C58B-4297-A74E-4AC5F2AEADE6}"/>
              </a:ext>
            </a:extLst>
          </p:cNvPr>
          <p:cNvGrpSpPr/>
          <p:nvPr/>
        </p:nvGrpSpPr>
        <p:grpSpPr>
          <a:xfrm>
            <a:off x="10096205" y="920442"/>
            <a:ext cx="1657406" cy="684888"/>
            <a:chOff x="10242274" y="37639"/>
            <a:chExt cx="1657406" cy="484165"/>
          </a:xfrm>
        </p:grpSpPr>
        <p:cxnSp>
          <p:nvCxnSpPr>
            <p:cNvPr id="208" name="直接连接符 207">
              <a:extLst>
                <a:ext uri="{FF2B5EF4-FFF2-40B4-BE49-F238E27FC236}">
                  <a16:creationId xmlns:a16="http://schemas.microsoft.com/office/drawing/2014/main" id="{85296349-9FAE-4D88-B4CA-7E02C0DCD5C2}"/>
                </a:ext>
              </a:extLst>
            </p:cNvPr>
            <p:cNvCxnSpPr/>
            <p:nvPr/>
          </p:nvCxnSpPr>
          <p:spPr>
            <a:xfrm>
              <a:off x="10242274" y="521804"/>
              <a:ext cx="136663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文本框 208">
              <a:extLst>
                <a:ext uri="{FF2B5EF4-FFF2-40B4-BE49-F238E27FC236}">
                  <a16:creationId xmlns:a16="http://schemas.microsoft.com/office/drawing/2014/main" id="{F3440FEC-0AE5-4D7E-9D01-0804CB7544A2}"/>
                </a:ext>
              </a:extLst>
            </p:cNvPr>
            <p:cNvSpPr txBox="1"/>
            <p:nvPr/>
          </p:nvSpPr>
          <p:spPr>
            <a:xfrm>
              <a:off x="11064798" y="37639"/>
              <a:ext cx="834882" cy="456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/>
                <a:t>0td</a:t>
              </a:r>
              <a:endParaRPr lang="zh-CN" altLang="en-US" sz="5400" b="1" dirty="0"/>
            </a:p>
          </p:txBody>
        </p:sp>
      </p:grpSp>
      <p:grpSp>
        <p:nvGrpSpPr>
          <p:cNvPr id="210" name="组合 209">
            <a:extLst>
              <a:ext uri="{FF2B5EF4-FFF2-40B4-BE49-F238E27FC236}">
                <a16:creationId xmlns:a16="http://schemas.microsoft.com/office/drawing/2014/main" id="{CDBDD07B-584C-4AAE-82EB-DF4F60176F3C}"/>
              </a:ext>
            </a:extLst>
          </p:cNvPr>
          <p:cNvGrpSpPr/>
          <p:nvPr/>
        </p:nvGrpSpPr>
        <p:grpSpPr>
          <a:xfrm>
            <a:off x="10200624" y="2725516"/>
            <a:ext cx="1521137" cy="679704"/>
            <a:chOff x="10242274" y="41304"/>
            <a:chExt cx="1521137" cy="480500"/>
          </a:xfrm>
        </p:grpSpPr>
        <p:cxnSp>
          <p:nvCxnSpPr>
            <p:cNvPr id="211" name="直接连接符 210">
              <a:extLst>
                <a:ext uri="{FF2B5EF4-FFF2-40B4-BE49-F238E27FC236}">
                  <a16:creationId xmlns:a16="http://schemas.microsoft.com/office/drawing/2014/main" id="{4346D8A9-C4F6-4F24-979F-26CDB86C29BD}"/>
                </a:ext>
              </a:extLst>
            </p:cNvPr>
            <p:cNvCxnSpPr/>
            <p:nvPr/>
          </p:nvCxnSpPr>
          <p:spPr>
            <a:xfrm>
              <a:off x="10242274" y="521804"/>
              <a:ext cx="136663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文本框 211">
              <a:extLst>
                <a:ext uri="{FF2B5EF4-FFF2-40B4-BE49-F238E27FC236}">
                  <a16:creationId xmlns:a16="http://schemas.microsoft.com/office/drawing/2014/main" id="{8579ECDD-C2F3-4A31-8FF4-45896B904F83}"/>
                </a:ext>
              </a:extLst>
            </p:cNvPr>
            <p:cNvSpPr txBox="1"/>
            <p:nvPr/>
          </p:nvSpPr>
          <p:spPr>
            <a:xfrm>
              <a:off x="10928529" y="41304"/>
              <a:ext cx="834882" cy="456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/>
                <a:t>2td</a:t>
              </a:r>
              <a:endParaRPr lang="zh-CN" altLang="en-US" sz="5400" b="1" dirty="0"/>
            </a:p>
          </p:txBody>
        </p:sp>
      </p:grpSp>
      <p:grpSp>
        <p:nvGrpSpPr>
          <p:cNvPr id="213" name="组合 212">
            <a:extLst>
              <a:ext uri="{FF2B5EF4-FFF2-40B4-BE49-F238E27FC236}">
                <a16:creationId xmlns:a16="http://schemas.microsoft.com/office/drawing/2014/main" id="{9396D4D2-9D79-4A34-8AD7-8B0CD6B8C80E}"/>
              </a:ext>
            </a:extLst>
          </p:cNvPr>
          <p:cNvGrpSpPr/>
          <p:nvPr/>
        </p:nvGrpSpPr>
        <p:grpSpPr>
          <a:xfrm>
            <a:off x="10235414" y="4789706"/>
            <a:ext cx="1519519" cy="752097"/>
            <a:chOff x="10242274" y="-9873"/>
            <a:chExt cx="1519519" cy="531677"/>
          </a:xfrm>
        </p:grpSpPr>
        <p:cxnSp>
          <p:nvCxnSpPr>
            <p:cNvPr id="214" name="直接连接符 213">
              <a:extLst>
                <a:ext uri="{FF2B5EF4-FFF2-40B4-BE49-F238E27FC236}">
                  <a16:creationId xmlns:a16="http://schemas.microsoft.com/office/drawing/2014/main" id="{3C9F128A-71C7-4C36-9BB2-797CEFB11374}"/>
                </a:ext>
              </a:extLst>
            </p:cNvPr>
            <p:cNvCxnSpPr/>
            <p:nvPr/>
          </p:nvCxnSpPr>
          <p:spPr>
            <a:xfrm>
              <a:off x="10242274" y="521804"/>
              <a:ext cx="136663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文本框 214">
              <a:extLst>
                <a:ext uri="{FF2B5EF4-FFF2-40B4-BE49-F238E27FC236}">
                  <a16:creationId xmlns:a16="http://schemas.microsoft.com/office/drawing/2014/main" id="{332B6C90-8BFC-4986-97BC-05E4988B75E8}"/>
                </a:ext>
              </a:extLst>
            </p:cNvPr>
            <p:cNvSpPr txBox="1"/>
            <p:nvPr/>
          </p:nvSpPr>
          <p:spPr>
            <a:xfrm>
              <a:off x="10926911" y="-9873"/>
              <a:ext cx="834882" cy="456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/>
                <a:t>4td</a:t>
              </a:r>
              <a:endParaRPr lang="zh-CN" altLang="en-US" sz="5400" b="1" dirty="0"/>
            </a:p>
          </p:txBody>
        </p:sp>
      </p:grpSp>
      <p:grpSp>
        <p:nvGrpSpPr>
          <p:cNvPr id="217" name="组合 216">
            <a:extLst>
              <a:ext uri="{FF2B5EF4-FFF2-40B4-BE49-F238E27FC236}">
                <a16:creationId xmlns:a16="http://schemas.microsoft.com/office/drawing/2014/main" id="{F81E7707-CAD8-45F9-976C-92818419EB42}"/>
              </a:ext>
            </a:extLst>
          </p:cNvPr>
          <p:cNvGrpSpPr/>
          <p:nvPr/>
        </p:nvGrpSpPr>
        <p:grpSpPr>
          <a:xfrm>
            <a:off x="10235414" y="7372288"/>
            <a:ext cx="1518197" cy="748881"/>
            <a:chOff x="10242274" y="-7599"/>
            <a:chExt cx="1518197" cy="529403"/>
          </a:xfrm>
        </p:grpSpPr>
        <p:cxnSp>
          <p:nvCxnSpPr>
            <p:cNvPr id="218" name="直接连接符 217">
              <a:extLst>
                <a:ext uri="{FF2B5EF4-FFF2-40B4-BE49-F238E27FC236}">
                  <a16:creationId xmlns:a16="http://schemas.microsoft.com/office/drawing/2014/main" id="{AA5B7745-98F6-4B00-94F5-11A2F8F7306C}"/>
                </a:ext>
              </a:extLst>
            </p:cNvPr>
            <p:cNvCxnSpPr/>
            <p:nvPr/>
          </p:nvCxnSpPr>
          <p:spPr>
            <a:xfrm>
              <a:off x="10242274" y="521804"/>
              <a:ext cx="136663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文本框 218">
              <a:extLst>
                <a:ext uri="{FF2B5EF4-FFF2-40B4-BE49-F238E27FC236}">
                  <a16:creationId xmlns:a16="http://schemas.microsoft.com/office/drawing/2014/main" id="{519B71F2-0498-49D8-BAAA-727495EC6023}"/>
                </a:ext>
              </a:extLst>
            </p:cNvPr>
            <p:cNvSpPr txBox="1"/>
            <p:nvPr/>
          </p:nvSpPr>
          <p:spPr>
            <a:xfrm>
              <a:off x="10925589" y="-7599"/>
              <a:ext cx="834882" cy="456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/>
                <a:t>6td</a:t>
              </a:r>
              <a:endParaRPr lang="zh-CN" altLang="en-US" sz="5400" b="1" dirty="0"/>
            </a:p>
          </p:txBody>
        </p:sp>
      </p:grpSp>
      <p:grpSp>
        <p:nvGrpSpPr>
          <p:cNvPr id="220" name="组合 219">
            <a:extLst>
              <a:ext uri="{FF2B5EF4-FFF2-40B4-BE49-F238E27FC236}">
                <a16:creationId xmlns:a16="http://schemas.microsoft.com/office/drawing/2014/main" id="{33E0B031-D089-41DA-B92A-20AE40B4DA88}"/>
              </a:ext>
            </a:extLst>
          </p:cNvPr>
          <p:cNvGrpSpPr/>
          <p:nvPr/>
        </p:nvGrpSpPr>
        <p:grpSpPr>
          <a:xfrm>
            <a:off x="10270204" y="9659615"/>
            <a:ext cx="1518197" cy="684888"/>
            <a:chOff x="10242274" y="37639"/>
            <a:chExt cx="1518197" cy="484165"/>
          </a:xfrm>
        </p:grpSpPr>
        <p:cxnSp>
          <p:nvCxnSpPr>
            <p:cNvPr id="221" name="直接连接符 220">
              <a:extLst>
                <a:ext uri="{FF2B5EF4-FFF2-40B4-BE49-F238E27FC236}">
                  <a16:creationId xmlns:a16="http://schemas.microsoft.com/office/drawing/2014/main" id="{C20BFF69-B712-41FE-A928-34E7B76257B7}"/>
                </a:ext>
              </a:extLst>
            </p:cNvPr>
            <p:cNvCxnSpPr/>
            <p:nvPr/>
          </p:nvCxnSpPr>
          <p:spPr>
            <a:xfrm>
              <a:off x="10242274" y="521804"/>
              <a:ext cx="136663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文本框 221">
              <a:extLst>
                <a:ext uri="{FF2B5EF4-FFF2-40B4-BE49-F238E27FC236}">
                  <a16:creationId xmlns:a16="http://schemas.microsoft.com/office/drawing/2014/main" id="{BCDDCEEF-2248-4D2A-9DFA-3F66CEB08494}"/>
                </a:ext>
              </a:extLst>
            </p:cNvPr>
            <p:cNvSpPr txBox="1"/>
            <p:nvPr/>
          </p:nvSpPr>
          <p:spPr>
            <a:xfrm>
              <a:off x="10925589" y="37639"/>
              <a:ext cx="834882" cy="456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/>
                <a:t>8td</a:t>
              </a:r>
              <a:endParaRPr lang="zh-CN" altLang="en-US" sz="5400" b="1" dirty="0"/>
            </a:p>
          </p:txBody>
        </p:sp>
      </p:grpSp>
      <p:grpSp>
        <p:nvGrpSpPr>
          <p:cNvPr id="223" name="组合 222">
            <a:extLst>
              <a:ext uri="{FF2B5EF4-FFF2-40B4-BE49-F238E27FC236}">
                <a16:creationId xmlns:a16="http://schemas.microsoft.com/office/drawing/2014/main" id="{DB489891-AB18-43DC-9C47-E3747A170B78}"/>
              </a:ext>
            </a:extLst>
          </p:cNvPr>
          <p:cNvGrpSpPr/>
          <p:nvPr/>
        </p:nvGrpSpPr>
        <p:grpSpPr>
          <a:xfrm>
            <a:off x="10235414" y="12206113"/>
            <a:ext cx="1701614" cy="731791"/>
            <a:chOff x="10242274" y="4482"/>
            <a:chExt cx="1701614" cy="517322"/>
          </a:xfrm>
        </p:grpSpPr>
        <p:cxnSp>
          <p:nvCxnSpPr>
            <p:cNvPr id="224" name="直接连接符 223">
              <a:extLst>
                <a:ext uri="{FF2B5EF4-FFF2-40B4-BE49-F238E27FC236}">
                  <a16:creationId xmlns:a16="http://schemas.microsoft.com/office/drawing/2014/main" id="{E8465BBD-F72F-48FE-A305-1B820F2F5F43}"/>
                </a:ext>
              </a:extLst>
            </p:cNvPr>
            <p:cNvCxnSpPr/>
            <p:nvPr/>
          </p:nvCxnSpPr>
          <p:spPr>
            <a:xfrm>
              <a:off x="10242274" y="521804"/>
              <a:ext cx="136663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文本框 224">
              <a:extLst>
                <a:ext uri="{FF2B5EF4-FFF2-40B4-BE49-F238E27FC236}">
                  <a16:creationId xmlns:a16="http://schemas.microsoft.com/office/drawing/2014/main" id="{E4323DB5-C27F-412D-9CD0-B30647A33BBC}"/>
                </a:ext>
              </a:extLst>
            </p:cNvPr>
            <p:cNvSpPr txBox="1"/>
            <p:nvPr/>
          </p:nvSpPr>
          <p:spPr>
            <a:xfrm>
              <a:off x="10856009" y="4482"/>
              <a:ext cx="1087879" cy="456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/>
                <a:t>10td</a:t>
              </a:r>
              <a:endParaRPr lang="zh-CN" altLang="en-US" sz="5400" b="1" dirty="0"/>
            </a:p>
          </p:txBody>
        </p:sp>
      </p:grpSp>
      <p:grpSp>
        <p:nvGrpSpPr>
          <p:cNvPr id="226" name="组合 225">
            <a:extLst>
              <a:ext uri="{FF2B5EF4-FFF2-40B4-BE49-F238E27FC236}">
                <a16:creationId xmlns:a16="http://schemas.microsoft.com/office/drawing/2014/main" id="{69A2E94A-2F44-4990-A568-9EFF903D9CFB}"/>
              </a:ext>
            </a:extLst>
          </p:cNvPr>
          <p:cNvGrpSpPr/>
          <p:nvPr/>
        </p:nvGrpSpPr>
        <p:grpSpPr>
          <a:xfrm>
            <a:off x="10166815" y="14956401"/>
            <a:ext cx="1748084" cy="759938"/>
            <a:chOff x="10242274" y="-15416"/>
            <a:chExt cx="1748084" cy="537220"/>
          </a:xfrm>
        </p:grpSpPr>
        <p:cxnSp>
          <p:nvCxnSpPr>
            <p:cNvPr id="227" name="直接连接符 226">
              <a:extLst>
                <a:ext uri="{FF2B5EF4-FFF2-40B4-BE49-F238E27FC236}">
                  <a16:creationId xmlns:a16="http://schemas.microsoft.com/office/drawing/2014/main" id="{CD3EC790-FD19-445D-BD01-ECE2ABD9E859}"/>
                </a:ext>
              </a:extLst>
            </p:cNvPr>
            <p:cNvCxnSpPr/>
            <p:nvPr/>
          </p:nvCxnSpPr>
          <p:spPr>
            <a:xfrm>
              <a:off x="10242274" y="521804"/>
              <a:ext cx="136663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文本框 227">
              <a:extLst>
                <a:ext uri="{FF2B5EF4-FFF2-40B4-BE49-F238E27FC236}">
                  <a16:creationId xmlns:a16="http://schemas.microsoft.com/office/drawing/2014/main" id="{B0D6E337-EB04-48AD-9B2B-461B6E4116F2}"/>
                </a:ext>
              </a:extLst>
            </p:cNvPr>
            <p:cNvSpPr txBox="1"/>
            <p:nvPr/>
          </p:nvSpPr>
          <p:spPr>
            <a:xfrm>
              <a:off x="10902479" y="-15416"/>
              <a:ext cx="1087879" cy="456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/>
                <a:t>12td</a:t>
              </a:r>
              <a:endParaRPr lang="zh-CN" altLang="en-US" sz="5400" b="1" dirty="0"/>
            </a:p>
          </p:txBody>
        </p:sp>
      </p:grpSp>
      <p:grpSp>
        <p:nvGrpSpPr>
          <p:cNvPr id="229" name="组合 228">
            <a:extLst>
              <a:ext uri="{FF2B5EF4-FFF2-40B4-BE49-F238E27FC236}">
                <a16:creationId xmlns:a16="http://schemas.microsoft.com/office/drawing/2014/main" id="{30142D3A-03D1-4DD1-8AA8-442432F8C741}"/>
              </a:ext>
            </a:extLst>
          </p:cNvPr>
          <p:cNvGrpSpPr/>
          <p:nvPr/>
        </p:nvGrpSpPr>
        <p:grpSpPr>
          <a:xfrm>
            <a:off x="10165834" y="17752458"/>
            <a:ext cx="1749694" cy="728282"/>
            <a:chOff x="10242274" y="6963"/>
            <a:chExt cx="1749694" cy="514841"/>
          </a:xfrm>
        </p:grpSpPr>
        <p:cxnSp>
          <p:nvCxnSpPr>
            <p:cNvPr id="230" name="直接连接符 229">
              <a:extLst>
                <a:ext uri="{FF2B5EF4-FFF2-40B4-BE49-F238E27FC236}">
                  <a16:creationId xmlns:a16="http://schemas.microsoft.com/office/drawing/2014/main" id="{8FDF1CFE-1A30-4EF1-A4D5-16D91644346C}"/>
                </a:ext>
              </a:extLst>
            </p:cNvPr>
            <p:cNvCxnSpPr/>
            <p:nvPr/>
          </p:nvCxnSpPr>
          <p:spPr>
            <a:xfrm>
              <a:off x="10242274" y="521804"/>
              <a:ext cx="136663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文本框 230">
              <a:extLst>
                <a:ext uri="{FF2B5EF4-FFF2-40B4-BE49-F238E27FC236}">
                  <a16:creationId xmlns:a16="http://schemas.microsoft.com/office/drawing/2014/main" id="{B8E9D237-A2C7-490A-8746-6B06A66ABE53}"/>
                </a:ext>
              </a:extLst>
            </p:cNvPr>
            <p:cNvSpPr txBox="1"/>
            <p:nvPr/>
          </p:nvSpPr>
          <p:spPr>
            <a:xfrm>
              <a:off x="10904089" y="6963"/>
              <a:ext cx="1087879" cy="456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/>
                <a:t>16td</a:t>
              </a:r>
              <a:endParaRPr lang="zh-CN" altLang="en-US" sz="5400" b="1" dirty="0"/>
            </a:p>
          </p:txBody>
        </p:sp>
      </p:grpSp>
      <p:grpSp>
        <p:nvGrpSpPr>
          <p:cNvPr id="232" name="组合 231">
            <a:extLst>
              <a:ext uri="{FF2B5EF4-FFF2-40B4-BE49-F238E27FC236}">
                <a16:creationId xmlns:a16="http://schemas.microsoft.com/office/drawing/2014/main" id="{EEF52E6A-A7CD-429B-B148-A5EE445DB284}"/>
              </a:ext>
            </a:extLst>
          </p:cNvPr>
          <p:cNvGrpSpPr/>
          <p:nvPr/>
        </p:nvGrpSpPr>
        <p:grpSpPr>
          <a:xfrm>
            <a:off x="10165834" y="18927921"/>
            <a:ext cx="1739344" cy="646331"/>
            <a:chOff x="10242274" y="64896"/>
            <a:chExt cx="1739344" cy="456908"/>
          </a:xfrm>
        </p:grpSpPr>
        <p:cxnSp>
          <p:nvCxnSpPr>
            <p:cNvPr id="233" name="直接连接符 232">
              <a:extLst>
                <a:ext uri="{FF2B5EF4-FFF2-40B4-BE49-F238E27FC236}">
                  <a16:creationId xmlns:a16="http://schemas.microsoft.com/office/drawing/2014/main" id="{23F3729A-23E5-4264-AD63-7E61A2BA93CD}"/>
                </a:ext>
              </a:extLst>
            </p:cNvPr>
            <p:cNvCxnSpPr/>
            <p:nvPr/>
          </p:nvCxnSpPr>
          <p:spPr>
            <a:xfrm>
              <a:off x="10242274" y="521804"/>
              <a:ext cx="136663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文本框 233">
              <a:extLst>
                <a:ext uri="{FF2B5EF4-FFF2-40B4-BE49-F238E27FC236}">
                  <a16:creationId xmlns:a16="http://schemas.microsoft.com/office/drawing/2014/main" id="{A02ABFB0-CB99-467B-9767-49D732BA0A25}"/>
                </a:ext>
              </a:extLst>
            </p:cNvPr>
            <p:cNvSpPr txBox="1"/>
            <p:nvPr/>
          </p:nvSpPr>
          <p:spPr>
            <a:xfrm>
              <a:off x="10903460" y="64896"/>
              <a:ext cx="1078158" cy="456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/>
                <a:t>20td</a:t>
              </a:r>
              <a:endParaRPr lang="zh-CN" altLang="en-US" sz="5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86003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</TotalTime>
  <Words>23</Words>
  <Application>Microsoft Office PowerPoint</Application>
  <PresentationFormat>自定义</PresentationFormat>
  <Paragraphs>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蔡畅</dc:creator>
  <cp:lastModifiedBy>蔡畅</cp:lastModifiedBy>
  <cp:revision>64</cp:revision>
  <dcterms:created xsi:type="dcterms:W3CDTF">2022-01-01T15:06:45Z</dcterms:created>
  <dcterms:modified xsi:type="dcterms:W3CDTF">2022-01-02T07:40:40Z</dcterms:modified>
</cp:coreProperties>
</file>