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910D8-BBC9-4AF7-825C-B585971346D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47C4-F37B-4E72-B270-5DB8E63B6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B47C4-F37B-4E72-B270-5DB8E63B6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071A1F-F987-4243-9626-9E555785664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89F14B-2DB8-48E4-800C-8CF1872E44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Demo Projects using 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Spring MVC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Spring Boot One-to-One Mapping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Spring Boot RESTFUL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 Controller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RestController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AllArgsConstructor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</a:t>
            </a:r>
            <a:r>
              <a:rPr lang="en-US" dirty="0" err="1"/>
              <a:t>api</a:t>
            </a:r>
            <a:r>
              <a:rPr lang="en-US" dirty="0"/>
              <a:t>/users")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UserController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UserService</a:t>
            </a:r>
            <a:r>
              <a:rPr lang="en-US" dirty="0"/>
              <a:t> </a:t>
            </a:r>
            <a:r>
              <a:rPr lang="en-US" dirty="0" err="1"/>
              <a:t>userService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//build create user REST API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ResponseEntity</a:t>
            </a:r>
            <a:r>
              <a:rPr lang="en-US" dirty="0"/>
              <a:t>&lt;User&gt; </a:t>
            </a:r>
            <a:r>
              <a:rPr lang="en-US" dirty="0" err="1"/>
              <a:t>createUser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User user){</a:t>
            </a:r>
            <a:br>
              <a:rPr lang="en-US" dirty="0"/>
            </a:br>
            <a:r>
              <a:rPr lang="en-US" dirty="0"/>
              <a:t>        User </a:t>
            </a:r>
            <a:r>
              <a:rPr lang="en-US" dirty="0" err="1"/>
              <a:t>savedUser</a:t>
            </a:r>
            <a:r>
              <a:rPr lang="en-US" dirty="0"/>
              <a:t> = </a:t>
            </a:r>
            <a:r>
              <a:rPr lang="en-US" dirty="0" err="1"/>
              <a:t>userService.createUser</a:t>
            </a:r>
            <a:r>
              <a:rPr lang="en-US" dirty="0"/>
              <a:t>(user);</a:t>
            </a:r>
            <a:br>
              <a:rPr lang="en-US" dirty="0"/>
            </a:br>
            <a:r>
              <a:rPr lang="en-US" dirty="0"/>
              <a:t>        return new </a:t>
            </a:r>
            <a:r>
              <a:rPr lang="en-US" dirty="0" err="1"/>
              <a:t>ResponseEntity</a:t>
            </a:r>
            <a:r>
              <a:rPr lang="en-US" dirty="0"/>
              <a:t>&lt;&gt;(</a:t>
            </a:r>
            <a:r>
              <a:rPr lang="en-US" dirty="0" err="1"/>
              <a:t>savedUser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i="1" dirty="0" err="1"/>
              <a:t>CREATED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//Build </a:t>
            </a:r>
            <a:r>
              <a:rPr lang="en-US" i="1" dirty="0" err="1"/>
              <a:t>getUSerById</a:t>
            </a:r>
            <a:r>
              <a:rPr lang="en-US" i="1" dirty="0"/>
              <a:t> REST API</a:t>
            </a:r>
            <a:br>
              <a:rPr lang="en-US" i="1" dirty="0"/>
            </a:br>
            <a:r>
              <a:rPr lang="en-US" i="1" dirty="0"/>
              <a:t>    //http:localhost-8080/</a:t>
            </a:r>
            <a:r>
              <a:rPr lang="en-US" i="1" dirty="0" err="1"/>
              <a:t>api</a:t>
            </a:r>
            <a:r>
              <a:rPr lang="en-US" i="1" dirty="0"/>
              <a:t>/users/1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("{id}")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ResponseEntity</a:t>
            </a:r>
            <a:r>
              <a:rPr lang="en-US" dirty="0"/>
              <a:t>&lt;User&gt; </a:t>
            </a:r>
            <a:r>
              <a:rPr lang="en-US" dirty="0" err="1"/>
              <a:t>getUserById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("id") Long </a:t>
            </a:r>
            <a:r>
              <a:rPr lang="en-US" dirty="0" err="1"/>
              <a:t>userId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User </a:t>
            </a:r>
            <a:r>
              <a:rPr lang="en-US" dirty="0" err="1"/>
              <a:t>userById</a:t>
            </a:r>
            <a:r>
              <a:rPr lang="en-US" dirty="0"/>
              <a:t> = </a:t>
            </a:r>
            <a:r>
              <a:rPr lang="en-US" dirty="0" err="1"/>
              <a:t>userService.getUserById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return new </a:t>
            </a:r>
            <a:r>
              <a:rPr lang="en-US" dirty="0" err="1"/>
              <a:t>ResponseEntity</a:t>
            </a:r>
            <a:r>
              <a:rPr lang="en-US" dirty="0"/>
              <a:t>&lt;&gt;(</a:t>
            </a:r>
            <a:r>
              <a:rPr lang="en-US" dirty="0" err="1"/>
              <a:t>userById,HttpStatus.</a:t>
            </a:r>
            <a:r>
              <a:rPr lang="en-US" i="1" dirty="0" err="1"/>
              <a:t>OK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9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9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Create a ticket booking service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an online ticket booking service and save entries into the database.</a:t>
            </a:r>
          </a:p>
          <a:p>
            <a:pPr marL="0" indent="0">
              <a:buNone/>
            </a:pPr>
            <a:r>
              <a:rPr lang="en-US" dirty="0" smtClean="0"/>
              <a:t>Implementation details: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a </a:t>
            </a:r>
            <a:r>
              <a:rPr lang="en-US" b="1" dirty="0" smtClean="0"/>
              <a:t>Ticket</a:t>
            </a:r>
            <a:r>
              <a:rPr lang="en-US" dirty="0" smtClean="0"/>
              <a:t> class </a:t>
            </a:r>
            <a:r>
              <a:rPr lang="en-US" dirty="0" err="1" smtClean="0"/>
              <a:t>pojo</a:t>
            </a:r>
            <a:r>
              <a:rPr lang="en-US" dirty="0" smtClean="0"/>
              <a:t>. Add the required fields. Annotate with @Entity and @Table.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a </a:t>
            </a:r>
            <a:r>
              <a:rPr lang="en-US" dirty="0" err="1" smtClean="0"/>
              <a:t>TicketController</a:t>
            </a:r>
            <a:r>
              <a:rPr lang="en-US" dirty="0" smtClean="0"/>
              <a:t> class. Map to the Ticket create view. Allow the user to enter details (movie name, seat# and screen#). Save the details into DB using </a:t>
            </a:r>
            <a:r>
              <a:rPr lang="en-US" dirty="0" err="1" smtClean="0"/>
              <a:t>TicketsRepository</a:t>
            </a:r>
            <a:r>
              <a:rPr lang="en-US" dirty="0" smtClean="0"/>
              <a:t> class and show successful message.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a </a:t>
            </a:r>
            <a:r>
              <a:rPr lang="en-US" b="1" dirty="0" smtClean="0"/>
              <a:t>Create Ticket view</a:t>
            </a:r>
            <a:r>
              <a:rPr lang="en-US" dirty="0" smtClean="0"/>
              <a:t>. Add a form for entering movie details </a:t>
            </a:r>
            <a:r>
              <a:rPr lang="en-US" dirty="0" smtClean="0"/>
              <a:t>(movie name, seat# and screen#).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Movie Tickets (using Spring 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5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6019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@Entity</a:t>
            </a:r>
          </a:p>
          <a:p>
            <a:pPr marL="0" indent="0">
              <a:buNone/>
            </a:pPr>
            <a:r>
              <a:rPr lang="en-US" dirty="0" smtClean="0"/>
              <a:t>public class Ticket {	</a:t>
            </a:r>
          </a:p>
          <a:p>
            <a:pPr marL="0" indent="0">
              <a:buNone/>
            </a:pPr>
            <a:r>
              <a:rPr lang="en-US" dirty="0" smtClean="0"/>
              <a:t>	@Id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GeneratedValue</a:t>
            </a:r>
            <a:r>
              <a:rPr lang="en-US" dirty="0" smtClean="0"/>
              <a:t>(strategy = </a:t>
            </a:r>
            <a:r>
              <a:rPr lang="en-US" dirty="0" err="1" smtClean="0"/>
              <a:t>GenerationType.IDENTITY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private String movie;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private String screen;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private String seat;</a:t>
            </a:r>
          </a:p>
          <a:p>
            <a:pPr marL="0" indent="0">
              <a:buNone/>
            </a:pPr>
            <a:r>
              <a:rPr lang="en-US" dirty="0" smtClean="0"/>
              <a:t>	…Getters, Setters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@Controller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TicketController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Autowired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TicketsRepository</a:t>
            </a:r>
            <a:r>
              <a:rPr lang="en-US" dirty="0" smtClean="0"/>
              <a:t> </a:t>
            </a:r>
            <a:r>
              <a:rPr lang="en-US" dirty="0" err="1" smtClean="0"/>
              <a:t>ticketrepo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RequestMapping</a:t>
            </a:r>
            <a:r>
              <a:rPr lang="en-US" dirty="0" smtClean="0"/>
              <a:t>("/</a:t>
            </a:r>
            <a:r>
              <a:rPr lang="en-US" dirty="0" err="1" smtClean="0"/>
              <a:t>showCreateTicket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showCreateTicket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return "</a:t>
            </a:r>
            <a:r>
              <a:rPr lang="en-US" dirty="0" err="1" smtClean="0"/>
              <a:t>createTicket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RequestMapping</a:t>
            </a:r>
            <a:r>
              <a:rPr lang="en-US" dirty="0" smtClean="0"/>
              <a:t>("/</a:t>
            </a:r>
            <a:r>
              <a:rPr lang="en-US" dirty="0" err="1" smtClean="0"/>
              <a:t>createTicket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createTicket</a:t>
            </a:r>
            <a:r>
              <a:rPr lang="en-US" dirty="0" smtClean="0"/>
              <a:t>(Ticket </a:t>
            </a:r>
            <a:r>
              <a:rPr lang="en-US" dirty="0" err="1" smtClean="0"/>
              <a:t>ticket</a:t>
            </a:r>
            <a:r>
              <a:rPr lang="en-US" dirty="0" smtClean="0"/>
              <a:t>, </a:t>
            </a:r>
            <a:r>
              <a:rPr lang="en-US" dirty="0" err="1" smtClean="0"/>
              <a:t>ModelMap</a:t>
            </a:r>
            <a:r>
              <a:rPr lang="en-US" dirty="0" smtClean="0"/>
              <a:t> </a:t>
            </a:r>
            <a:r>
              <a:rPr lang="en-US" dirty="0" err="1" smtClean="0"/>
              <a:t>modelMap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ticketrepo.save</a:t>
            </a:r>
            <a:r>
              <a:rPr lang="en-US" dirty="0" smtClean="0"/>
              <a:t>(ticket);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modelMap.addAttribute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","Ticket purchased successfully");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return "</a:t>
            </a:r>
            <a:r>
              <a:rPr lang="en-US" dirty="0" err="1" smtClean="0"/>
              <a:t>createTicket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------------------------------------------------------------------------------------------------------------------------------------------------------------------View</a:t>
            </a:r>
          </a:p>
          <a:p>
            <a:pPr marL="0" indent="0">
              <a:buNone/>
            </a:pPr>
            <a:r>
              <a:rPr lang="en-US" dirty="0" smtClean="0"/>
              <a:t>&lt;title&gt;Create Ticket&lt;/title&gt;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	&lt;form action="</a:t>
            </a:r>
            <a:r>
              <a:rPr lang="en-US" dirty="0" err="1" smtClean="0"/>
              <a:t>createTicket</a:t>
            </a:r>
            <a:r>
              <a:rPr lang="en-US" dirty="0" smtClean="0"/>
              <a:t>" method="post"&gt;</a:t>
            </a:r>
          </a:p>
          <a:p>
            <a:pPr marL="0" indent="0">
              <a:buNone/>
            </a:pPr>
            <a:r>
              <a:rPr lang="en-US" dirty="0" smtClean="0"/>
              <a:t>		Movie Name: &lt;input type="text" name="movie"/&gt;</a:t>
            </a:r>
          </a:p>
          <a:p>
            <a:pPr marL="0" indent="0">
              <a:buNone/>
            </a:pPr>
            <a:r>
              <a:rPr lang="en-US" dirty="0" smtClean="0"/>
              <a:t>		Screen: &lt;input type="text" name="screen"/&gt;</a:t>
            </a:r>
          </a:p>
          <a:p>
            <a:pPr marL="0" indent="0">
              <a:buNone/>
            </a:pPr>
            <a:r>
              <a:rPr lang="en-US" dirty="0" smtClean="0"/>
              <a:t>		Seat No: &lt;input type="text" name="seat"/&gt;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&lt;input type="submit" value="purchase"/&gt;</a:t>
            </a:r>
          </a:p>
          <a:p>
            <a:pPr marL="0" indent="0">
              <a:buNone/>
            </a:pPr>
            <a:r>
              <a:rPr lang="en-US" dirty="0" smtClean="0"/>
              <a:t>	&lt;/form&gt;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${</a:t>
            </a:r>
            <a:r>
              <a:rPr lang="en-US" dirty="0" err="1" smtClean="0"/>
              <a:t>msg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5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28925"/>
            <a:ext cx="8010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029075"/>
            <a:ext cx="8010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448300"/>
            <a:ext cx="25527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4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case: Create 2 tables User(id, name, email) and </a:t>
            </a:r>
            <a:r>
              <a:rPr lang="en-US" dirty="0" err="1" smtClean="0"/>
              <a:t>User_Profile</a:t>
            </a:r>
            <a:r>
              <a:rPr lang="en-US" dirty="0" smtClean="0"/>
              <a:t>(id, phone number, address, gender) and use 1-1 mapping.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Implementation details: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1)Create User class and it’s corresponding fields; annotate with @Entity @Table(name="users")</a:t>
            </a:r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 smtClean="0"/>
              <a:t> Create User class and it’s corresponding fields; annotate with @Entity @Table(name="</a:t>
            </a:r>
            <a:r>
              <a:rPr lang="en-US" dirty="0" err="1" smtClean="0"/>
              <a:t>user_profiles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3)Use </a:t>
            </a:r>
            <a:r>
              <a:rPr lang="en-US" dirty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 and </a:t>
            </a:r>
            <a:r>
              <a:rPr lang="en-US" dirty="0"/>
              <a:t>@</a:t>
            </a:r>
            <a:r>
              <a:rPr lang="en-US" dirty="0" err="1" smtClean="0"/>
              <a:t>JoinColumn</a:t>
            </a:r>
            <a:r>
              <a:rPr lang="en-US" dirty="0" smtClean="0"/>
              <a:t> and do a bi-directional mapping.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One-to-One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//</a:t>
            </a:r>
            <a:r>
              <a:rPr lang="en-US" sz="4000" dirty="0" err="1" smtClean="0"/>
              <a:t>SpringBootOneToOneMappingApplication</a:t>
            </a:r>
            <a:r>
              <a:rPr lang="en-US" sz="4000" dirty="0" smtClean="0"/>
              <a:t>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3600" dirty="0" smtClean="0"/>
              <a:t>public void run(String... </a:t>
            </a:r>
            <a:r>
              <a:rPr lang="en-US" sz="3600" dirty="0" err="1" smtClean="0"/>
              <a:t>args</a:t>
            </a:r>
            <a:r>
              <a:rPr lang="en-US" sz="3600" dirty="0" smtClean="0"/>
              <a:t>) throws Exception {</a:t>
            </a:r>
          </a:p>
          <a:p>
            <a:pPr marL="0" indent="0">
              <a:buNone/>
            </a:pPr>
            <a:r>
              <a:rPr lang="en-US" sz="3600" dirty="0" smtClean="0"/>
              <a:t>		User </a:t>
            </a:r>
            <a:r>
              <a:rPr lang="en-US" sz="3600" dirty="0" err="1" smtClean="0"/>
              <a:t>user</a:t>
            </a:r>
            <a:r>
              <a:rPr lang="en-US" sz="3600" dirty="0" smtClean="0"/>
              <a:t> = new User();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user.setName</a:t>
            </a:r>
            <a:r>
              <a:rPr lang="en-US" sz="3600" dirty="0" smtClean="0"/>
              <a:t>("</a:t>
            </a:r>
            <a:r>
              <a:rPr lang="en-US" sz="3600" dirty="0" err="1" smtClean="0"/>
              <a:t>Chaya</a:t>
            </a:r>
            <a:r>
              <a:rPr lang="en-US" sz="3600" dirty="0" smtClean="0"/>
              <a:t>");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user.setEmail</a:t>
            </a:r>
            <a:r>
              <a:rPr lang="en-US" sz="3600" dirty="0" smtClean="0"/>
              <a:t>("chaya@gmail.com");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UserProfile</a:t>
            </a:r>
            <a:r>
              <a:rPr lang="en-US" sz="3600" dirty="0" smtClean="0"/>
              <a:t> up = new </a:t>
            </a:r>
            <a:r>
              <a:rPr lang="en-US" sz="3600" dirty="0" err="1" smtClean="0"/>
              <a:t>UserProfile</a:t>
            </a:r>
            <a:r>
              <a:rPr lang="en-US" sz="3600" dirty="0" smtClean="0"/>
              <a:t>();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up.setAddress</a:t>
            </a:r>
            <a:r>
              <a:rPr lang="en-US" sz="3600" dirty="0" smtClean="0"/>
              <a:t>("Bangalore");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up.setGender</a:t>
            </a:r>
            <a:r>
              <a:rPr lang="en-US" sz="3600" dirty="0" smtClean="0"/>
              <a:t>("F");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up.setPhoneNumber</a:t>
            </a:r>
            <a:r>
              <a:rPr lang="en-US" sz="3600" dirty="0" smtClean="0"/>
              <a:t>("1234567890");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user.setUserProfile</a:t>
            </a:r>
            <a:r>
              <a:rPr lang="en-US" sz="3600" dirty="0" smtClean="0"/>
              <a:t>(up);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up.setUser</a:t>
            </a:r>
            <a:r>
              <a:rPr lang="en-US" sz="3600" dirty="0" smtClean="0"/>
              <a:t>(user);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userRepository.save</a:t>
            </a:r>
            <a:r>
              <a:rPr lang="en-US" sz="3600" dirty="0" smtClean="0"/>
              <a:t>(user);</a:t>
            </a:r>
          </a:p>
          <a:p>
            <a:pPr marL="0" indent="0">
              <a:buNone/>
            </a:pPr>
            <a:r>
              <a:rPr lang="en-US" sz="3600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61864"/>
              </p:ext>
            </p:extLst>
          </p:nvPr>
        </p:nvGraphicFramePr>
        <p:xfrm>
          <a:off x="76200" y="732918"/>
          <a:ext cx="8915400" cy="3240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5800"/>
                <a:gridCol w="4419600"/>
              </a:tblGrid>
              <a:tr h="3200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@Entity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@Table(name="users")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 class User {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@Id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</a:t>
                      </a:r>
                      <a:r>
                        <a:rPr lang="en-US" sz="1000" dirty="0" err="1">
                          <a:effectLst/>
                        </a:rPr>
                        <a:t>GeneratedValue</a:t>
                      </a:r>
                      <a:r>
                        <a:rPr lang="en-US" sz="1000" dirty="0">
                          <a:effectLst/>
                        </a:rPr>
                        <a:t>(strategy=</a:t>
                      </a:r>
                      <a:r>
                        <a:rPr lang="en-US" sz="1000" dirty="0" err="1">
                          <a:effectLst/>
                        </a:rPr>
                        <a:t>GenerationType.IDENTITY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long id;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@Column(name="name")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String name;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@Column(name="email")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String email;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</a:t>
                      </a:r>
                      <a:r>
                        <a:rPr lang="en-US" sz="1000" dirty="0" err="1">
                          <a:effectLst/>
                        </a:rPr>
                        <a:t>OneToOne</a:t>
                      </a:r>
                      <a:r>
                        <a:rPr lang="en-US" sz="1000" dirty="0">
                          <a:effectLst/>
                        </a:rPr>
                        <a:t>(fetch = </a:t>
                      </a:r>
                      <a:r>
                        <a:rPr lang="en-US" sz="1000" dirty="0" err="1">
                          <a:effectLst/>
                        </a:rPr>
                        <a:t>FetchType.LAZY</a:t>
                      </a:r>
                      <a:r>
                        <a:rPr lang="en-US" sz="1000" dirty="0">
                          <a:effectLst/>
                        </a:rPr>
                        <a:t>, cascade= </a:t>
                      </a:r>
                      <a:r>
                        <a:rPr lang="en-US" sz="1000" dirty="0" err="1">
                          <a:effectLst/>
                        </a:rPr>
                        <a:t>CascadeType.ALL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</a:t>
                      </a:r>
                      <a:r>
                        <a:rPr lang="en-US" sz="1000" dirty="0" err="1">
                          <a:effectLst/>
                        </a:rPr>
                        <a:t>JoinColumn</a:t>
                      </a:r>
                      <a:r>
                        <a:rPr lang="en-US" sz="1000" dirty="0">
                          <a:effectLst/>
                        </a:rPr>
                        <a:t>(name="</a:t>
                      </a:r>
                      <a:r>
                        <a:rPr lang="en-US" sz="1000" dirty="0" err="1">
                          <a:effectLst/>
                        </a:rPr>
                        <a:t>up_id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</a:t>
                      </a:r>
                      <a:r>
                        <a:rPr lang="en-US" sz="1000" dirty="0" err="1">
                          <a:effectLst/>
                        </a:rPr>
                        <a:t>UserProfile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userProfile</a:t>
                      </a:r>
                      <a:r>
                        <a:rPr lang="en-US" sz="10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@Entity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@Table(name= "</a:t>
                      </a:r>
                      <a:r>
                        <a:rPr lang="en-US" sz="1000" dirty="0" err="1">
                          <a:effectLst/>
                        </a:rPr>
                        <a:t>user_profiles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 class </a:t>
                      </a:r>
                      <a:r>
                        <a:rPr lang="en-US" sz="1000" dirty="0" err="1">
                          <a:effectLst/>
                        </a:rPr>
                        <a:t>UserProfile</a:t>
                      </a:r>
                      <a:r>
                        <a:rPr lang="en-US" sz="1000" dirty="0">
                          <a:effectLst/>
                        </a:rPr>
                        <a:t> {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@Id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</a:t>
                      </a:r>
                      <a:r>
                        <a:rPr lang="en-US" sz="1000" dirty="0" err="1">
                          <a:effectLst/>
                        </a:rPr>
                        <a:t>GeneratedValue</a:t>
                      </a:r>
                      <a:r>
                        <a:rPr lang="en-US" sz="1000" dirty="0">
                          <a:effectLst/>
                        </a:rPr>
                        <a:t>(strategy=</a:t>
                      </a:r>
                      <a:r>
                        <a:rPr lang="en-US" sz="1000" dirty="0" err="1">
                          <a:effectLst/>
                        </a:rPr>
                        <a:t>GenerationType.IDENTITY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long id;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@Column(name="</a:t>
                      </a:r>
                      <a:r>
                        <a:rPr lang="en-US" sz="1000" dirty="0" err="1">
                          <a:effectLst/>
                        </a:rPr>
                        <a:t>phone_number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String </a:t>
                      </a:r>
                      <a:r>
                        <a:rPr lang="en-US" sz="1000" dirty="0" err="1">
                          <a:effectLst/>
                        </a:rPr>
                        <a:t>phoneNumber</a:t>
                      </a:r>
                      <a:r>
                        <a:rPr lang="en-US" sz="10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@Column(name="address")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String address;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@Column(name="gender")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String gender;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@</a:t>
                      </a:r>
                      <a:r>
                        <a:rPr lang="en-US" sz="1000" dirty="0" err="1">
                          <a:effectLst/>
                        </a:rPr>
                        <a:t>OneToOne</a:t>
                      </a:r>
                      <a:r>
                        <a:rPr lang="en-US" sz="1000" dirty="0">
                          <a:effectLst/>
                        </a:rPr>
                        <a:t>(fetch=</a:t>
                      </a:r>
                      <a:r>
                        <a:rPr lang="en-US" sz="1000" dirty="0" err="1">
                          <a:effectLst/>
                        </a:rPr>
                        <a:t>FetchType.LAZY</a:t>
                      </a:r>
                      <a:r>
                        <a:rPr lang="en-US" sz="1000" dirty="0">
                          <a:effectLst/>
                        </a:rPr>
                        <a:t>, cascade=</a:t>
                      </a:r>
                      <a:r>
                        <a:rPr lang="en-US" sz="1000" dirty="0" err="1">
                          <a:effectLst/>
                        </a:rPr>
                        <a:t>CascadeType.ALL,mappedBy</a:t>
                      </a:r>
                      <a:r>
                        <a:rPr lang="en-US" sz="1000" dirty="0">
                          <a:effectLst/>
                        </a:rPr>
                        <a:t> = "</a:t>
                      </a:r>
                      <a:r>
                        <a:rPr lang="en-US" sz="1000" dirty="0" err="1">
                          <a:effectLst/>
                        </a:rPr>
                        <a:t>userProfile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	private User </a:t>
                      </a:r>
                      <a:r>
                        <a:rPr lang="en-US" sz="1000" dirty="0" err="1">
                          <a:effectLst/>
                        </a:rPr>
                        <a:t>user</a:t>
                      </a:r>
                      <a:r>
                        <a:rPr lang="en-US" sz="1000" dirty="0">
                          <a:effectLst/>
                        </a:rPr>
                        <a:t>;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5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76600"/>
            <a:ext cx="2838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27622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79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Demonstrate REST APIs with MySQL for User Management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User REST API</a:t>
            </a:r>
          </a:p>
          <a:p>
            <a:pPr marL="514350" indent="-514350">
              <a:buAutoNum type="arabicParenR"/>
            </a:pPr>
            <a:r>
              <a:rPr lang="en-US" dirty="0" smtClean="0"/>
              <a:t>Get User By Id REST API</a:t>
            </a:r>
          </a:p>
          <a:p>
            <a:pPr marL="0" indent="0">
              <a:buNone/>
            </a:pPr>
            <a:r>
              <a:rPr lang="en-US" dirty="0" smtClean="0"/>
              <a:t>Implementation details: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User Entity and create corresponding fields </a:t>
            </a:r>
            <a:r>
              <a:rPr lang="en-US" dirty="0"/>
              <a:t>(id,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email)</a:t>
            </a:r>
            <a:r>
              <a:rPr lang="en-US" dirty="0" smtClean="0"/>
              <a:t> for user.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User Service interface for a) Saving user details and b) to get user by id.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User Service implementation for defining 2) save user into DB b) to retrieve user information from DB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User Repository to do auto CRUD operations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REST User Controller using @</a:t>
            </a:r>
            <a:r>
              <a:rPr lang="en-US" dirty="0" err="1" smtClean="0"/>
              <a:t>RestController</a:t>
            </a:r>
            <a:r>
              <a:rPr lang="en-US" dirty="0" smtClean="0"/>
              <a:t> annotation,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 RESTFUL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@Data</a:t>
            </a:r>
            <a:br>
              <a:rPr lang="en-US" dirty="0"/>
            </a:br>
            <a:r>
              <a:rPr lang="en-US" dirty="0"/>
              <a:t>@Entity</a:t>
            </a:r>
            <a:br>
              <a:rPr lang="en-US" dirty="0"/>
            </a:br>
            <a:r>
              <a:rPr lang="en-US" dirty="0"/>
              <a:t>@Table(name="users")</a:t>
            </a:r>
            <a:br>
              <a:rPr lang="en-US" dirty="0"/>
            </a:br>
            <a:r>
              <a:rPr lang="en-US" dirty="0"/>
              <a:t>public class User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@Id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>    @Column(</a:t>
            </a:r>
            <a:r>
              <a:rPr lang="en-US" dirty="0" err="1"/>
              <a:t>nullable</a:t>
            </a:r>
            <a:r>
              <a:rPr lang="en-US" dirty="0"/>
              <a:t> = false)</a:t>
            </a:r>
            <a:br>
              <a:rPr lang="en-US" dirty="0"/>
            </a:br>
            <a:r>
              <a:rPr lang="en-US" dirty="0"/>
              <a:t>    private 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@Column(</a:t>
            </a:r>
            <a:r>
              <a:rPr lang="en-US" dirty="0" err="1"/>
              <a:t>nullable</a:t>
            </a:r>
            <a:r>
              <a:rPr lang="en-US" dirty="0"/>
              <a:t> = false)</a:t>
            </a:r>
            <a:br>
              <a:rPr lang="en-US" dirty="0"/>
            </a:br>
            <a:r>
              <a:rPr lang="en-US" dirty="0"/>
              <a:t>    private String </a:t>
            </a:r>
            <a:r>
              <a:rPr lang="en-US" dirty="0" err="1"/>
              <a:t>last_name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@Column(</a:t>
            </a:r>
            <a:r>
              <a:rPr lang="en-US" dirty="0" err="1"/>
              <a:t>nullable</a:t>
            </a:r>
            <a:r>
              <a:rPr lang="en-US" dirty="0"/>
              <a:t> = </a:t>
            </a:r>
            <a:r>
              <a:rPr lang="en-US" dirty="0" err="1"/>
              <a:t>false,unique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>    private String email;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---------------------------------------------------------------------------Service Interface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UserService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User </a:t>
            </a:r>
            <a:r>
              <a:rPr lang="en-US" dirty="0" err="1"/>
              <a:t>createUser</a:t>
            </a:r>
            <a:r>
              <a:rPr lang="en-US" dirty="0"/>
              <a:t>(User user);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User </a:t>
            </a:r>
            <a:r>
              <a:rPr lang="en-US" dirty="0" err="1"/>
              <a:t>getUserById</a:t>
            </a:r>
            <a:r>
              <a:rPr lang="en-US" dirty="0"/>
              <a:t>(Long </a:t>
            </a:r>
            <a:r>
              <a:rPr lang="en-US" dirty="0" err="1"/>
              <a:t>userId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 Service Implementation class</a:t>
            </a:r>
          </a:p>
          <a:p>
            <a:pPr marL="0" indent="0">
              <a:buNone/>
            </a:pPr>
            <a:r>
              <a:rPr lang="en-US" dirty="0"/>
              <a:t>@Service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AllArgsConstructor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UserServiceImpl</a:t>
            </a:r>
            <a:r>
              <a:rPr lang="en-US" dirty="0"/>
              <a:t> implements </a:t>
            </a:r>
            <a:r>
              <a:rPr lang="en-US" dirty="0" err="1"/>
              <a:t>UserService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dirty="0" err="1"/>
              <a:t>userRep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public User </a:t>
            </a:r>
            <a:r>
              <a:rPr lang="en-US" dirty="0" err="1"/>
              <a:t>createUser</a:t>
            </a:r>
            <a:r>
              <a:rPr lang="en-US" dirty="0"/>
              <a:t>(User user) {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userRep.save</a:t>
            </a:r>
            <a:r>
              <a:rPr lang="en-US" dirty="0"/>
              <a:t>(user);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public User </a:t>
            </a:r>
            <a:r>
              <a:rPr lang="en-US" dirty="0" err="1"/>
              <a:t>getUserById</a:t>
            </a:r>
            <a:r>
              <a:rPr lang="en-US" dirty="0"/>
              <a:t>(Long </a:t>
            </a:r>
            <a:r>
              <a:rPr lang="en-US" dirty="0" err="1"/>
              <a:t>userId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Optional&lt;User&gt; </a:t>
            </a:r>
            <a:r>
              <a:rPr lang="en-US" dirty="0" err="1"/>
              <a:t>optionalUser</a:t>
            </a:r>
            <a:r>
              <a:rPr lang="en-US" dirty="0"/>
              <a:t> = </a:t>
            </a:r>
            <a:r>
              <a:rPr lang="en-US" dirty="0" err="1"/>
              <a:t>userRep.findById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optionalUser.get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0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360</Words>
  <Application>Microsoft Office PowerPoint</Application>
  <PresentationFormat>On-screen Show (4:3)</PresentationFormat>
  <Paragraphs>185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Simple Demo Projects using Spring Boot</vt:lpstr>
      <vt:lpstr>Movie Tickets (using Spring MVC)</vt:lpstr>
      <vt:lpstr>Code Snippet</vt:lpstr>
      <vt:lpstr>Result</vt:lpstr>
      <vt:lpstr>Spring Boot One-to-One Mapping</vt:lpstr>
      <vt:lpstr>Code Snippet</vt:lpstr>
      <vt:lpstr>Result</vt:lpstr>
      <vt:lpstr>Spring Boot RESTFUL web services</vt:lpstr>
      <vt:lpstr>Code Snippet</vt:lpstr>
      <vt:lpstr>Code Snippet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Demo Projects on Spring Boot</dc:title>
  <dc:creator>CEM</dc:creator>
  <cp:lastModifiedBy>CEM</cp:lastModifiedBy>
  <cp:revision>12</cp:revision>
  <dcterms:created xsi:type="dcterms:W3CDTF">2023-11-07T19:17:51Z</dcterms:created>
  <dcterms:modified xsi:type="dcterms:W3CDTF">2023-11-07T21:13:58Z</dcterms:modified>
</cp:coreProperties>
</file>