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</p:sldIdLst>
  <p:sldSz cx="18288000" cy="10287000"/>
  <p:notesSz cx="6858000" cy="9144000"/>
  <p:embeddedFontLst>
    <p:embeddedFont>
      <p:font typeface="Tenor Sans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302502" cy="10287000"/>
          </a:xfrm>
          <a:prstGeom prst="rect">
            <a:avLst/>
          </a:prstGeom>
          <a:solidFill>
            <a:srgbClr val="FFBD5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4275354" y="9220200"/>
            <a:ext cx="3218094" cy="471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1"/>
              </a:lnSpc>
            </a:pPr>
            <a:r>
              <a:rPr lang="en-US" sz="2847">
                <a:solidFill>
                  <a:srgbClr val="FFBD59"/>
                </a:solidFill>
                <a:latin typeface="Tenor Sans"/>
              </a:rPr>
              <a:t>CHAYA SHINDE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64674" y="2309410"/>
            <a:ext cx="9796021" cy="10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87"/>
              </a:lnSpc>
            </a:pPr>
            <a:r>
              <a:rPr lang="en-US" sz="7261" spc="-290">
                <a:solidFill>
                  <a:srgbClr val="FFBD59"/>
                </a:solidFill>
                <a:latin typeface="Tenor Sans"/>
              </a:rPr>
              <a:t>WEB DEVELOPMENT</a:t>
            </a:r>
            <a:r>
              <a:rPr lang="en-US" sz="7261" spc="-290">
                <a:solidFill>
                  <a:srgbClr val="94B289"/>
                </a:solidFill>
                <a:latin typeface="Tenor San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9188" y="4418981"/>
            <a:ext cx="6218824" cy="130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45"/>
              </a:lnSpc>
            </a:pPr>
            <a:r>
              <a:rPr lang="en-US" sz="8341" spc="-333">
                <a:solidFill>
                  <a:srgbClr val="545454"/>
                </a:solidFill>
                <a:latin typeface="Tenor Sans"/>
              </a:rPr>
              <a:t>SPARKS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4674" y="6399661"/>
            <a:ext cx="9493131" cy="61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60"/>
              </a:lnSpc>
            </a:pPr>
            <a:r>
              <a:rPr lang="en-US" sz="4236" spc="-169">
                <a:solidFill>
                  <a:srgbClr val="FFBD59"/>
                </a:solidFill>
                <a:latin typeface="Tenor Sans"/>
              </a:rPr>
              <a:t>PAYMENT GATEWAY INTEGRATION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9188" y="3545137"/>
            <a:ext cx="6218824" cy="87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45"/>
              </a:lnSpc>
            </a:pPr>
            <a:r>
              <a:rPr lang="en-US" sz="6041" spc="-241">
                <a:solidFill>
                  <a:srgbClr val="545454"/>
                </a:solidFill>
                <a:latin typeface="Tenor Sans"/>
              </a:rPr>
              <a:t>THE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763" y="5647315"/>
            <a:ext cx="5505042" cy="87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44"/>
              </a:lnSpc>
            </a:pPr>
            <a:r>
              <a:rPr lang="en-US" sz="6040" spc="-241">
                <a:solidFill>
                  <a:srgbClr val="545454"/>
                </a:solidFill>
                <a:latin typeface="Tenor Sans"/>
              </a:rPr>
              <a:t>FOUNDATION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92695" y="3583237"/>
            <a:ext cx="6237089" cy="10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7"/>
              </a:lnSpc>
              <a:spcBef>
                <a:spcPct val="0"/>
              </a:spcBef>
            </a:pPr>
            <a:r>
              <a:rPr lang="en-US" sz="7261" spc="-290">
                <a:solidFill>
                  <a:srgbClr val="FFBD59"/>
                </a:solidFill>
                <a:latin typeface="Tenor Sans"/>
              </a:rPr>
              <a:t>&amp; DESIGNING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15213" y="4521626"/>
            <a:ext cx="8790688" cy="13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77"/>
              </a:lnSpc>
            </a:pPr>
            <a:r>
              <a:rPr lang="en-US" sz="9161" spc="-366">
                <a:solidFill>
                  <a:srgbClr val="FFBD59"/>
                </a:solidFill>
                <a:latin typeface="Tenor Sans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DAEwK5Costg</dc:identifier>
  <dcterms:modified xsi:type="dcterms:W3CDTF">2011-08-01T06:04:30Z</dcterms:modified>
  <cp:revision>1</cp:revision>
  <dc:title>THE SPARKS fOUNDATION</dc:title>
</cp:coreProperties>
</file>