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31ED57-647D-7790-8C60-76412565D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6E8EBD2-873F-56D0-DDAA-F9FC5BD64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EB54ADD-6FAC-1AAC-B0AA-21DD110CA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1104-A97A-4CBF-BD28-EE4447527619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7541156-9457-2D25-46A4-343395286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DBEBB0F-4FB7-21A0-764F-0A9B8632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3FF8-BCDC-421C-9E2D-5B62B7B870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76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4721B92-D918-F351-8871-18DE2BA8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22F1CC9-D06A-18D4-B9BF-7414575E3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CD45F15-833A-2D83-2A44-D8CBDFE9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1104-A97A-4CBF-BD28-EE4447527619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EA30D8B-679B-7B8C-F410-866FB141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7CE50DD-1372-EA66-7844-6241BA6C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3FF8-BCDC-421C-9E2D-5B62B7B870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989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17800E0-002B-731C-4F0B-6952749C5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4C3BEF9-1F53-8F43-0A7A-E6E157487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2376FCA-FC2C-EDE3-537D-0C46A45C4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1104-A97A-4CBF-BD28-EE4447527619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8525225-54CC-E06F-C69A-42C6FDB8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73D61BC-2B4B-DA79-F97C-8AF6ABBA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3FF8-BCDC-421C-9E2D-5B62B7B870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228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BD4319-E835-490E-92E6-48D05E6A4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EB6F05D-6A88-95E8-0AD2-6E55D1A08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12277CC-D917-C4EA-680C-C16791C71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1104-A97A-4CBF-BD28-EE4447527619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290233A-A9E2-D9E1-5C27-60FCCF0CE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05C5314-E566-5D7E-E245-2EE13F2E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3FF8-BCDC-421C-9E2D-5B62B7B870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569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1A1686-9377-040D-B4F2-BC2674EE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B30ADC5-7CFB-50FA-DACC-F0CD16C41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4069CEB-F778-51B5-14FE-FCBFF08F8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1104-A97A-4CBF-BD28-EE4447527619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75A4C31-46E8-6432-74A8-CEB7CF3DD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E5F9952-5C35-38D8-912E-712EA5D7F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3FF8-BCDC-421C-9E2D-5B62B7B870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896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97307C4-C971-B6F3-719C-B0A62F144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5568CF8-F623-167D-173F-373EB10A8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8D69CA3-FB19-D726-83E5-CF323CEBE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1BCC654-AFE1-10BD-33F4-5493B281B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1104-A97A-4CBF-BD28-EE4447527619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BC7DAD7-684E-DE4C-04A9-81F04ABAD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1B4D75E-14BD-C92F-9FD0-2582F544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3FF8-BCDC-421C-9E2D-5B62B7B870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506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8E6A57-8DCD-6548-0C3C-2B6A6BFA7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FE8F75C-9D73-F467-5AF9-94A5950A0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3F8DFF1-B4E1-0F09-EA24-08787974E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D5E05480-7D88-D93F-6B5C-2B6ECB24D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8385488-E6E6-BE08-775C-D37028990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618631A1-4183-B7B3-2454-FF96AAE70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1104-A97A-4CBF-BD28-EE4447527619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087CEA4-2B4E-C35E-2DB8-F7B86E941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15632DA0-780E-E88B-D0CE-CC1E7363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3FF8-BCDC-421C-9E2D-5B62B7B870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944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624BCF-C334-4659-0146-009167658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6B5589E-B474-A083-A1A9-8C3DD699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1104-A97A-4CBF-BD28-EE4447527619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CD10342-CD52-4F1A-A285-91974751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268D219-C3BB-CC17-10AF-59FCDF65D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3FF8-BCDC-421C-9E2D-5B62B7B870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327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717A5200-6A6B-CF99-75AA-CD139EB6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1104-A97A-4CBF-BD28-EE4447527619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8392A5B2-E07E-A483-6CB7-979F10D2D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901C9FD-7B32-5D35-A519-FC0D311DF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3FF8-BCDC-421C-9E2D-5B62B7B870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54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C891851-8992-08EA-A106-C2561E3B1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8E41DE6-547E-9531-8F27-2BF28CCC6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A5CC3CD-6D9A-6B18-61F3-0A7D2BFB6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DCD1C36-F296-B042-DB72-79719818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1104-A97A-4CBF-BD28-EE4447527619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5DD529E-7B2F-4571-A4D4-797BFF177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C8EC0D3-9B15-2520-46EC-A96F7685C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3FF8-BCDC-421C-9E2D-5B62B7B870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509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7F0EC5-53C2-FCB5-8D79-A7053226E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CE4CD55F-D51F-3DB7-27A6-FD61FE66C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AE924DD-7883-D2CA-E4B5-4DE704E9D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936DA1E-B5AA-759E-7CCE-F3E391D1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1104-A97A-4CBF-BD28-EE4447527619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16397DA-7F50-6BE9-2794-1B6AB69E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13A4D19-7AF1-BA9E-1750-DD96C72E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3FF8-BCDC-421C-9E2D-5B62B7B870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596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EB8FFB4-D59C-A181-9D29-B43FC3668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80E59B0-383E-0A98-F376-8BA9D10F5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2741898-9835-3367-7F25-0D49F1A161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81104-A97A-4CBF-BD28-EE4447527619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0B4C8DE-19C3-1BBE-7DD1-9C297A87E9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3D09F37-446D-2C0F-87B5-206E3B704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33FF8-BCDC-421C-9E2D-5B62B7B870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45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7134C363-4F05-4BCA-C065-F18B03C6D5C1}"/>
              </a:ext>
            </a:extLst>
          </p:cNvPr>
          <p:cNvSpPr/>
          <p:nvPr/>
        </p:nvSpPr>
        <p:spPr>
          <a:xfrm>
            <a:off x="5659016" y="150616"/>
            <a:ext cx="1819469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endParaRPr lang="he-I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8A44EF30-44E8-52EE-0827-6FEF58EC6BE4}"/>
              </a:ext>
            </a:extLst>
          </p:cNvPr>
          <p:cNvCxnSpPr>
            <a:cxnSpLocks/>
          </p:cNvCxnSpPr>
          <p:nvPr/>
        </p:nvCxnSpPr>
        <p:spPr>
          <a:xfrm>
            <a:off x="6568751" y="706720"/>
            <a:ext cx="9330" cy="36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מלבן 7">
            <a:extLst>
              <a:ext uri="{FF2B5EF4-FFF2-40B4-BE49-F238E27FC236}">
                <a16:creationId xmlns:a16="http://schemas.microsoft.com/office/drawing/2014/main" id="{95077CF1-D031-9358-5EB3-98982683F47D}"/>
              </a:ext>
            </a:extLst>
          </p:cNvPr>
          <p:cNvSpPr/>
          <p:nvPr/>
        </p:nvSpPr>
        <p:spPr>
          <a:xfrm>
            <a:off x="5762582" y="1073369"/>
            <a:ext cx="1593669" cy="511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UserReducer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Context</a:t>
            </a:r>
          </a:p>
          <a:p>
            <a:pPr algn="ctr"/>
            <a:r>
              <a:rPr lang="en-US" dirty="0"/>
              <a:t>U</a:t>
            </a:r>
            <a:endParaRPr lang="he-IL" dirty="0"/>
          </a:p>
        </p:txBody>
      </p: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48861A9E-76E6-00BE-EA47-FEF51F728D7B}"/>
              </a:ext>
            </a:extLst>
          </p:cNvPr>
          <p:cNvCxnSpPr>
            <a:cxnSpLocks/>
          </p:cNvCxnSpPr>
          <p:nvPr/>
        </p:nvCxnSpPr>
        <p:spPr>
          <a:xfrm>
            <a:off x="6522764" y="1584917"/>
            <a:ext cx="0" cy="413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מלבן 11">
            <a:extLst>
              <a:ext uri="{FF2B5EF4-FFF2-40B4-BE49-F238E27FC236}">
                <a16:creationId xmlns:a16="http://schemas.microsoft.com/office/drawing/2014/main" id="{0EC13195-BC95-CAD6-856E-C069CE39130F}"/>
              </a:ext>
            </a:extLst>
          </p:cNvPr>
          <p:cNvSpPr/>
          <p:nvPr/>
        </p:nvSpPr>
        <p:spPr>
          <a:xfrm>
            <a:off x="5735262" y="2008573"/>
            <a:ext cx="1593669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redux</a:t>
            </a:r>
            <a:endParaRPr lang="he-IL" sz="1801" dirty="0">
              <a:solidFill>
                <a:schemeClr val="tx1"/>
              </a:solidFill>
            </a:endParaRP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216BB3FA-E239-21B6-26B2-D3FDE2D5B694}"/>
              </a:ext>
            </a:extLst>
          </p:cNvPr>
          <p:cNvSpPr/>
          <p:nvPr/>
        </p:nvSpPr>
        <p:spPr>
          <a:xfrm>
            <a:off x="7698424" y="2055240"/>
            <a:ext cx="1593669" cy="462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1" dirty="0" err="1">
                <a:solidFill>
                  <a:schemeClr val="tx1"/>
                </a:solidFill>
              </a:rPr>
              <a:t>RecipeStore</a:t>
            </a:r>
            <a:endParaRPr lang="he-IL" sz="1801" dirty="0">
              <a:solidFill>
                <a:schemeClr val="tx1"/>
              </a:solidFill>
            </a:endParaRP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C5C332BD-B599-97F3-981B-39C522E935C3}"/>
              </a:ext>
            </a:extLst>
          </p:cNvPr>
          <p:cNvSpPr/>
          <p:nvPr/>
        </p:nvSpPr>
        <p:spPr>
          <a:xfrm>
            <a:off x="9545626" y="2059891"/>
            <a:ext cx="1593669" cy="45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1" dirty="0" err="1">
                <a:solidFill>
                  <a:schemeClr val="tx1"/>
                </a:solidFill>
              </a:rPr>
              <a:t>recipeSlice</a:t>
            </a:r>
            <a:endParaRPr lang="he-IL" sz="1801" dirty="0">
              <a:solidFill>
                <a:schemeClr val="tx1"/>
              </a:solidFill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63860694-F2B8-8187-B27A-D9824BD1CA4F}"/>
              </a:ext>
            </a:extLst>
          </p:cNvPr>
          <p:cNvSpPr/>
          <p:nvPr/>
        </p:nvSpPr>
        <p:spPr>
          <a:xfrm>
            <a:off x="5735262" y="2746557"/>
            <a:ext cx="1593669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router</a:t>
            </a:r>
            <a:endParaRPr lang="he-IL" sz="1801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D39FC54A-8890-8B03-8140-57FE20CA3289}"/>
              </a:ext>
            </a:extLst>
          </p:cNvPr>
          <p:cNvSpPr/>
          <p:nvPr/>
        </p:nvSpPr>
        <p:spPr>
          <a:xfrm>
            <a:off x="5735262" y="3453902"/>
            <a:ext cx="1593669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appLayuot</a:t>
            </a:r>
            <a:endParaRPr lang="he-IL" sz="1801" dirty="0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4FA83880-049E-4724-ABF0-86A32B58D204}"/>
              </a:ext>
            </a:extLst>
          </p:cNvPr>
          <p:cNvSpPr/>
          <p:nvPr/>
        </p:nvSpPr>
        <p:spPr>
          <a:xfrm>
            <a:off x="5725930" y="4085251"/>
            <a:ext cx="1593669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80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navBar</a:t>
            </a:r>
            <a:endParaRPr lang="he-IL" sz="1801" dirty="0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D218612B-E265-B97B-416F-7F35682F1C36}"/>
              </a:ext>
            </a:extLst>
          </p:cNvPr>
          <p:cNvSpPr/>
          <p:nvPr/>
        </p:nvSpPr>
        <p:spPr>
          <a:xfrm>
            <a:off x="9922632" y="4057701"/>
            <a:ext cx="1593669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801" dirty="0" err="1">
                <a:solidFill>
                  <a:schemeClr val="tx1"/>
                </a:solidFill>
              </a:rPr>
              <a:t>loginButtons</a:t>
            </a:r>
            <a:endParaRPr lang="he-IL" sz="1801" dirty="0">
              <a:solidFill>
                <a:schemeClr val="tx1"/>
              </a:solidFill>
            </a:endParaRP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A49B4AF4-C350-9A01-03B7-6841DB760F9F}"/>
              </a:ext>
            </a:extLst>
          </p:cNvPr>
          <p:cNvSpPr/>
          <p:nvPr/>
        </p:nvSpPr>
        <p:spPr>
          <a:xfrm>
            <a:off x="1906234" y="4085249"/>
            <a:ext cx="1593669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80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outlet</a:t>
            </a:r>
            <a:endParaRPr lang="he-IL" sz="1801" dirty="0"/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E276B2B7-1B8B-51F0-69EA-20A231994DD1}"/>
              </a:ext>
            </a:extLst>
          </p:cNvPr>
          <p:cNvSpPr/>
          <p:nvPr/>
        </p:nvSpPr>
        <p:spPr>
          <a:xfrm>
            <a:off x="8328963" y="4826387"/>
            <a:ext cx="1216663" cy="38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80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</a:t>
            </a:r>
            <a:endParaRPr lang="he-IL" sz="1801" dirty="0"/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10384354-7B46-4238-2C72-F8BE4456995A}"/>
              </a:ext>
            </a:extLst>
          </p:cNvPr>
          <p:cNvSpPr/>
          <p:nvPr/>
        </p:nvSpPr>
        <p:spPr>
          <a:xfrm>
            <a:off x="6955706" y="4855985"/>
            <a:ext cx="1216663" cy="38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80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</a:t>
            </a:r>
            <a:endParaRPr lang="he-IL" sz="1801" dirty="0"/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53F8E8EC-9B23-3436-1C56-5812B815638F}"/>
              </a:ext>
            </a:extLst>
          </p:cNvPr>
          <p:cNvSpPr/>
          <p:nvPr/>
        </p:nvSpPr>
        <p:spPr>
          <a:xfrm>
            <a:off x="5569672" y="4846727"/>
            <a:ext cx="1216663" cy="38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80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RecipesList</a:t>
            </a:r>
            <a:endParaRPr lang="he-IL" sz="1801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22BA0A0E-F1FE-5B13-F654-3F6C5BBA1692}"/>
              </a:ext>
            </a:extLst>
          </p:cNvPr>
          <p:cNvSpPr/>
          <p:nvPr/>
        </p:nvSpPr>
        <p:spPr>
          <a:xfrm>
            <a:off x="3991958" y="4895163"/>
            <a:ext cx="1216663" cy="38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80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AddRecipe</a:t>
            </a:r>
            <a:endParaRPr lang="he-IL" sz="1801" dirty="0"/>
          </a:p>
        </p:txBody>
      </p:sp>
      <p:sp>
        <p:nvSpPr>
          <p:cNvPr id="32" name="מלבן 31">
            <a:extLst>
              <a:ext uri="{FF2B5EF4-FFF2-40B4-BE49-F238E27FC236}">
                <a16:creationId xmlns:a16="http://schemas.microsoft.com/office/drawing/2014/main" id="{F8E1FF0D-B26C-AE12-FD2E-3A1EFB75246C}"/>
              </a:ext>
            </a:extLst>
          </p:cNvPr>
          <p:cNvSpPr/>
          <p:nvPr/>
        </p:nvSpPr>
        <p:spPr>
          <a:xfrm>
            <a:off x="5483106" y="5550578"/>
            <a:ext cx="1415348" cy="392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80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RecipeDetail</a:t>
            </a:r>
            <a:endParaRPr lang="he-IL" sz="1801" dirty="0"/>
          </a:p>
        </p:txBody>
      </p:sp>
      <p:sp>
        <p:nvSpPr>
          <p:cNvPr id="33" name="מלבן 32">
            <a:extLst>
              <a:ext uri="{FF2B5EF4-FFF2-40B4-BE49-F238E27FC236}">
                <a16:creationId xmlns:a16="http://schemas.microsoft.com/office/drawing/2014/main" id="{76414B55-06B1-328D-DD11-89D47C9B475F}"/>
              </a:ext>
            </a:extLst>
          </p:cNvPr>
          <p:cNvSpPr/>
          <p:nvPr/>
        </p:nvSpPr>
        <p:spPr>
          <a:xfrm>
            <a:off x="10111134" y="5050382"/>
            <a:ext cx="1216663" cy="38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80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  <a:endParaRPr lang="he-IL" sz="1801" dirty="0"/>
          </a:p>
        </p:txBody>
      </p:sp>
      <p:sp>
        <p:nvSpPr>
          <p:cNvPr id="34" name="מלבן 33">
            <a:extLst>
              <a:ext uri="{FF2B5EF4-FFF2-40B4-BE49-F238E27FC236}">
                <a16:creationId xmlns:a16="http://schemas.microsoft.com/office/drawing/2014/main" id="{7E7BF4C7-C832-8A1E-EE37-E3F38F3EB4C1}"/>
              </a:ext>
            </a:extLst>
          </p:cNvPr>
          <p:cNvSpPr/>
          <p:nvPr/>
        </p:nvSpPr>
        <p:spPr>
          <a:xfrm>
            <a:off x="10111134" y="5746893"/>
            <a:ext cx="1405165" cy="38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80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UpdateUser</a:t>
            </a:r>
            <a:endParaRPr lang="he-IL" sz="1801" dirty="0"/>
          </a:p>
        </p:txBody>
      </p:sp>
      <p:cxnSp>
        <p:nvCxnSpPr>
          <p:cNvPr id="38" name="מחבר חץ ישר 37">
            <a:extLst>
              <a:ext uri="{FF2B5EF4-FFF2-40B4-BE49-F238E27FC236}">
                <a16:creationId xmlns:a16="http://schemas.microsoft.com/office/drawing/2014/main" id="{EF24DCE0-E4F3-7908-3814-C05047F42E5F}"/>
              </a:ext>
            </a:extLst>
          </p:cNvPr>
          <p:cNvCxnSpPr>
            <a:cxnSpLocks/>
          </p:cNvCxnSpPr>
          <p:nvPr/>
        </p:nvCxnSpPr>
        <p:spPr>
          <a:xfrm>
            <a:off x="7328931" y="2261588"/>
            <a:ext cx="369493" cy="23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חץ ישר 41">
            <a:extLst>
              <a:ext uri="{FF2B5EF4-FFF2-40B4-BE49-F238E27FC236}">
                <a16:creationId xmlns:a16="http://schemas.microsoft.com/office/drawing/2014/main" id="{95B82A44-C1F1-F9FB-A1C0-A8A3E167EA6F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9268346" y="2288958"/>
            <a:ext cx="277280" cy="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חץ ישר 43">
            <a:extLst>
              <a:ext uri="{FF2B5EF4-FFF2-40B4-BE49-F238E27FC236}">
                <a16:creationId xmlns:a16="http://schemas.microsoft.com/office/drawing/2014/main" id="{12F9EF6E-A458-F0D0-4F1E-3497C125CD03}"/>
              </a:ext>
            </a:extLst>
          </p:cNvPr>
          <p:cNvCxnSpPr>
            <a:cxnSpLocks/>
          </p:cNvCxnSpPr>
          <p:nvPr/>
        </p:nvCxnSpPr>
        <p:spPr>
          <a:xfrm>
            <a:off x="6522764" y="2311373"/>
            <a:ext cx="0" cy="413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חץ ישר 44">
            <a:extLst>
              <a:ext uri="{FF2B5EF4-FFF2-40B4-BE49-F238E27FC236}">
                <a16:creationId xmlns:a16="http://schemas.microsoft.com/office/drawing/2014/main" id="{E23B6186-17B1-2F0E-7F03-683BE1044B0F}"/>
              </a:ext>
            </a:extLst>
          </p:cNvPr>
          <p:cNvCxnSpPr>
            <a:cxnSpLocks/>
          </p:cNvCxnSpPr>
          <p:nvPr/>
        </p:nvCxnSpPr>
        <p:spPr>
          <a:xfrm>
            <a:off x="6496771" y="3040600"/>
            <a:ext cx="0" cy="413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חץ ישר 45">
            <a:extLst>
              <a:ext uri="{FF2B5EF4-FFF2-40B4-BE49-F238E27FC236}">
                <a16:creationId xmlns:a16="http://schemas.microsoft.com/office/drawing/2014/main" id="{E3EF9124-D3B1-E2DB-FC30-FF65D24B848A}"/>
              </a:ext>
            </a:extLst>
          </p:cNvPr>
          <p:cNvCxnSpPr>
            <a:cxnSpLocks/>
          </p:cNvCxnSpPr>
          <p:nvPr/>
        </p:nvCxnSpPr>
        <p:spPr>
          <a:xfrm>
            <a:off x="6534093" y="3671947"/>
            <a:ext cx="0" cy="413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חץ ישר 50">
            <a:extLst>
              <a:ext uri="{FF2B5EF4-FFF2-40B4-BE49-F238E27FC236}">
                <a16:creationId xmlns:a16="http://schemas.microsoft.com/office/drawing/2014/main" id="{BF5BD88F-6A14-A591-80F3-5BA6E8FCD8C0}"/>
              </a:ext>
            </a:extLst>
          </p:cNvPr>
          <p:cNvCxnSpPr>
            <a:cxnSpLocks/>
          </p:cNvCxnSpPr>
          <p:nvPr/>
        </p:nvCxnSpPr>
        <p:spPr>
          <a:xfrm>
            <a:off x="7319599" y="4494682"/>
            <a:ext cx="1172524" cy="297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חץ ישר 52">
            <a:extLst>
              <a:ext uri="{FF2B5EF4-FFF2-40B4-BE49-F238E27FC236}">
                <a16:creationId xmlns:a16="http://schemas.microsoft.com/office/drawing/2014/main" id="{684EC413-6EBD-8D6C-75A0-BA5753263A31}"/>
              </a:ext>
            </a:extLst>
          </p:cNvPr>
          <p:cNvCxnSpPr/>
          <p:nvPr/>
        </p:nvCxnSpPr>
        <p:spPr>
          <a:xfrm>
            <a:off x="6898454" y="4586461"/>
            <a:ext cx="276787" cy="239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חץ ישר 54">
            <a:extLst>
              <a:ext uri="{FF2B5EF4-FFF2-40B4-BE49-F238E27FC236}">
                <a16:creationId xmlns:a16="http://schemas.microsoft.com/office/drawing/2014/main" id="{51881BE9-9C65-7D83-EF36-FA15B83C59C5}"/>
              </a:ext>
            </a:extLst>
          </p:cNvPr>
          <p:cNvCxnSpPr/>
          <p:nvPr/>
        </p:nvCxnSpPr>
        <p:spPr>
          <a:xfrm>
            <a:off x="7328931" y="3592286"/>
            <a:ext cx="2593701" cy="49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חץ ישר 56">
            <a:extLst>
              <a:ext uri="{FF2B5EF4-FFF2-40B4-BE49-F238E27FC236}">
                <a16:creationId xmlns:a16="http://schemas.microsoft.com/office/drawing/2014/main" id="{6677F24E-990B-B0E8-ECA2-8471EEC1359F}"/>
              </a:ext>
            </a:extLst>
          </p:cNvPr>
          <p:cNvCxnSpPr/>
          <p:nvPr/>
        </p:nvCxnSpPr>
        <p:spPr>
          <a:xfrm flipH="1">
            <a:off x="3004457" y="3570269"/>
            <a:ext cx="2721473" cy="457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חץ ישר 58">
            <a:extLst>
              <a:ext uri="{FF2B5EF4-FFF2-40B4-BE49-F238E27FC236}">
                <a16:creationId xmlns:a16="http://schemas.microsoft.com/office/drawing/2014/main" id="{D03F827B-C9A5-10AB-4168-CF4928773573}"/>
              </a:ext>
            </a:extLst>
          </p:cNvPr>
          <p:cNvCxnSpPr/>
          <p:nvPr/>
        </p:nvCxnSpPr>
        <p:spPr>
          <a:xfrm flipH="1">
            <a:off x="6190780" y="4594700"/>
            <a:ext cx="191359" cy="23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חץ ישר 60">
            <a:extLst>
              <a:ext uri="{FF2B5EF4-FFF2-40B4-BE49-F238E27FC236}">
                <a16:creationId xmlns:a16="http://schemas.microsoft.com/office/drawing/2014/main" id="{CBC7F518-130F-513E-0B64-103124ABEF86}"/>
              </a:ext>
            </a:extLst>
          </p:cNvPr>
          <p:cNvCxnSpPr/>
          <p:nvPr/>
        </p:nvCxnSpPr>
        <p:spPr>
          <a:xfrm flipH="1">
            <a:off x="4823927" y="4567152"/>
            <a:ext cx="902003" cy="288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חץ ישר 63">
            <a:extLst>
              <a:ext uri="{FF2B5EF4-FFF2-40B4-BE49-F238E27FC236}">
                <a16:creationId xmlns:a16="http://schemas.microsoft.com/office/drawing/2014/main" id="{CF2B5BEA-752B-BB4F-DED9-CD0E9DDF3574}"/>
              </a:ext>
            </a:extLst>
          </p:cNvPr>
          <p:cNvCxnSpPr>
            <a:cxnSpLocks/>
          </p:cNvCxnSpPr>
          <p:nvPr/>
        </p:nvCxnSpPr>
        <p:spPr>
          <a:xfrm>
            <a:off x="10719465" y="5283958"/>
            <a:ext cx="0" cy="468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חץ ישר 64">
            <a:extLst>
              <a:ext uri="{FF2B5EF4-FFF2-40B4-BE49-F238E27FC236}">
                <a16:creationId xmlns:a16="http://schemas.microsoft.com/office/drawing/2014/main" id="{0B1178B8-252D-D45C-3D64-13CDE8FD94EE}"/>
              </a:ext>
            </a:extLst>
          </p:cNvPr>
          <p:cNvCxnSpPr>
            <a:cxnSpLocks/>
          </p:cNvCxnSpPr>
          <p:nvPr/>
        </p:nvCxnSpPr>
        <p:spPr>
          <a:xfrm flipH="1">
            <a:off x="10755331" y="4537554"/>
            <a:ext cx="1" cy="483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חץ ישר 65">
            <a:extLst>
              <a:ext uri="{FF2B5EF4-FFF2-40B4-BE49-F238E27FC236}">
                <a16:creationId xmlns:a16="http://schemas.microsoft.com/office/drawing/2014/main" id="{104C16D6-A845-DD13-7B26-2E13205D7798}"/>
              </a:ext>
            </a:extLst>
          </p:cNvPr>
          <p:cNvCxnSpPr>
            <a:cxnSpLocks/>
          </p:cNvCxnSpPr>
          <p:nvPr/>
        </p:nvCxnSpPr>
        <p:spPr>
          <a:xfrm flipH="1">
            <a:off x="6184392" y="5075542"/>
            <a:ext cx="1" cy="483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72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טבלה 9">
            <a:extLst>
              <a:ext uri="{FF2B5EF4-FFF2-40B4-BE49-F238E27FC236}">
                <a16:creationId xmlns:a16="http://schemas.microsoft.com/office/drawing/2014/main" id="{EFAECB23-1E76-044A-B546-23E7676E2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898716"/>
              </p:ext>
            </p:extLst>
          </p:nvPr>
        </p:nvGraphicFramePr>
        <p:xfrm>
          <a:off x="1035698" y="223935"/>
          <a:ext cx="10440954" cy="650460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740159">
                  <a:extLst>
                    <a:ext uri="{9D8B030D-6E8A-4147-A177-3AD203B41FA5}">
                      <a16:colId xmlns:a16="http://schemas.microsoft.com/office/drawing/2014/main" val="1084545398"/>
                    </a:ext>
                  </a:extLst>
                </a:gridCol>
                <a:gridCol w="1740159">
                  <a:extLst>
                    <a:ext uri="{9D8B030D-6E8A-4147-A177-3AD203B41FA5}">
                      <a16:colId xmlns:a16="http://schemas.microsoft.com/office/drawing/2014/main" val="1253211963"/>
                    </a:ext>
                  </a:extLst>
                </a:gridCol>
                <a:gridCol w="1740159">
                  <a:extLst>
                    <a:ext uri="{9D8B030D-6E8A-4147-A177-3AD203B41FA5}">
                      <a16:colId xmlns:a16="http://schemas.microsoft.com/office/drawing/2014/main" val="1133702292"/>
                    </a:ext>
                  </a:extLst>
                </a:gridCol>
                <a:gridCol w="1740159">
                  <a:extLst>
                    <a:ext uri="{9D8B030D-6E8A-4147-A177-3AD203B41FA5}">
                      <a16:colId xmlns:a16="http://schemas.microsoft.com/office/drawing/2014/main" val="1878150992"/>
                    </a:ext>
                  </a:extLst>
                </a:gridCol>
                <a:gridCol w="1740159">
                  <a:extLst>
                    <a:ext uri="{9D8B030D-6E8A-4147-A177-3AD203B41FA5}">
                      <a16:colId xmlns:a16="http://schemas.microsoft.com/office/drawing/2014/main" val="3683809377"/>
                    </a:ext>
                  </a:extLst>
                </a:gridCol>
                <a:gridCol w="1740159">
                  <a:extLst>
                    <a:ext uri="{9D8B030D-6E8A-4147-A177-3AD203B41FA5}">
                      <a16:colId xmlns:a16="http://schemas.microsoft.com/office/drawing/2014/main" val="196194546"/>
                    </a:ext>
                  </a:extLst>
                </a:gridCol>
              </a:tblGrid>
              <a:tr h="1254926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Children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father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Global-State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props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goal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name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158286"/>
                  </a:ext>
                </a:extLst>
              </a:tr>
              <a:tr h="926933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--------------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App </a:t>
                      </a:r>
                      <a:r>
                        <a:rPr lang="en-US" dirty="0" err="1"/>
                        <a:t>componnent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App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055527"/>
                  </a:ext>
                </a:extLst>
              </a:tr>
              <a:tr h="841259"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UserReducer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App 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Disaptch</a:t>
                      </a:r>
                      <a:r>
                        <a:rPr lang="en-US" dirty="0"/>
                        <a:t> the reducer and transfer the </a:t>
                      </a:r>
                      <a:r>
                        <a:rPr lang="en-US" dirty="0" err="1"/>
                        <a:t>userContext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UserReducer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008655"/>
                  </a:ext>
                </a:extLst>
              </a:tr>
              <a:tr h="537033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-------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NavBar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Redux,UserContext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Add a recipe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AddRecipe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187110"/>
                  </a:ext>
                </a:extLst>
              </a:tr>
              <a:tr h="537033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------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NavBar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Redux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Show the details of the recipe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RecipeDetails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259445"/>
                  </a:ext>
                </a:extLst>
              </a:tr>
              <a:tr h="926933"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RecipeDetail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NavBar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Redux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Show the list of the recipes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RecipeList</a:t>
                      </a:r>
                      <a:r>
                        <a:rPr lang="en-US" dirty="0"/>
                        <a:t>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472141"/>
                  </a:ext>
                </a:extLst>
              </a:tr>
              <a:tr h="926933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 err="1"/>
                        <a:t>LoginButtons,NavBar</a:t>
                      </a:r>
                      <a:endParaRPr lang="he-I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Design the framework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AppLayout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334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42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FB7EA1C7-7A12-86C3-F973-B00F7F80D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529579"/>
              </p:ext>
            </p:extLst>
          </p:nvPr>
        </p:nvGraphicFramePr>
        <p:xfrm>
          <a:off x="1015482" y="780596"/>
          <a:ext cx="10161036" cy="47599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93506">
                  <a:extLst>
                    <a:ext uri="{9D8B030D-6E8A-4147-A177-3AD203B41FA5}">
                      <a16:colId xmlns:a16="http://schemas.microsoft.com/office/drawing/2014/main" val="2057887104"/>
                    </a:ext>
                  </a:extLst>
                </a:gridCol>
                <a:gridCol w="1693506">
                  <a:extLst>
                    <a:ext uri="{9D8B030D-6E8A-4147-A177-3AD203B41FA5}">
                      <a16:colId xmlns:a16="http://schemas.microsoft.com/office/drawing/2014/main" val="3760461214"/>
                    </a:ext>
                  </a:extLst>
                </a:gridCol>
                <a:gridCol w="1693506">
                  <a:extLst>
                    <a:ext uri="{9D8B030D-6E8A-4147-A177-3AD203B41FA5}">
                      <a16:colId xmlns:a16="http://schemas.microsoft.com/office/drawing/2014/main" val="1861342620"/>
                    </a:ext>
                  </a:extLst>
                </a:gridCol>
                <a:gridCol w="1693506">
                  <a:extLst>
                    <a:ext uri="{9D8B030D-6E8A-4147-A177-3AD203B41FA5}">
                      <a16:colId xmlns:a16="http://schemas.microsoft.com/office/drawing/2014/main" val="3787594755"/>
                    </a:ext>
                  </a:extLst>
                </a:gridCol>
                <a:gridCol w="1693506">
                  <a:extLst>
                    <a:ext uri="{9D8B030D-6E8A-4147-A177-3AD203B41FA5}">
                      <a16:colId xmlns:a16="http://schemas.microsoft.com/office/drawing/2014/main" val="1596496593"/>
                    </a:ext>
                  </a:extLst>
                </a:gridCol>
                <a:gridCol w="1693506">
                  <a:extLst>
                    <a:ext uri="{9D8B030D-6E8A-4147-A177-3AD203B41FA5}">
                      <a16:colId xmlns:a16="http://schemas.microsoft.com/office/drawing/2014/main" val="3093744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Children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father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Global-State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props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goal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name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83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Login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AppLayout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Have the buttons of login and log up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LoginButtens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604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UpdateUser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LoginButtons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UserContext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Sign:string</a:t>
                      </a:r>
                      <a:br>
                        <a:rPr lang="en-US" dirty="0"/>
                      </a:br>
                      <a:r>
                        <a:rPr lang="en-US" dirty="0" err="1"/>
                        <a:t>OnErroe:Function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Log in or log up  the user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Login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873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-------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Login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UserContext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Update user details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UpdateUser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003191"/>
                  </a:ext>
                </a:extLst>
              </a:tr>
              <a:tr h="393061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NavBar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The main page in the project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Home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101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-------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NavBar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Tell about the site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About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400" dirty="0" err="1"/>
                        <a:t>Home,AddRecipe,RecipeList,About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AppLayout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userContext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Nav to components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NavBar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148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80776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147</Words>
  <Application>Microsoft Office PowerPoint</Application>
  <PresentationFormat>מסך רחב</PresentationFormat>
  <Paragraphs>84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user1</dc:creator>
  <cp:lastModifiedBy>user1</cp:lastModifiedBy>
  <cp:revision>2</cp:revision>
  <dcterms:created xsi:type="dcterms:W3CDTF">2025-02-04T18:01:07Z</dcterms:created>
  <dcterms:modified xsi:type="dcterms:W3CDTF">2025-02-04T18:11:03Z</dcterms:modified>
</cp:coreProperties>
</file>