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1CEAA7-D48E-4F48-8AEB-1B6B6230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4549E95-91E2-4C64-B674-8CAFCF162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956CB6-1F8B-4EF0-BD2D-F0EBF0B0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E2EAB6-9749-414D-81D5-5DA74B3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A5F31B-70F2-4C1F-8EA0-A22329EE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9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3EAEC8-AE7E-4AE1-8C51-FCCF2661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14ADE52-EDFD-4887-B42C-90425924F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67BCB9-8201-48F8-9565-6A1233A0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13B3B4-61F6-4B69-BE8C-D2F7981D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E3F377-F01A-4564-891B-AF9979AA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01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C723D57-714A-48C0-B494-AE236C1BF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E646327-9446-47D0-A58F-C9BE6F2DF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D1B685-8F10-492E-A655-60771AC4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A3AE03-72CF-4AA8-B9BA-A1905B37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4DCF540-4C15-4695-912D-A3DEA185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734D48-9287-40D2-B9AE-FA5797D9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25C051-DBC2-4B9F-88CA-C8F01644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1015CF-44D0-4C0E-8171-D04C663C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74B1C5-59E5-4B72-8CFB-29968E95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4D8772-A73D-4D7B-AC6C-E21FB65E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578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A3053B-B11D-49A8-806B-8536D467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3E7F352-1297-4647-9827-3435A75D2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B15D77-6B92-4859-9D07-02C41DD5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5B227C-D072-4E6A-9470-E53C8BAC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856893-547D-4080-830F-CDAFA58B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877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2DD549-905F-4CF2-988C-3D52AE44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F24343-C445-4367-A51B-EEB48394E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DD6B66A-026E-46F4-9121-2AA95BD55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EC97BE-CFB8-4E9F-A1E8-86E8081F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32A1AE-45C1-4924-AEBF-9F9FDBF9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94D845C-464E-4084-9864-98219671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57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6181D7-5AFA-4F0E-9A53-04FD406D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9A8872-8DD4-4D89-A4E2-20B49E097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CA3ED4F-2B52-4E0E-A61A-9266FA126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A118589-17C5-43DF-B67A-09AB83F30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2118794-8F3D-480E-8969-B050C1B6F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C8C1B06-8F9E-477D-B750-A4BF383D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98344DA-C67E-4558-9667-46E55C8C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2EC413D-2D67-4EA5-A60A-7B72B775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274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A710ED-7C15-467C-9774-8EEF2856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7C3B11B-B049-4996-9E87-11FD2F1A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D4FCB1-E2E2-41E7-AE87-2CD4E423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B13A48-4BBB-488C-BC0C-3DC80A19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69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B188DA8-A7EF-4E0D-94AA-03900CD9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F68C49A-E95D-488B-B99B-416AFA9A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7CC158F-4AC5-4E09-927E-EDF0EE58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594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49A6D2-D27D-4F75-AF57-1FC6173E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A2C3A9-B5E0-4B0E-A133-03FF6147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7C7762B-5FD2-4E5B-8621-93495D02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71CB707-C2BF-4537-A56E-A10FFAFE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9D925B2-62E5-4221-990C-68618B0C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74BAD2D-906E-482B-ACBD-6C23FD63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499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101EF1-0EEB-4214-B839-77D28D88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783BB69-EB98-41D0-9FCF-22A69A1B5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1D8F25-18EC-482E-B54B-0E120655C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CF6CA4-533D-4B79-AE79-8A1B0E1D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DA46E43-E513-4927-8991-3EDAB9B7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A6EFA1D-7DFD-4913-B30F-44A89FA0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80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E65683D-4182-424E-8D31-5251C148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89154D-8BA2-4230-831A-1EBBC496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AFEEB0-D845-4C37-8F3F-731F9042A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86DD-C27C-4735-AB79-E2ACC63A5B09}" type="datetimeFigureOut">
              <a:rPr lang="he-IL" smtClean="0"/>
              <a:t>ג'/אב/תשפ"ג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CE05D5-4494-4C95-8489-BABD34019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D87D85-4A04-4E6C-A4DE-EC804489F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1C58-A366-42D0-AE5B-F28D2336FC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71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82ECCE3C-392E-4D1A-A2D1-AAB3E8EE70D0}"/>
              </a:ext>
            </a:extLst>
          </p:cNvPr>
          <p:cNvSpPr/>
          <p:nvPr/>
        </p:nvSpPr>
        <p:spPr>
          <a:xfrm>
            <a:off x="8930935" y="65826"/>
            <a:ext cx="3453413" cy="324034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A82655F-805F-4B2A-86B0-DB3C051B3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b="1033"/>
          <a:stretch/>
        </p:blipFill>
        <p:spPr>
          <a:xfrm>
            <a:off x="7915002" y="2336135"/>
            <a:ext cx="1621684" cy="164953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3B1C198-3333-4223-9436-48E4633AF3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82" y="745316"/>
            <a:ext cx="1752151" cy="15852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FD82AEB-B9A2-429E-8AFB-0F525957A8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02" y="4743941"/>
            <a:ext cx="1725690" cy="167302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38F30DC-4EA7-4063-9F25-4D200DD2BA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"/>
          <a:stretch/>
        </p:blipFill>
        <p:spPr>
          <a:xfrm>
            <a:off x="294376" y="4729276"/>
            <a:ext cx="1783338" cy="169119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2658D103-F96D-44A5-BEF1-99FCE39FC8C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92" y="514641"/>
            <a:ext cx="1855695" cy="1652810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19ED8AA2-AFA7-4BCB-A0FF-F75C3DB8C3B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48" y="488729"/>
            <a:ext cx="1717252" cy="1652811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BDC7E267-2763-4EED-96D9-34320AAD5F1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-1" b="618"/>
          <a:stretch/>
        </p:blipFill>
        <p:spPr>
          <a:xfrm>
            <a:off x="2354301" y="2459219"/>
            <a:ext cx="1783339" cy="1691193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32003839-D00B-4A81-8433-22BFE99D588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81" y="4666166"/>
            <a:ext cx="1930701" cy="1750799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37CAFD9C-5B7B-4FDC-B087-1BB71FAF8EA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549" y="3985665"/>
            <a:ext cx="2043515" cy="1966046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BED365F9-3F08-4C80-9D23-7E3330D1BD4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74" y="2459219"/>
            <a:ext cx="1905881" cy="1652811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7F504646-A094-4BFE-B27C-D6C306F7A3A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b="1235"/>
          <a:stretch/>
        </p:blipFill>
        <p:spPr>
          <a:xfrm>
            <a:off x="212282" y="2461937"/>
            <a:ext cx="1935332" cy="1688475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59490716-8F61-4D2E-BF4A-B147587D7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3" t="539" r="-1" b="-303"/>
          <a:stretch/>
        </p:blipFill>
        <p:spPr>
          <a:xfrm>
            <a:off x="376512" y="437531"/>
            <a:ext cx="1680527" cy="1645641"/>
          </a:xfrm>
          <a:prstGeom prst="rect">
            <a:avLst/>
          </a:prstGeom>
        </p:spPr>
      </p:pic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BB1C2E55-6FB1-4118-A1D9-E6550095D5C2}"/>
              </a:ext>
            </a:extLst>
          </p:cNvPr>
          <p:cNvSpPr txBox="1"/>
          <p:nvPr/>
        </p:nvSpPr>
        <p:spPr>
          <a:xfrm>
            <a:off x="9752555" y="65826"/>
            <a:ext cx="3510979" cy="77251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?</a:t>
            </a:r>
            <a:endParaRPr lang="he-IL" sz="4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2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9F9BB035-DC41-466F-8398-32ADF138B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3" t="539" r="-1" b="-303"/>
          <a:stretch/>
        </p:blipFill>
        <p:spPr>
          <a:xfrm>
            <a:off x="386875" y="228057"/>
            <a:ext cx="671053" cy="65712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DE632DA4-61AF-4311-A811-7954F49F05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72" y="257214"/>
            <a:ext cx="765981" cy="68223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A8F6362-0E8A-47D4-B650-D869520887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"/>
          <a:stretch/>
        </p:blipFill>
        <p:spPr>
          <a:xfrm>
            <a:off x="2117218" y="1040264"/>
            <a:ext cx="705215" cy="66877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252309D-3998-44CB-9AE5-5C9A2C8ACC1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6" y="1049266"/>
            <a:ext cx="692927" cy="67178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0AD767C-8D55-4FBA-A9BE-302148FC16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b="1033"/>
          <a:stretch/>
        </p:blipFill>
        <p:spPr>
          <a:xfrm>
            <a:off x="386875" y="1049266"/>
            <a:ext cx="705215" cy="717324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DAD9286-12F2-46A8-AF83-BD9FE837E8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-1" b="618"/>
          <a:stretch/>
        </p:blipFill>
        <p:spPr>
          <a:xfrm>
            <a:off x="2123363" y="257214"/>
            <a:ext cx="692927" cy="6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790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</Words>
  <Application>Microsoft Office PowerPoint</Application>
  <PresentationFormat>מסך רחב</PresentationFormat>
  <Paragraphs>1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user1</dc:creator>
  <cp:lastModifiedBy>user1</cp:lastModifiedBy>
  <cp:revision>6</cp:revision>
  <dcterms:created xsi:type="dcterms:W3CDTF">2023-07-20T17:52:27Z</dcterms:created>
  <dcterms:modified xsi:type="dcterms:W3CDTF">2023-07-21T12:45:31Z</dcterms:modified>
</cp:coreProperties>
</file>