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count of employee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atrition_rate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Avg_Age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Attrition (who left the job)</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Avg_salary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Avg_yrs_of_working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Attrition by Education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Attrition by 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Job Satisfaction Based On Job Role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Attrition by Salary Slab</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Attrition by Job Role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Attrition by Years At Company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Attrition by Gender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72254c84-ff94-4a8c-9a51-7f75bc3055b9?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da8a8426a75647e9" /><Relationship Type="http://schemas.openxmlformats.org/officeDocument/2006/relationships/slideLayout" Target="/ppt/slideLayouts/slideLayout8.xml" Id="R9db41302fa3946ac" /><Relationship Type="http://schemas.openxmlformats.org/officeDocument/2006/relationships/hyperlink" Target="https://app.powerbi.com/groups/me/reports/72254c84-ff94-4a8c-9a51-7f75bc3055b9/?pbi_source=PowerPoint" TargetMode="External" Id="RelId0" /><Relationship Type="http://schemas.openxmlformats.org/officeDocument/2006/relationships/image" Target="/ppt/media/image4.png" Id="imgId24550820"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dashboard pb</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4/20/2023 6:32:30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4/20/2023 6:03:26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count of employee ,atrition_rate ,Avg_Age ,Attrition (who left the job) ,Avg_salary ,Avg_yrs_of_working ,Attrition by Education ,Attrition by Age ,Job Satisfaction Based On Job Role ,Attrition by Salary Slab ,Attrition by Job Role ,Attrition by Years At Company ,Attrition by Gender ,slicer ,textbox.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4550820"/>
          <a:stretch xmlns:a="http://schemas.openxmlformats.org/drawingml/2006/main">
            <a:fillRect/>
          </a:stretch>
        </p:blipFill>
        <p:spPr>
          <a:xfrm xmlns:a="http://schemas.openxmlformats.org/drawingml/2006/main">
            <a:off x="0" y="114300"/>
            <a:ext cx="12192000" cy="661035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