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8f74425bc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8f74425bc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8f74425bc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8f74425bc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8f74425bc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8f74425bc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8f74425bc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8f74425bc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914f80f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914f80f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914f80f1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914f80f1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Based Inventory Management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Aaryan Maheshwari (22BDO10001)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Chayan Gope (22BDO10036)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75" y="199400"/>
            <a:ext cx="546200" cy="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to Inventory Management</a:t>
            </a:r>
            <a:endParaRPr b="1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736950" y="197900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n" sz="1700"/>
              <a:t>In this presentation, we will explore optimal inventory management with our cloud-based system. 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n" sz="1700"/>
              <a:t>We will discuss features, benefits, and what the preliminary findings of its usage were in terms of reaching efficiency of operations and cost decline.</a:t>
            </a:r>
            <a:endParaRPr sz="1700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4741100" y="197900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Problem Statement:-</a:t>
            </a:r>
            <a:endParaRPr b="1" sz="1700"/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SzPts val="1700"/>
              <a:buChar char="★"/>
            </a:pPr>
            <a:r>
              <a:rPr lang="en" sz="1700"/>
              <a:t>Businesses face difficulty tracking inventory accurately due to delays, errors, and lack of integration between systems.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n" sz="1700"/>
              <a:t>A cost-effective, scalable, and user-friendly inventory solution is needed.</a:t>
            </a:r>
            <a:endParaRPr sz="1700"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75" y="199400"/>
            <a:ext cx="546200" cy="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Objectives of our project</a:t>
            </a:r>
            <a:endParaRPr b="1"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689975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Primary Objective:</a:t>
            </a:r>
            <a:endParaRPr b="1"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To design and develop a cloud-based inventory management system that will ensure monitoring in real time, reduces mistakes, and increases efficiency.</a:t>
            </a:r>
            <a:endParaRPr sz="1500"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468240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Secondary</a:t>
            </a:r>
            <a:r>
              <a:rPr b="1" lang="en" sz="1500"/>
              <a:t> Objective:</a:t>
            </a:r>
            <a:endParaRPr b="1"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Provide a scalable solution that is suitable for businesses of all sizes.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Seamless integration with existing ERP and CRM systems.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Provide analytics and reporting for better decision-making.</a:t>
            </a:r>
            <a:endParaRPr sz="1500"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75" y="199400"/>
            <a:ext cx="546200" cy="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Features</a:t>
            </a:r>
            <a:endParaRPr b="1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Our cloud-based inventory management system has a set of various key features such as real-time tracking, automated reordering, and reporting. The functionalities ensure that businesses maintain optimum levels of stock while minimizing excess and stockouts.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850" y="1800194"/>
            <a:ext cx="3753000" cy="214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75" y="199400"/>
            <a:ext cx="546200" cy="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Benefits of Cloud-Based Solutions</a:t>
            </a:r>
            <a:endParaRPr b="1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990725"/>
            <a:ext cx="3752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The cloud-based solution provides businesses with scalability, flexibility, and cost-effectiveness. Businesses can access their inventory data from anywhere, enabling better decision-making and collaboration among teams, ultimately leading to enhanced productivity.</a:t>
            </a:r>
            <a:endParaRPr sz="15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325" y="1990713"/>
            <a:ext cx="3740249" cy="213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75" y="199400"/>
            <a:ext cx="546200" cy="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64450" y="2269200"/>
            <a:ext cx="74151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 u="sng"/>
              <a:t>Any Questions or Feedback?</a:t>
            </a:r>
            <a:endParaRPr b="1" i="1" sz="2400" u="sng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75" y="199400"/>
            <a:ext cx="546200" cy="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64450" y="2269200"/>
            <a:ext cx="74151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/>
              <a:t>Thank you</a:t>
            </a:r>
            <a:endParaRPr b="1" i="1" sz="39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75" y="199400"/>
            <a:ext cx="546200" cy="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