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56" r:id="rId3"/>
    <p:sldId id="257" r:id="rId4"/>
    <p:sldId id="258" r:id="rId5"/>
    <p:sldId id="259" r:id="rId6"/>
    <p:sldId id="262" r:id="rId7"/>
    <p:sldId id="264" r:id="rId8"/>
    <p:sldId id="265" r:id="rId9"/>
    <p:sldId id="260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523B1-3C39-4EE3-88EE-0BBDFCF9B740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F164038-FC0C-40D3-AA12-8B5B202DBADE}">
      <dgm:prSet phldrT="[Text]"/>
      <dgm:spPr/>
      <dgm:t>
        <a:bodyPr/>
        <a:lstStyle/>
        <a:p>
          <a:r>
            <a:rPr lang="en-US" dirty="0"/>
            <a:t>User Sign Up</a:t>
          </a:r>
        </a:p>
      </dgm:t>
    </dgm:pt>
    <dgm:pt modelId="{14F4A8BB-203D-4BB2-AAF6-C58D53D76102}" type="parTrans" cxnId="{128E664B-8DB5-45A6-94FF-907CE1200B9D}">
      <dgm:prSet/>
      <dgm:spPr/>
      <dgm:t>
        <a:bodyPr/>
        <a:lstStyle/>
        <a:p>
          <a:endParaRPr lang="en-US"/>
        </a:p>
      </dgm:t>
    </dgm:pt>
    <dgm:pt modelId="{B05300BC-0E8C-4568-BE7B-28E93AFA9773}" type="sibTrans" cxnId="{128E664B-8DB5-45A6-94FF-907CE1200B9D}">
      <dgm:prSet/>
      <dgm:spPr/>
      <dgm:t>
        <a:bodyPr/>
        <a:lstStyle/>
        <a:p>
          <a:endParaRPr lang="en-US"/>
        </a:p>
      </dgm:t>
    </dgm:pt>
    <dgm:pt modelId="{DC8442E4-EF86-4836-9F32-E655013BBBBC}">
      <dgm:prSet phldrT="[Text]"/>
      <dgm:spPr/>
      <dgm:t>
        <a:bodyPr/>
        <a:lstStyle/>
        <a:p>
          <a:r>
            <a:rPr lang="en-US" dirty="0"/>
            <a:t>User Log In</a:t>
          </a:r>
        </a:p>
      </dgm:t>
    </dgm:pt>
    <dgm:pt modelId="{DA1BAE5F-2CE0-4575-97A2-FC956ECE2AC5}" type="parTrans" cxnId="{61F118A4-25E7-45BE-AFF1-F3D211DB2C5E}">
      <dgm:prSet/>
      <dgm:spPr/>
      <dgm:t>
        <a:bodyPr/>
        <a:lstStyle/>
        <a:p>
          <a:endParaRPr lang="en-US"/>
        </a:p>
      </dgm:t>
    </dgm:pt>
    <dgm:pt modelId="{4C1C14B3-83CD-47B4-8B27-AD6D7AE3CE0A}" type="sibTrans" cxnId="{61F118A4-25E7-45BE-AFF1-F3D211DB2C5E}">
      <dgm:prSet/>
      <dgm:spPr/>
      <dgm:t>
        <a:bodyPr/>
        <a:lstStyle/>
        <a:p>
          <a:endParaRPr lang="en-US"/>
        </a:p>
      </dgm:t>
    </dgm:pt>
    <dgm:pt modelId="{B533C9C6-E886-4BF4-BED4-7609C6AE3E6D}">
      <dgm:prSet phldrT="[Text]"/>
      <dgm:spPr/>
      <dgm:t>
        <a:bodyPr/>
        <a:lstStyle/>
        <a:p>
          <a:r>
            <a:rPr lang="en-US" dirty="0"/>
            <a:t>Proceed To Quiz</a:t>
          </a:r>
        </a:p>
      </dgm:t>
    </dgm:pt>
    <dgm:pt modelId="{8560878E-918D-457B-8EA9-B9C13FC3BE0A}" type="parTrans" cxnId="{6F8D1737-FFD1-4ADA-904E-832DE71712AA}">
      <dgm:prSet/>
      <dgm:spPr/>
      <dgm:t>
        <a:bodyPr/>
        <a:lstStyle/>
        <a:p>
          <a:endParaRPr lang="en-US"/>
        </a:p>
      </dgm:t>
    </dgm:pt>
    <dgm:pt modelId="{DA62CB1B-2C4A-4441-8F8D-2244BE14E24E}" type="sibTrans" cxnId="{6F8D1737-FFD1-4ADA-904E-832DE71712AA}">
      <dgm:prSet/>
      <dgm:spPr/>
      <dgm:t>
        <a:bodyPr/>
        <a:lstStyle/>
        <a:p>
          <a:endParaRPr lang="en-US"/>
        </a:p>
      </dgm:t>
    </dgm:pt>
    <dgm:pt modelId="{9B5AB83D-5930-45C4-BDAB-06BC8F5E2DE1}">
      <dgm:prSet phldrT="[Text]"/>
      <dgm:spPr/>
      <dgm:t>
        <a:bodyPr/>
        <a:lstStyle/>
        <a:p>
          <a:r>
            <a:rPr lang="en-US" dirty="0"/>
            <a:t>Start Quiz</a:t>
          </a:r>
        </a:p>
      </dgm:t>
    </dgm:pt>
    <dgm:pt modelId="{7221040E-A2F4-4047-9D0D-2E586D55B81C}" type="parTrans" cxnId="{465CD441-1890-4B47-86EE-30AC27E71863}">
      <dgm:prSet/>
      <dgm:spPr/>
      <dgm:t>
        <a:bodyPr/>
        <a:lstStyle/>
        <a:p>
          <a:endParaRPr lang="en-US"/>
        </a:p>
      </dgm:t>
    </dgm:pt>
    <dgm:pt modelId="{04C50083-C509-48B3-A552-ACBB44B5566F}" type="sibTrans" cxnId="{465CD441-1890-4B47-86EE-30AC27E71863}">
      <dgm:prSet/>
      <dgm:spPr/>
      <dgm:t>
        <a:bodyPr/>
        <a:lstStyle/>
        <a:p>
          <a:endParaRPr lang="en-US"/>
        </a:p>
      </dgm:t>
    </dgm:pt>
    <dgm:pt modelId="{B71637DB-E9A9-4C94-B831-63F08B2EC5B2}">
      <dgm:prSet phldrT="[Text]"/>
      <dgm:spPr/>
      <dgm:t>
        <a:bodyPr/>
        <a:lstStyle/>
        <a:p>
          <a:r>
            <a:rPr lang="en-US" dirty="0"/>
            <a:t>Get Result</a:t>
          </a:r>
        </a:p>
      </dgm:t>
    </dgm:pt>
    <dgm:pt modelId="{50392665-67BC-4442-A2E5-6BEF33707FA7}" type="parTrans" cxnId="{E90D19EA-E17F-47D2-8794-30B397A8C373}">
      <dgm:prSet/>
      <dgm:spPr/>
      <dgm:t>
        <a:bodyPr/>
        <a:lstStyle/>
        <a:p>
          <a:endParaRPr lang="en-US"/>
        </a:p>
      </dgm:t>
    </dgm:pt>
    <dgm:pt modelId="{D7B5C92B-5792-4BDF-9A97-F3F630D015E6}" type="sibTrans" cxnId="{E90D19EA-E17F-47D2-8794-30B397A8C373}">
      <dgm:prSet/>
      <dgm:spPr/>
      <dgm:t>
        <a:bodyPr/>
        <a:lstStyle/>
        <a:p>
          <a:endParaRPr lang="en-US"/>
        </a:p>
      </dgm:t>
    </dgm:pt>
    <dgm:pt modelId="{8931A764-7DF4-40A5-A744-F4F2E6D0986A}">
      <dgm:prSet phldrT="[Text]"/>
      <dgm:spPr/>
      <dgm:t>
        <a:bodyPr/>
        <a:lstStyle/>
        <a:p>
          <a:r>
            <a:rPr lang="en-US" dirty="0"/>
            <a:t>Check Rank</a:t>
          </a:r>
        </a:p>
      </dgm:t>
    </dgm:pt>
    <dgm:pt modelId="{1A32979A-F6EE-430C-8DF7-1F28B4F9F7D6}" type="parTrans" cxnId="{3D78D44E-DC8B-4BDB-BC50-986F3F08CC59}">
      <dgm:prSet/>
      <dgm:spPr/>
      <dgm:t>
        <a:bodyPr/>
        <a:lstStyle/>
        <a:p>
          <a:endParaRPr lang="en-US"/>
        </a:p>
      </dgm:t>
    </dgm:pt>
    <dgm:pt modelId="{3811FB94-4E73-43CC-8FE2-450340F1CF61}" type="sibTrans" cxnId="{3D78D44E-DC8B-4BDB-BC50-986F3F08CC59}">
      <dgm:prSet/>
      <dgm:spPr/>
      <dgm:t>
        <a:bodyPr/>
        <a:lstStyle/>
        <a:p>
          <a:endParaRPr lang="en-US"/>
        </a:p>
      </dgm:t>
    </dgm:pt>
    <dgm:pt modelId="{8436AADF-A561-49E4-AA1F-4D497ABD9137}" type="pres">
      <dgm:prSet presAssocID="{F50523B1-3C39-4EE3-88EE-0BBDFCF9B740}" presName="Name0" presStyleCnt="0">
        <dgm:presLayoutVars>
          <dgm:dir/>
          <dgm:resizeHandles val="exact"/>
        </dgm:presLayoutVars>
      </dgm:prSet>
      <dgm:spPr/>
    </dgm:pt>
    <dgm:pt modelId="{048EE00F-E853-4A95-A22F-88A3A283A8AA}" type="pres">
      <dgm:prSet presAssocID="{0F164038-FC0C-40D3-AA12-8B5B202DBADE}" presName="parTxOnly" presStyleLbl="node1" presStyleIdx="0" presStyleCnt="6">
        <dgm:presLayoutVars>
          <dgm:bulletEnabled val="1"/>
        </dgm:presLayoutVars>
      </dgm:prSet>
      <dgm:spPr/>
    </dgm:pt>
    <dgm:pt modelId="{F3A4A299-3E71-4605-B998-D89F1A1432AD}" type="pres">
      <dgm:prSet presAssocID="{B05300BC-0E8C-4568-BE7B-28E93AFA9773}" presName="parSpace" presStyleCnt="0"/>
      <dgm:spPr/>
    </dgm:pt>
    <dgm:pt modelId="{F4D72948-EC57-424B-8561-EA04439A08B6}" type="pres">
      <dgm:prSet presAssocID="{DC8442E4-EF86-4836-9F32-E655013BBBBC}" presName="parTxOnly" presStyleLbl="node1" presStyleIdx="1" presStyleCnt="6">
        <dgm:presLayoutVars>
          <dgm:bulletEnabled val="1"/>
        </dgm:presLayoutVars>
      </dgm:prSet>
      <dgm:spPr/>
    </dgm:pt>
    <dgm:pt modelId="{91563C19-1C2D-42B1-B65C-A3B9B48957CA}" type="pres">
      <dgm:prSet presAssocID="{4C1C14B3-83CD-47B4-8B27-AD6D7AE3CE0A}" presName="parSpace" presStyleCnt="0"/>
      <dgm:spPr/>
    </dgm:pt>
    <dgm:pt modelId="{A6A9F82F-4E01-4415-B76A-D5BCB7521167}" type="pres">
      <dgm:prSet presAssocID="{B533C9C6-E886-4BF4-BED4-7609C6AE3E6D}" presName="parTxOnly" presStyleLbl="node1" presStyleIdx="2" presStyleCnt="6">
        <dgm:presLayoutVars>
          <dgm:bulletEnabled val="1"/>
        </dgm:presLayoutVars>
      </dgm:prSet>
      <dgm:spPr/>
    </dgm:pt>
    <dgm:pt modelId="{476A43C2-805C-43C0-BB58-C1FA2CF2A5D2}" type="pres">
      <dgm:prSet presAssocID="{DA62CB1B-2C4A-4441-8F8D-2244BE14E24E}" presName="parSpace" presStyleCnt="0"/>
      <dgm:spPr/>
    </dgm:pt>
    <dgm:pt modelId="{D3080807-D17A-4172-A6C2-761CFA1422D4}" type="pres">
      <dgm:prSet presAssocID="{9B5AB83D-5930-45C4-BDAB-06BC8F5E2DE1}" presName="parTxOnly" presStyleLbl="node1" presStyleIdx="3" presStyleCnt="6">
        <dgm:presLayoutVars>
          <dgm:bulletEnabled val="1"/>
        </dgm:presLayoutVars>
      </dgm:prSet>
      <dgm:spPr/>
    </dgm:pt>
    <dgm:pt modelId="{8D2034A2-8E85-487D-8066-522B03CAB9C6}" type="pres">
      <dgm:prSet presAssocID="{04C50083-C509-48B3-A552-ACBB44B5566F}" presName="parSpace" presStyleCnt="0"/>
      <dgm:spPr/>
    </dgm:pt>
    <dgm:pt modelId="{C0F66179-A136-42DB-90B7-349C7493EBFA}" type="pres">
      <dgm:prSet presAssocID="{B71637DB-E9A9-4C94-B831-63F08B2EC5B2}" presName="parTxOnly" presStyleLbl="node1" presStyleIdx="4" presStyleCnt="6">
        <dgm:presLayoutVars>
          <dgm:bulletEnabled val="1"/>
        </dgm:presLayoutVars>
      </dgm:prSet>
      <dgm:spPr/>
    </dgm:pt>
    <dgm:pt modelId="{D9742EEF-B5BC-495B-9A4D-B2A6F4515391}" type="pres">
      <dgm:prSet presAssocID="{D7B5C92B-5792-4BDF-9A97-F3F630D015E6}" presName="parSpace" presStyleCnt="0"/>
      <dgm:spPr/>
    </dgm:pt>
    <dgm:pt modelId="{3FADE5AE-B2C4-4B21-97AF-6744541A3AE6}" type="pres">
      <dgm:prSet presAssocID="{8931A764-7DF4-40A5-A744-F4F2E6D0986A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6F8D1737-FFD1-4ADA-904E-832DE71712AA}" srcId="{F50523B1-3C39-4EE3-88EE-0BBDFCF9B740}" destId="{B533C9C6-E886-4BF4-BED4-7609C6AE3E6D}" srcOrd="2" destOrd="0" parTransId="{8560878E-918D-457B-8EA9-B9C13FC3BE0A}" sibTransId="{DA62CB1B-2C4A-4441-8F8D-2244BE14E24E}"/>
    <dgm:cxn modelId="{DFDC6538-5E41-4EC0-8951-322F37572E3D}" type="presOf" srcId="{B533C9C6-E886-4BF4-BED4-7609C6AE3E6D}" destId="{A6A9F82F-4E01-4415-B76A-D5BCB7521167}" srcOrd="0" destOrd="0" presId="urn:microsoft.com/office/officeart/2005/8/layout/hChevron3"/>
    <dgm:cxn modelId="{CF20BB3D-080A-4D34-AD4F-334D343A3DC6}" type="presOf" srcId="{B71637DB-E9A9-4C94-B831-63F08B2EC5B2}" destId="{C0F66179-A136-42DB-90B7-349C7493EBFA}" srcOrd="0" destOrd="0" presId="urn:microsoft.com/office/officeart/2005/8/layout/hChevron3"/>
    <dgm:cxn modelId="{465CD441-1890-4B47-86EE-30AC27E71863}" srcId="{F50523B1-3C39-4EE3-88EE-0BBDFCF9B740}" destId="{9B5AB83D-5930-45C4-BDAB-06BC8F5E2DE1}" srcOrd="3" destOrd="0" parTransId="{7221040E-A2F4-4047-9D0D-2E586D55B81C}" sibTransId="{04C50083-C509-48B3-A552-ACBB44B5566F}"/>
    <dgm:cxn modelId="{128E664B-8DB5-45A6-94FF-907CE1200B9D}" srcId="{F50523B1-3C39-4EE3-88EE-0BBDFCF9B740}" destId="{0F164038-FC0C-40D3-AA12-8B5B202DBADE}" srcOrd="0" destOrd="0" parTransId="{14F4A8BB-203D-4BB2-AAF6-C58D53D76102}" sibTransId="{B05300BC-0E8C-4568-BE7B-28E93AFA9773}"/>
    <dgm:cxn modelId="{3D78D44E-DC8B-4BDB-BC50-986F3F08CC59}" srcId="{F50523B1-3C39-4EE3-88EE-0BBDFCF9B740}" destId="{8931A764-7DF4-40A5-A744-F4F2E6D0986A}" srcOrd="5" destOrd="0" parTransId="{1A32979A-F6EE-430C-8DF7-1F28B4F9F7D6}" sibTransId="{3811FB94-4E73-43CC-8FE2-450340F1CF61}"/>
    <dgm:cxn modelId="{68457C6F-749A-4867-9C91-C01841F2C5D7}" type="presOf" srcId="{F50523B1-3C39-4EE3-88EE-0BBDFCF9B740}" destId="{8436AADF-A561-49E4-AA1F-4D497ABD9137}" srcOrd="0" destOrd="0" presId="urn:microsoft.com/office/officeart/2005/8/layout/hChevron3"/>
    <dgm:cxn modelId="{D3F81976-5C8F-4557-B386-A6F981AB102C}" type="presOf" srcId="{9B5AB83D-5930-45C4-BDAB-06BC8F5E2DE1}" destId="{D3080807-D17A-4172-A6C2-761CFA1422D4}" srcOrd="0" destOrd="0" presId="urn:microsoft.com/office/officeart/2005/8/layout/hChevron3"/>
    <dgm:cxn modelId="{61F118A4-25E7-45BE-AFF1-F3D211DB2C5E}" srcId="{F50523B1-3C39-4EE3-88EE-0BBDFCF9B740}" destId="{DC8442E4-EF86-4836-9F32-E655013BBBBC}" srcOrd="1" destOrd="0" parTransId="{DA1BAE5F-2CE0-4575-97A2-FC956ECE2AC5}" sibTransId="{4C1C14B3-83CD-47B4-8B27-AD6D7AE3CE0A}"/>
    <dgm:cxn modelId="{FE4819BB-B77D-412A-BE46-A1510ED912FA}" type="presOf" srcId="{DC8442E4-EF86-4836-9F32-E655013BBBBC}" destId="{F4D72948-EC57-424B-8561-EA04439A08B6}" srcOrd="0" destOrd="0" presId="urn:microsoft.com/office/officeart/2005/8/layout/hChevron3"/>
    <dgm:cxn modelId="{9A7504D7-178A-4FA5-B691-BBD790E89BB4}" type="presOf" srcId="{0F164038-FC0C-40D3-AA12-8B5B202DBADE}" destId="{048EE00F-E853-4A95-A22F-88A3A283A8AA}" srcOrd="0" destOrd="0" presId="urn:microsoft.com/office/officeart/2005/8/layout/hChevron3"/>
    <dgm:cxn modelId="{E90D19EA-E17F-47D2-8794-30B397A8C373}" srcId="{F50523B1-3C39-4EE3-88EE-0BBDFCF9B740}" destId="{B71637DB-E9A9-4C94-B831-63F08B2EC5B2}" srcOrd="4" destOrd="0" parTransId="{50392665-67BC-4442-A2E5-6BEF33707FA7}" sibTransId="{D7B5C92B-5792-4BDF-9A97-F3F630D015E6}"/>
    <dgm:cxn modelId="{E43BD0FF-7A72-4448-97ED-468C52DAD962}" type="presOf" srcId="{8931A764-7DF4-40A5-A744-F4F2E6D0986A}" destId="{3FADE5AE-B2C4-4B21-97AF-6744541A3AE6}" srcOrd="0" destOrd="0" presId="urn:microsoft.com/office/officeart/2005/8/layout/hChevron3"/>
    <dgm:cxn modelId="{6FBF93FA-3EBF-474F-AC80-26BF1569D24D}" type="presParOf" srcId="{8436AADF-A561-49E4-AA1F-4D497ABD9137}" destId="{048EE00F-E853-4A95-A22F-88A3A283A8AA}" srcOrd="0" destOrd="0" presId="urn:microsoft.com/office/officeart/2005/8/layout/hChevron3"/>
    <dgm:cxn modelId="{EECC05CA-308B-4FDF-AA7A-1154D5A38C1F}" type="presParOf" srcId="{8436AADF-A561-49E4-AA1F-4D497ABD9137}" destId="{F3A4A299-3E71-4605-B998-D89F1A1432AD}" srcOrd="1" destOrd="0" presId="urn:microsoft.com/office/officeart/2005/8/layout/hChevron3"/>
    <dgm:cxn modelId="{B08B5A96-07CA-4F97-8827-2DB8D8158E1F}" type="presParOf" srcId="{8436AADF-A561-49E4-AA1F-4D497ABD9137}" destId="{F4D72948-EC57-424B-8561-EA04439A08B6}" srcOrd="2" destOrd="0" presId="urn:microsoft.com/office/officeart/2005/8/layout/hChevron3"/>
    <dgm:cxn modelId="{B7DED679-6E88-4E58-A1DE-42EB388FD67C}" type="presParOf" srcId="{8436AADF-A561-49E4-AA1F-4D497ABD9137}" destId="{91563C19-1C2D-42B1-B65C-A3B9B48957CA}" srcOrd="3" destOrd="0" presId="urn:microsoft.com/office/officeart/2005/8/layout/hChevron3"/>
    <dgm:cxn modelId="{60B42839-09A4-4E5C-8C3B-65791D183B73}" type="presParOf" srcId="{8436AADF-A561-49E4-AA1F-4D497ABD9137}" destId="{A6A9F82F-4E01-4415-B76A-D5BCB7521167}" srcOrd="4" destOrd="0" presId="urn:microsoft.com/office/officeart/2005/8/layout/hChevron3"/>
    <dgm:cxn modelId="{EE5FF4D9-43A5-4385-994D-0CEEBBB7677A}" type="presParOf" srcId="{8436AADF-A561-49E4-AA1F-4D497ABD9137}" destId="{476A43C2-805C-43C0-BB58-C1FA2CF2A5D2}" srcOrd="5" destOrd="0" presId="urn:microsoft.com/office/officeart/2005/8/layout/hChevron3"/>
    <dgm:cxn modelId="{56D5DF61-F871-4265-B46F-50574861F258}" type="presParOf" srcId="{8436AADF-A561-49E4-AA1F-4D497ABD9137}" destId="{D3080807-D17A-4172-A6C2-761CFA1422D4}" srcOrd="6" destOrd="0" presId="urn:microsoft.com/office/officeart/2005/8/layout/hChevron3"/>
    <dgm:cxn modelId="{D45BB4B2-38B3-42BD-8F30-CDDAEFD34921}" type="presParOf" srcId="{8436AADF-A561-49E4-AA1F-4D497ABD9137}" destId="{8D2034A2-8E85-487D-8066-522B03CAB9C6}" srcOrd="7" destOrd="0" presId="urn:microsoft.com/office/officeart/2005/8/layout/hChevron3"/>
    <dgm:cxn modelId="{11DAE952-4108-416C-805A-B0FF998E6384}" type="presParOf" srcId="{8436AADF-A561-49E4-AA1F-4D497ABD9137}" destId="{C0F66179-A136-42DB-90B7-349C7493EBFA}" srcOrd="8" destOrd="0" presId="urn:microsoft.com/office/officeart/2005/8/layout/hChevron3"/>
    <dgm:cxn modelId="{3260C847-2E6C-4CAD-9CCE-F7DE3AA00C6A}" type="presParOf" srcId="{8436AADF-A561-49E4-AA1F-4D497ABD9137}" destId="{D9742EEF-B5BC-495B-9A4D-B2A6F4515391}" srcOrd="9" destOrd="0" presId="urn:microsoft.com/office/officeart/2005/8/layout/hChevron3"/>
    <dgm:cxn modelId="{7E73ACD0-83BD-4EE8-82CD-60BDAB33A581}" type="presParOf" srcId="{8436AADF-A561-49E4-AA1F-4D497ABD9137}" destId="{3FADE5AE-B2C4-4B21-97AF-6744541A3AE6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EE00F-E853-4A95-A22F-88A3A283A8AA}">
      <dsp:nvSpPr>
        <dsp:cNvPr id="0" name=""/>
        <dsp:cNvSpPr/>
      </dsp:nvSpPr>
      <dsp:spPr>
        <a:xfrm>
          <a:off x="1330" y="3591811"/>
          <a:ext cx="2179513" cy="871805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User Sign Up</a:t>
          </a:r>
        </a:p>
      </dsp:txBody>
      <dsp:txXfrm>
        <a:off x="1330" y="3591811"/>
        <a:ext cx="1961562" cy="871805"/>
      </dsp:txXfrm>
    </dsp:sp>
    <dsp:sp modelId="{F4D72948-EC57-424B-8561-EA04439A08B6}">
      <dsp:nvSpPr>
        <dsp:cNvPr id="0" name=""/>
        <dsp:cNvSpPr/>
      </dsp:nvSpPr>
      <dsp:spPr>
        <a:xfrm>
          <a:off x="1744941" y="3591811"/>
          <a:ext cx="2179513" cy="87180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User Log In</a:t>
          </a:r>
        </a:p>
      </dsp:txBody>
      <dsp:txXfrm>
        <a:off x="2180844" y="3591811"/>
        <a:ext cx="1307708" cy="871805"/>
      </dsp:txXfrm>
    </dsp:sp>
    <dsp:sp modelId="{A6A9F82F-4E01-4415-B76A-D5BCB7521167}">
      <dsp:nvSpPr>
        <dsp:cNvPr id="0" name=""/>
        <dsp:cNvSpPr/>
      </dsp:nvSpPr>
      <dsp:spPr>
        <a:xfrm>
          <a:off x="3488552" y="3591811"/>
          <a:ext cx="2179513" cy="87180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Proceed To Quiz</a:t>
          </a:r>
        </a:p>
      </dsp:txBody>
      <dsp:txXfrm>
        <a:off x="3924455" y="3591811"/>
        <a:ext cx="1307708" cy="871805"/>
      </dsp:txXfrm>
    </dsp:sp>
    <dsp:sp modelId="{D3080807-D17A-4172-A6C2-761CFA1422D4}">
      <dsp:nvSpPr>
        <dsp:cNvPr id="0" name=""/>
        <dsp:cNvSpPr/>
      </dsp:nvSpPr>
      <dsp:spPr>
        <a:xfrm>
          <a:off x="5232163" y="3591811"/>
          <a:ext cx="2179513" cy="87180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Start Quiz</a:t>
          </a:r>
        </a:p>
      </dsp:txBody>
      <dsp:txXfrm>
        <a:off x="5668066" y="3591811"/>
        <a:ext cx="1307708" cy="871805"/>
      </dsp:txXfrm>
    </dsp:sp>
    <dsp:sp modelId="{C0F66179-A136-42DB-90B7-349C7493EBFA}">
      <dsp:nvSpPr>
        <dsp:cNvPr id="0" name=""/>
        <dsp:cNvSpPr/>
      </dsp:nvSpPr>
      <dsp:spPr>
        <a:xfrm>
          <a:off x="6975773" y="3591811"/>
          <a:ext cx="2179513" cy="87180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Get Result</a:t>
          </a:r>
        </a:p>
      </dsp:txBody>
      <dsp:txXfrm>
        <a:off x="7411676" y="3591811"/>
        <a:ext cx="1307708" cy="871805"/>
      </dsp:txXfrm>
    </dsp:sp>
    <dsp:sp modelId="{3FADE5AE-B2C4-4B21-97AF-6744541A3AE6}">
      <dsp:nvSpPr>
        <dsp:cNvPr id="0" name=""/>
        <dsp:cNvSpPr/>
      </dsp:nvSpPr>
      <dsp:spPr>
        <a:xfrm>
          <a:off x="8719384" y="3591811"/>
          <a:ext cx="2179513" cy="87180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Check Rank</a:t>
          </a:r>
        </a:p>
      </dsp:txBody>
      <dsp:txXfrm>
        <a:off x="9155287" y="3591811"/>
        <a:ext cx="1307708" cy="871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312FC-D560-4B4D-A926-9798CE3D23E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89BBF-6F9E-4B07-9E13-68F93130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66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AE92-498B-45D9-AF6B-9B4E3FC8802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B9B3-113A-425A-A6DA-3408E61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06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3B9B3-113A-425A-A6DA-3408E6167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2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6CA-F9E5-45EF-830D-A10F9AEF2A1E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A4E5-1D3B-4737-8604-8419591AB97A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66D9-FCEE-4218-8992-F4EEDDBE93B2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1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EFE5-92BE-4028-89D7-86A1A2524113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9882-8F6E-4815-855D-A7552479BD2A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2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9471-DF83-4BAF-BB44-7B2EAC75F05E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2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4D4C-1848-490E-A42E-01F91757E2F3}" type="datetime1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0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50AD-CED5-4039-8045-8ECC3FD3FFE1}" type="datetime1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4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5EAF-8F34-40AB-97E9-D1E0AA1A758E}" type="datetime1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8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2783-534A-4C97-ADD5-D4CB270D12E3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0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20DC-304F-48FE-9E4C-7C08F464F9BF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1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16811-0AAC-4136-8F45-8A235B0CEAF8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B6011-FA96-4F97-8C9F-E2E50002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7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47388" y="2388208"/>
            <a:ext cx="307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CHAYAN SARDAR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MADHUSUDAN GHOSH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PRATIK GHATAK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SOUGATA MAHATA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8299" y="4497068"/>
            <a:ext cx="27560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GOPA MANDAL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ASST. PROFESSOR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2080" y="5657671"/>
            <a:ext cx="5048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COMPTER SCIENCE AND ENGINEERING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KALYANI GOVERNMENT ENGINEERING COLLEGE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74384" y="371682"/>
            <a:ext cx="562391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SETTING OF PRIVATE CLOUD 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HOSTING A PRIVATE CLOUD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3325-B662-4F0B-99E7-F804703A2E67}" type="datetime1">
              <a:rPr lang="en-US" smtClean="0"/>
              <a:t>5/2/2023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2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4198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OWNCLOUD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EFE5-92BE-4028-89D7-86A1A2524113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55800" y="1611088"/>
            <a:ext cx="95358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Calendar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Chatting Application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1.Server Side Encryption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2.Client Side Encryption (soon)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&amp; Music player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 viewer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Sharing</a:t>
            </a: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10289017" y="6034800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9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7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OWNCLOUD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2886" y="1690688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multiplayer Pong game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Single Player tic-tac-toe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Minesweeper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Five in a row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 total is write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Sudoku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Sokogo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Quiz Portal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EFE5-92BE-4028-89D7-86A1A2524113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0289017" y="6034800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1C6-79A0-4E0B-B4C7-683414B7015A}" type="datetime1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AFF5-1CFE-440F-822E-F156C331DE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981200" y="289719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Pong Game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981200" y="1158081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Multiplayer  Pong :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Pong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 two-dimensional local multiplayer sports game that simulates </a:t>
            </a:r>
          </a:p>
          <a:p>
            <a:pPr>
              <a:buNone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table tennis. The player controls the game paddle by moving it vertically                                       across  one  side  of the screen.  </a:t>
            </a:r>
          </a:p>
          <a:p>
            <a:pPr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Fig: Pong Game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800" dirty="0"/>
              <a:t>            </a:t>
            </a:r>
          </a:p>
        </p:txBody>
      </p:sp>
      <p:pic>
        <p:nvPicPr>
          <p:cNvPr id="9" name="Picture 8" descr="C:\Users\Sougata\Desktop\animatedponggame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682081"/>
            <a:ext cx="5486400" cy="2859932"/>
          </a:xfrm>
          <a:prstGeom prst="rect">
            <a:avLst/>
          </a:prstGeom>
          <a:noFill/>
        </p:spPr>
      </p:pic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10289017" y="6034800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6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ONLINE QUIZ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005012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user accessibility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from anywhere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lvl="0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 Result with Ranking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EFE5-92BE-4028-89D7-86A1A2524113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0289017" y="6034800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49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has been loads of open source work going on still regarding improving the features of </a:t>
            </a:r>
            <a:r>
              <a:rPr lang="en-US" dirty="0" err="1"/>
              <a:t>ownCloud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EFE5-92BE-4028-89D7-86A1A2524113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0289017" y="6034800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4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[1] https://epic.org/privacy/cloudcomputing/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[2] https://www.wikipidia.org/cloudcomputing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[3] https://www.cloudcomputingworld.co.uk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[4] https://computer.org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[5] https://owncloud.org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[6] Author Dr. N. </a:t>
            </a:r>
            <a:r>
              <a:rPr lang="en-US" dirty="0" err="1">
                <a:solidFill>
                  <a:schemeClr val="bg1"/>
                </a:solidFill>
              </a:rPr>
              <a:t>Chandrasekharan</a:t>
            </a:r>
            <a:r>
              <a:rPr lang="en-US" dirty="0">
                <a:solidFill>
                  <a:schemeClr val="bg1"/>
                </a:solidFill>
              </a:rPr>
              <a:t>. Book: Essentials of Cloud Computing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[7] http://www.computerweekly.com/feature/A-history-of-cloud-computing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EFE5-92BE-4028-89D7-86A1A2524113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0289017" y="6034800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7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2750" y="970670"/>
            <a:ext cx="1020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2750" y="1971264"/>
            <a:ext cx="79060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cloud server based  quiz portal.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Allows students to login into their respective accounts and participate in an online quiz competition.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a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cloud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cloud was set up using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ownCloud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FC3-CA5C-4D81-97A0-233F8C6B93A7}" type="datetime1">
              <a:rPr lang="en-US" smtClean="0"/>
              <a:t>5/2/2023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0289017" y="6034800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9548" y="1200150"/>
            <a:ext cx="9518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 INVOLVED IN QUIZ PORTAL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87679118"/>
              </p:ext>
            </p:extLst>
          </p:nvPr>
        </p:nvGraphicFramePr>
        <p:xfrm>
          <a:off x="870856" y="-406399"/>
          <a:ext cx="10900229" cy="8055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BCB6-87A1-45E5-A3C4-845EAEDD0527}" type="datetime1">
              <a:rPr lang="en-US" smtClean="0"/>
              <a:t>5/2/2023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10289017" y="6034800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 action="ppaction://hlinksldjump"/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337800" cy="9701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QUIZ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257" y="1985282"/>
            <a:ext cx="9898744" cy="299311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quiz features are included.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timer starts the instant user starts the quiz.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the timer runs out the answers are auto submitted.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Shuffling of options are done, to create different question sets.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CAD4-3DC5-47CA-9EC5-7B1F95576E31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0289017" y="6034800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9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29" y="2028824"/>
            <a:ext cx="7850413" cy="3548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0259" y="762171"/>
            <a:ext cx="9861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 QUIZ PORTAL ARCHITECTURE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4234" y="573069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QUIZ PORTAL ARCHITECTURE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7C51-D844-430A-8DD6-D26B5270B470}" type="datetime1">
              <a:rPr lang="en-US" smtClean="0"/>
              <a:t>5/2/2023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0289017" y="6034800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USE CLOUD??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0482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client-server model cloud reduces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in network.</a:t>
            </a: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uses Network Database (NDb).</a:t>
            </a: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 as it uses clustering of cloud nodes.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EFE5-92BE-4028-89D7-86A1A2524113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0289017" y="6034800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1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EFE5-92BE-4028-89D7-86A1A2524113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171" y="812800"/>
            <a:ext cx="715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WHY USE PRIVATE CLOUD ??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5314" y="1944914"/>
            <a:ext cx="9405257" cy="311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Offering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(infrastructure and applications) as services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scale that meet client demands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 sharing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among a large number of users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Measurement and payment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according to use of the service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 protocols and technologies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access cloud resources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0289017" y="6034800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7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CLOUDS WE HAVE WORKED WITH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EFE5-92BE-4028-89D7-86A1A2524113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6011-FA96-4F97-8C9F-E2E50002A65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foss cloud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786" y="2466995"/>
            <a:ext cx="5692214" cy="3714798"/>
          </a:xfrm>
          <a:prstGeom prst="rect">
            <a:avLst/>
          </a:prstGeom>
        </p:spPr>
      </p:pic>
      <p:pic>
        <p:nvPicPr>
          <p:cNvPr id="7" name="Picture 6" descr="Eucalyptus-Frontend-2013-06-22-09-06-4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3730" y="2466995"/>
            <a:ext cx="5205045" cy="37147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54348" y="6246709"/>
            <a:ext cx="1555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Foss Cloud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0" y="6246709"/>
            <a:ext cx="19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Eucalyptus </a:t>
            </a:r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10289017" y="6034800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7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2241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Open source cloud environment written in PHP mainly used for file sharing and syncing with the main cloud server.</a:t>
            </a:r>
          </a:p>
          <a:p>
            <a:r>
              <a:rPr lang="en-US" dirty="0">
                <a:solidFill>
                  <a:schemeClr val="bg1"/>
                </a:solidFill>
              </a:rPr>
              <a:t>ownCloud must be used as a data server. Each user have a separate account to manage and can share data with other users.</a:t>
            </a:r>
          </a:p>
          <a:p>
            <a:r>
              <a:rPr lang="en-US" dirty="0">
                <a:solidFill>
                  <a:schemeClr val="bg1"/>
                </a:solidFill>
              </a:rPr>
              <a:t>It is  not for backup storage service.</a:t>
            </a:r>
          </a:p>
          <a:p>
            <a:r>
              <a:rPr lang="en-US" dirty="0">
                <a:solidFill>
                  <a:schemeClr val="bg1"/>
                </a:solidFill>
              </a:rPr>
              <a:t>It can be seen as a cloud providing storage as a service.</a:t>
            </a:r>
          </a:p>
          <a:p>
            <a:r>
              <a:rPr lang="en-US" dirty="0">
                <a:solidFill>
                  <a:schemeClr val="bg1"/>
                </a:solidFill>
              </a:rPr>
              <a:t>ownCloud Enterprise cloud be used to sync multiple ownCloud data servers having a central load balancing server.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E2B3A0C-E4BC-4CCD-913A-43FB8208EABC}" type="datetime1">
              <a:rPr lang="en-US" smtClean="0"/>
              <a:t>5/2/2023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6AFF5-1CFE-440F-822E-F156C331DE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86857" y="326667"/>
            <a:ext cx="811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USED : THE OWNCLOUD</a:t>
            </a:r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10289017" y="6034800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5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571</Words>
  <Application>Microsoft Office PowerPoint</Application>
  <PresentationFormat>Widescreen</PresentationFormat>
  <Paragraphs>151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FEATURES OF THE QUIZ PORTAL</vt:lpstr>
      <vt:lpstr>PowerPoint Presentation</vt:lpstr>
      <vt:lpstr>WHY USE CLOUD??</vt:lpstr>
      <vt:lpstr>PowerPoint Presentation</vt:lpstr>
      <vt:lpstr>CLOUDS WE HAVE WORKED WITH</vt:lpstr>
      <vt:lpstr>PowerPoint Presentation</vt:lpstr>
      <vt:lpstr>OWNCLOUD APPLICATIONS</vt:lpstr>
      <vt:lpstr>OWNCLOUD GAME</vt:lpstr>
      <vt:lpstr>PowerPoint Presentation</vt:lpstr>
      <vt:lpstr>ADVANTAGES OF ONLINE QUIZ PORTAL</vt:lpstr>
      <vt:lpstr>CONCLUSION AND FUTURE WORK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Chayan Sardar</dc:creator>
  <cp:lastModifiedBy>Chayan Sardar</cp:lastModifiedBy>
  <cp:revision>24</cp:revision>
  <dcterms:created xsi:type="dcterms:W3CDTF">2016-05-20T19:28:54Z</dcterms:created>
  <dcterms:modified xsi:type="dcterms:W3CDTF">2023-05-02T10:11:23Z</dcterms:modified>
</cp:coreProperties>
</file>