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484A-8B4F-4E67-A134-9224839F953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9FC9-2BA6-4F81-872A-93FCF992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Capstone Project - The Battle of Neighborhoods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Chayan</a:t>
            </a:r>
            <a:r>
              <a:rPr lang="en-US" dirty="0" smtClean="0"/>
              <a:t>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study we propose to compare localities in New York City. </a:t>
            </a:r>
          </a:p>
          <a:p>
            <a:r>
              <a:rPr lang="en-US" sz="2400" dirty="0" smtClean="0"/>
              <a:t>The location data are proposed to be collected from various open source data providers like Foursquare. </a:t>
            </a:r>
          </a:p>
          <a:p>
            <a:r>
              <a:rPr lang="en-US" sz="2400" dirty="0" smtClean="0"/>
              <a:t>The location dataset are expected to provide us with various information like the neighborhood, working hours, geographical location etc. </a:t>
            </a:r>
          </a:p>
          <a:p>
            <a:r>
              <a:rPr lang="en-US" sz="2400" dirty="0" smtClean="0"/>
              <a:t>By comparing the different locations we can find out a suitable location.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02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Downloading and Prepping </a:t>
            </a:r>
            <a:r>
              <a:rPr lang="en-US" i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location data can be downloaded from different open source locations.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of the location data can even be accessed from Wikipedia site.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other valuable sites from which we can access location data are </a:t>
            </a:r>
            <a:r>
              <a:rPr lang="en-US" sz="2400" dirty="0" err="1"/>
              <a:t>FourSquare</a:t>
            </a:r>
            <a:r>
              <a:rPr lang="en-US" sz="2400" dirty="0"/>
              <a:t> API, Google Location and YELP.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propose to access the data from Wikipedia from the location from the url: https://en.wikipedia.org/wiki/List_of_postal_codes_of_Canada:_M.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439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In this study we analyze the location data collected from various sources to find a suitable location for opening a restaurant. </a:t>
            </a:r>
          </a:p>
          <a:p>
            <a:pPr algn="just"/>
            <a:r>
              <a:rPr lang="en-US" sz="2800" dirty="0" smtClean="0"/>
              <a:t>We use python as programming tool for analyzing the data. </a:t>
            </a:r>
          </a:p>
          <a:p>
            <a:pPr algn="just"/>
            <a:r>
              <a:rPr lang="en-US" sz="2800" dirty="0" smtClean="0"/>
              <a:t>In Python we will use Folium particularly for creating visualization for map data. </a:t>
            </a:r>
          </a:p>
          <a:p>
            <a:pPr algn="just"/>
            <a:r>
              <a:rPr lang="en-US" sz="2800" dirty="0" smtClean="0"/>
              <a:t>Moreover we have used K-Means clustering algorithm for finding out the similarity among the locations.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1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</a:t>
            </a:r>
            <a:r>
              <a:rPr lang="en-US" dirty="0"/>
              <a:t>is a part of data extracted in data frame format.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following is a part of the map drawn from the data.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971800"/>
            <a:ext cx="5943600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The study proposes some groups or clusters of the localities depending on their activities. These locations may meet the requirements of the business for opening the restaurants. </a:t>
            </a:r>
          </a:p>
        </p:txBody>
      </p:sp>
    </p:spTree>
    <p:extLst>
      <p:ext uri="{BB962C8B-B14F-4D97-AF65-F5344CB8AC3E}">
        <p14:creationId xmlns:p14="http://schemas.microsoft.com/office/powerpoint/2010/main" val="826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This is a very preliminary study done with limited open source data. This study will be fruitful for achieving the business objectives. Still further analysis of the data with detailed methodology and </a:t>
            </a:r>
            <a:r>
              <a:rPr lang="en-US" dirty="0" err="1" smtClean="0"/>
              <a:t>toolsa</a:t>
            </a:r>
            <a:r>
              <a:rPr lang="en-US" dirty="0" smtClean="0"/>
              <a:t> may provide us with better results.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Capstone Project - The Battle of Neighborhoods </vt:lpstr>
      <vt:lpstr>Introduction </vt:lpstr>
      <vt:lpstr>Downloading and Prepping Data</vt:lpstr>
      <vt:lpstr>Methodology</vt:lpstr>
      <vt:lpstr>Results</vt:lpstr>
      <vt:lpstr>PowerPoint Presentation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</dc:title>
  <dc:creator>Chayan</dc:creator>
  <cp:lastModifiedBy>Chayan</cp:lastModifiedBy>
  <cp:revision>1</cp:revision>
  <dcterms:created xsi:type="dcterms:W3CDTF">2020-04-16T07:37:48Z</dcterms:created>
  <dcterms:modified xsi:type="dcterms:W3CDTF">2020-04-16T07:43:12Z</dcterms:modified>
</cp:coreProperties>
</file>