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752089"/>
          </a:xfrm>
        </p:spPr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Sorting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in Linear Time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Counting Sort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381000"/>
            <a:ext cx="1828800" cy="129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45073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534400" cy="59436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Sorting algorithms that we study in previous lecture can sort the list of n numbers in O(n log n) time.</a:t>
            </a:r>
          </a:p>
          <a:p>
            <a:pPr marL="0" indent="0"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Merge sort quick sort Heap Sort has a common property that these algorithm can sort the list by comparing the numbers in list. Therefore these algorithm are also called Comparison Sort. 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There is some algorithm that runs faster but they require the special assumption about the input sequence to sort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Counting Sort </a:t>
            </a: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Radix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xmlns="" val="69254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/>
              <a:t>Counting Sort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It is a linear time sorting algorithm which works faster by not making a comparison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assumes that the number to be sorted is in range 1 to k where k is small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Basic idea is to determine the "rank" of each number in the final sorted array.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8542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8674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Counting Sort uses three arrays: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	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[1, n] holds initial input.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B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[1, n] holds sorted output.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C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[1, k] is the array of integer. C [x] is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rank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of x in A where x ∈ [1, k]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Firstly C [x] to be a number of elements of A [j] that is equal to x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Initialize C to zero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For each j from 1 to n increment C [A[j]] by 1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We set B[C [x]] =A[j]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50964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71504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Counting Sort (array A, array B, </a:t>
            </a:r>
            <a:r>
              <a:rPr lang="en-US" b="1" dirty="0" err="1" smtClean="0"/>
              <a:t>int</a:t>
            </a:r>
            <a:r>
              <a:rPr lang="en-US" dirty="0" smtClean="0"/>
              <a:t> k)  </a:t>
            </a:r>
          </a:p>
          <a:p>
            <a:r>
              <a:rPr lang="en-US" dirty="0" smtClean="0"/>
              <a:t> 1. For </a:t>
            </a:r>
            <a:r>
              <a:rPr lang="en-US" dirty="0" err="1" smtClean="0"/>
              <a:t>i</a:t>
            </a:r>
            <a:r>
              <a:rPr lang="en-US" dirty="0" smtClean="0"/>
              <a:t> ← 1 to k  </a:t>
            </a:r>
          </a:p>
          <a:p>
            <a:r>
              <a:rPr lang="en-US" dirty="0" smtClean="0"/>
              <a:t> 2. </a:t>
            </a:r>
            <a:r>
              <a:rPr lang="en-US" b="1" dirty="0" smtClean="0"/>
              <a:t>do</a:t>
            </a:r>
            <a:r>
              <a:rPr lang="en-US" dirty="0" smtClean="0"/>
              <a:t> C [</a:t>
            </a:r>
            <a:r>
              <a:rPr lang="en-US" dirty="0" err="1" smtClean="0"/>
              <a:t>i</a:t>
            </a:r>
            <a:r>
              <a:rPr lang="en-US" dirty="0" smtClean="0"/>
              <a:t>] ← 0                               [ </a:t>
            </a:r>
            <a:r>
              <a:rPr lang="el-GR" dirty="0" smtClean="0"/>
              <a:t>θ(</a:t>
            </a:r>
            <a:r>
              <a:rPr lang="en-US" dirty="0" smtClean="0"/>
              <a:t>k) times]  </a:t>
            </a:r>
          </a:p>
          <a:p>
            <a:r>
              <a:rPr lang="en-US" dirty="0" smtClean="0"/>
              <a:t> 3. </a:t>
            </a:r>
            <a:r>
              <a:rPr lang="en-US" b="1" dirty="0" smtClean="0"/>
              <a:t>for</a:t>
            </a:r>
            <a:r>
              <a:rPr lang="en-US" dirty="0" smtClean="0"/>
              <a:t> j  ← 1 to length [A]  </a:t>
            </a:r>
          </a:p>
          <a:p>
            <a:r>
              <a:rPr lang="en-US" dirty="0" smtClean="0"/>
              <a:t> 4. </a:t>
            </a:r>
            <a:r>
              <a:rPr lang="en-US" b="1" dirty="0" smtClean="0"/>
              <a:t>do</a:t>
            </a:r>
            <a:r>
              <a:rPr lang="en-US" dirty="0" smtClean="0"/>
              <a:t> C[A[j]] ← C [A [j]]+1            [</a:t>
            </a:r>
            <a:r>
              <a:rPr lang="el-GR" dirty="0" smtClean="0"/>
              <a:t>θ(</a:t>
            </a:r>
            <a:r>
              <a:rPr lang="en-US" dirty="0" smtClean="0"/>
              <a:t>n) times]  </a:t>
            </a:r>
          </a:p>
          <a:p>
            <a:r>
              <a:rPr lang="en-US" dirty="0" smtClean="0"/>
              <a:t> 5. // C [</a:t>
            </a:r>
            <a:r>
              <a:rPr lang="en-US" dirty="0" err="1" smtClean="0"/>
              <a:t>i</a:t>
            </a:r>
            <a:r>
              <a:rPr lang="en-US" dirty="0" smtClean="0"/>
              <a:t>] now contain the number of elements equal to </a:t>
            </a:r>
            <a:r>
              <a:rPr lang="en-US" dirty="0" err="1" smtClean="0"/>
              <a:t>i</a:t>
            </a:r>
            <a:r>
              <a:rPr lang="en-US" dirty="0" smtClean="0"/>
              <a:t>  </a:t>
            </a:r>
          </a:p>
          <a:p>
            <a:r>
              <a:rPr lang="en-US" dirty="0" smtClean="0"/>
              <a:t> 6. </a:t>
            </a:r>
            <a:r>
              <a:rPr lang="en-US" b="1" dirty="0" smtClean="0"/>
              <a:t>for</a:t>
            </a:r>
            <a:r>
              <a:rPr lang="en-US" dirty="0" smtClean="0"/>
              <a:t> </a:t>
            </a:r>
            <a:r>
              <a:rPr lang="en-US" dirty="0" err="1" smtClean="0"/>
              <a:t>i</a:t>
            </a:r>
            <a:r>
              <a:rPr lang="en-US" dirty="0" smtClean="0"/>
              <a:t>  ← 2 to k  </a:t>
            </a:r>
          </a:p>
          <a:p>
            <a:r>
              <a:rPr lang="en-US" dirty="0" smtClean="0"/>
              <a:t> 7. </a:t>
            </a:r>
            <a:r>
              <a:rPr lang="en-US" b="1" dirty="0" smtClean="0"/>
              <a:t>do</a:t>
            </a:r>
            <a:r>
              <a:rPr lang="en-US" dirty="0" smtClean="0"/>
              <a:t> C [</a:t>
            </a:r>
            <a:r>
              <a:rPr lang="en-US" dirty="0" err="1" smtClean="0"/>
              <a:t>i</a:t>
            </a:r>
            <a:r>
              <a:rPr lang="en-US" dirty="0" smtClean="0"/>
              <a:t>]  ←  C [</a:t>
            </a:r>
            <a:r>
              <a:rPr lang="en-US" dirty="0" err="1" smtClean="0"/>
              <a:t>i</a:t>
            </a:r>
            <a:r>
              <a:rPr lang="en-US" dirty="0" smtClean="0"/>
              <a:t>] + C[i-1]             [</a:t>
            </a:r>
            <a:r>
              <a:rPr lang="el-GR" dirty="0" smtClean="0"/>
              <a:t>θ(</a:t>
            </a:r>
            <a:r>
              <a:rPr lang="en-US" dirty="0" smtClean="0"/>
              <a:t>k) times]  </a:t>
            </a:r>
          </a:p>
          <a:p>
            <a:r>
              <a:rPr lang="en-US" dirty="0" smtClean="0"/>
              <a:t> 8. //C[</a:t>
            </a:r>
            <a:r>
              <a:rPr lang="en-US" dirty="0" err="1" smtClean="0"/>
              <a:t>i</a:t>
            </a:r>
            <a:r>
              <a:rPr lang="en-US" dirty="0" smtClean="0"/>
              <a:t>] now contain the number of elements ≤ </a:t>
            </a:r>
            <a:r>
              <a:rPr lang="en-US" dirty="0" err="1" smtClean="0"/>
              <a:t>i</a:t>
            </a:r>
            <a:r>
              <a:rPr lang="en-US" dirty="0" smtClean="0"/>
              <a:t>  </a:t>
            </a:r>
          </a:p>
          <a:p>
            <a:r>
              <a:rPr lang="en-US" dirty="0" smtClean="0"/>
              <a:t> 9. </a:t>
            </a:r>
            <a:r>
              <a:rPr lang="en-US" b="1" dirty="0" smtClean="0"/>
              <a:t>for</a:t>
            </a:r>
            <a:r>
              <a:rPr lang="en-US" dirty="0" smtClean="0"/>
              <a:t> j ← length [A] down to 1     [</a:t>
            </a:r>
            <a:r>
              <a:rPr lang="el-GR" dirty="0" smtClean="0"/>
              <a:t>θ(</a:t>
            </a:r>
            <a:r>
              <a:rPr lang="en-US" dirty="0" smtClean="0"/>
              <a:t>n) times]  </a:t>
            </a:r>
          </a:p>
          <a:p>
            <a:r>
              <a:rPr lang="en-US" dirty="0" smtClean="0"/>
              <a:t> 10. </a:t>
            </a:r>
            <a:r>
              <a:rPr lang="en-US" b="1" dirty="0" smtClean="0"/>
              <a:t>do</a:t>
            </a:r>
            <a:r>
              <a:rPr lang="en-US" dirty="0" smtClean="0"/>
              <a:t> B[C[A[j]  ←  A [j]  </a:t>
            </a:r>
          </a:p>
          <a:p>
            <a:r>
              <a:rPr lang="en-US" dirty="0" smtClean="0"/>
              <a:t> 11. C[A[j]  ←  C[A[j]-1  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Step1: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for loop initialize the array 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‘0'.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But there is a contradict in the first step initialize of loop variable 1 to k or 0 to k. As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 &amp; 1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are based on the minimum value comes in array A (input array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For loops of steps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3 to 4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inspects each input element. If the value of an input element is 'i', we increment C [i]. Thus, after step 5, C [i] holds the number of input element equal to I for each integer i=0, 1, 2.....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458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458200" cy="5592763"/>
          </a:xfrm>
        </p:spPr>
        <p:txBody>
          <a:bodyPr/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Step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6 to 8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for loop determines for each i=0, 1.....how many input elements are less than or equal to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</a:t>
            </a:r>
          </a:p>
          <a:p>
            <a:pPr marL="0" indent="0"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For loop of step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9 to 11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place each element A [j] into its correct sorted position in the output array B. for each A [j],the value C [A[j]] is the correct final position of A [j] in the output array B, since there are C [A[j]] element less than or equal to A [i].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5536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 of Running Time: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 loop of step 1 to 2 take θ(k) times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For a loop of step 3 to 4 take θ(n) times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For a loop of step 6 to 7 take θ(k) times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For a loop of step 9 to 11 take θ(n) times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Overall time is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θ(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k+n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time.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Note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Counting Sort has the important property that it is stable: numbers with the same value appears in the output array in the same order as they do in the input array.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Counting Sort is used as a subroutine in Radix Sort.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028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185</Words>
  <Application>Microsoft Office PowerPoint</Application>
  <PresentationFormat>On-screen Show (4:3)</PresentationFormat>
  <Paragraphs>52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 Sorting in Linear Time   Counting Sort</vt:lpstr>
      <vt:lpstr>Slide 2</vt:lpstr>
      <vt:lpstr>Counting Sort </vt:lpstr>
      <vt:lpstr>Slide 4</vt:lpstr>
      <vt:lpstr>Algorithm</vt:lpstr>
      <vt:lpstr>Slide 6</vt:lpstr>
      <vt:lpstr>Slide 7</vt:lpstr>
      <vt:lpstr>Analysis of Running Time: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Sorting in Linear Time   Counting Sort</dc:title>
  <dc:creator>vikram</dc:creator>
  <cp:lastModifiedBy>vikram</cp:lastModifiedBy>
  <cp:revision>2</cp:revision>
  <dcterms:created xsi:type="dcterms:W3CDTF">2006-08-16T00:00:00Z</dcterms:created>
  <dcterms:modified xsi:type="dcterms:W3CDTF">2020-12-17T18:10:02Z</dcterms:modified>
</cp:coreProperties>
</file>