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sldIdLst>
    <p:sldId id="256" r:id="rId2"/>
    <p:sldId id="257" r:id="rId3"/>
    <p:sldId id="258" r:id="rId4"/>
    <p:sldId id="259" r:id="rId5"/>
    <p:sldId id="260" r:id="rId6"/>
    <p:sldId id="261" r:id="rId7"/>
    <p:sldId id="263" r:id="rId8"/>
    <p:sldId id="264" r:id="rId9"/>
    <p:sldId id="266"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BF95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2382D-8EF2-4C56-B90C-DC20B08DCBA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3A3E67F1-2BAF-4BF1-83A8-23F6E0538250}">
      <dgm:prSet phldrT="[Text]" custT="1"/>
      <dgm:spPr>
        <a:solidFill>
          <a:schemeClr val="accent2">
            <a:lumMod val="50000"/>
          </a:schemeClr>
        </a:solidFill>
        <a:ln w="22225"/>
      </dgm:spPr>
      <dgm:t>
        <a:bodyPr/>
        <a:lstStyle/>
        <a:p>
          <a:r>
            <a:rPr lang="en-US" sz="2000" baseline="0" dirty="0">
              <a:latin typeface="Aptos Narrow" panose="020B0004020202020204" pitchFamily="34" charset="0"/>
            </a:rPr>
            <a:t>Importing the warnings and     required libraries</a:t>
          </a:r>
          <a:endParaRPr lang="en-IN" sz="2000" baseline="0" dirty="0">
            <a:latin typeface="Aptos Narrow" panose="020B0004020202020204" pitchFamily="34" charset="0"/>
          </a:endParaRPr>
        </a:p>
      </dgm:t>
    </dgm:pt>
    <dgm:pt modelId="{D070330B-CDA5-4E8A-8242-4FD68FA755F2}" type="parTrans" cxnId="{0E359FE0-8F07-413A-BF38-E06B5EC3406F}">
      <dgm:prSet/>
      <dgm:spPr/>
      <dgm:t>
        <a:bodyPr/>
        <a:lstStyle/>
        <a:p>
          <a:endParaRPr lang="en-IN"/>
        </a:p>
      </dgm:t>
    </dgm:pt>
    <dgm:pt modelId="{60CBAB3B-225A-4DDA-BC3F-67440DE359F2}" type="sibTrans" cxnId="{0E359FE0-8F07-413A-BF38-E06B5EC3406F}">
      <dgm:prSet/>
      <dgm:spPr>
        <a:solidFill>
          <a:schemeClr val="accent3">
            <a:lumMod val="50000"/>
          </a:schemeClr>
        </a:solidFill>
      </dgm:spPr>
      <dgm:t>
        <a:bodyPr/>
        <a:lstStyle/>
        <a:p>
          <a:endParaRPr lang="en-IN"/>
        </a:p>
      </dgm:t>
    </dgm:pt>
    <dgm:pt modelId="{097090B0-DBA9-480F-82C4-D1F1F5786FA8}">
      <dgm:prSet phldrT="[Text]" custT="1"/>
      <dgm:spPr>
        <a:solidFill>
          <a:schemeClr val="accent2">
            <a:lumMod val="50000"/>
          </a:schemeClr>
        </a:solidFill>
        <a:ln w="22225"/>
      </dgm:spPr>
      <dgm:t>
        <a:bodyPr/>
        <a:lstStyle/>
        <a:p>
          <a:r>
            <a:rPr lang="en-US" sz="2000" baseline="0" dirty="0">
              <a:latin typeface="Aptos Narrow" panose="020B0004020202020204" pitchFamily="34" charset="0"/>
            </a:rPr>
            <a:t>Reading and Cleaning of the    dataset</a:t>
          </a:r>
          <a:endParaRPr lang="en-IN" sz="2000" baseline="0" dirty="0">
            <a:latin typeface="Aptos Narrow" panose="020B0004020202020204" pitchFamily="34" charset="0"/>
          </a:endParaRPr>
        </a:p>
      </dgm:t>
    </dgm:pt>
    <dgm:pt modelId="{E25912C0-1AE9-44B7-BD6E-9E765137AECC}" type="parTrans" cxnId="{6C4ADCF5-2B55-438F-95FC-4927C0019B30}">
      <dgm:prSet/>
      <dgm:spPr/>
      <dgm:t>
        <a:bodyPr/>
        <a:lstStyle/>
        <a:p>
          <a:endParaRPr lang="en-IN"/>
        </a:p>
      </dgm:t>
    </dgm:pt>
    <dgm:pt modelId="{56EF4A48-9559-4FBA-899D-EB93650F2E6E}" type="sibTrans" cxnId="{6C4ADCF5-2B55-438F-95FC-4927C0019B30}">
      <dgm:prSet/>
      <dgm:spPr>
        <a:solidFill>
          <a:schemeClr val="accent3">
            <a:lumMod val="50000"/>
          </a:schemeClr>
        </a:solidFill>
      </dgm:spPr>
      <dgm:t>
        <a:bodyPr/>
        <a:lstStyle/>
        <a:p>
          <a:endParaRPr lang="en-IN"/>
        </a:p>
      </dgm:t>
    </dgm:pt>
    <dgm:pt modelId="{63CFEE8B-C101-4AEA-940E-04A0BB026084}">
      <dgm:prSet phldrT="[Text]" custT="1"/>
      <dgm:spPr>
        <a:solidFill>
          <a:schemeClr val="accent2">
            <a:lumMod val="50000"/>
          </a:schemeClr>
        </a:solidFill>
        <a:ln w="22225"/>
      </dgm:spPr>
      <dgm:t>
        <a:bodyPr/>
        <a:lstStyle/>
        <a:p>
          <a:r>
            <a:rPr lang="en-US" sz="2000" dirty="0">
              <a:latin typeface="Aptos Narrow" panose="020B0004020202020204" pitchFamily="34" charset="0"/>
            </a:rPr>
            <a:t>Visualizing the structured data using basic EDA</a:t>
          </a:r>
          <a:endParaRPr lang="en-IN" sz="2000" baseline="0" dirty="0">
            <a:latin typeface="Aptos Narrow" panose="020B0004020202020204" pitchFamily="34" charset="0"/>
          </a:endParaRPr>
        </a:p>
      </dgm:t>
    </dgm:pt>
    <dgm:pt modelId="{EA78F70B-3160-410D-982A-94BB2E670400}" type="parTrans" cxnId="{27ACF4A9-9E88-4B5F-91EF-59DA945834AC}">
      <dgm:prSet/>
      <dgm:spPr/>
      <dgm:t>
        <a:bodyPr/>
        <a:lstStyle/>
        <a:p>
          <a:endParaRPr lang="en-IN"/>
        </a:p>
      </dgm:t>
    </dgm:pt>
    <dgm:pt modelId="{F374E97B-4201-4BD7-9382-0A859BAA8E22}" type="sibTrans" cxnId="{27ACF4A9-9E88-4B5F-91EF-59DA945834AC}">
      <dgm:prSet/>
      <dgm:spPr>
        <a:solidFill>
          <a:schemeClr val="accent3">
            <a:lumMod val="50000"/>
          </a:schemeClr>
        </a:solidFill>
      </dgm:spPr>
      <dgm:t>
        <a:bodyPr/>
        <a:lstStyle/>
        <a:p>
          <a:endParaRPr lang="en-IN"/>
        </a:p>
      </dgm:t>
    </dgm:pt>
    <dgm:pt modelId="{BF496B08-9AC6-4432-B8C0-EE5D1DDFD4B8}">
      <dgm:prSet phldrT="[Text]" custT="1"/>
      <dgm:spPr>
        <a:solidFill>
          <a:schemeClr val="accent2">
            <a:lumMod val="50000"/>
          </a:schemeClr>
        </a:solidFill>
        <a:ln w="22225"/>
      </dgm:spPr>
      <dgm:t>
        <a:bodyPr/>
        <a:lstStyle/>
        <a:p>
          <a:r>
            <a:rPr lang="en-IN" sz="2000" dirty="0">
              <a:latin typeface="Aptos Narrow" panose="020B0004020202020204" pitchFamily="34" charset="0"/>
            </a:rPr>
            <a:t>Data Preparation :                          Dummification</a:t>
          </a:r>
          <a:endParaRPr lang="en-IN" sz="2000" baseline="0" dirty="0">
            <a:latin typeface="Aptos Narrow" panose="020B0004020202020204" pitchFamily="34" charset="0"/>
          </a:endParaRPr>
        </a:p>
      </dgm:t>
    </dgm:pt>
    <dgm:pt modelId="{18F643D5-CAB1-42EA-9492-EBF5487DAEC2}" type="parTrans" cxnId="{499AE16B-360C-41CE-969D-E23C112126EA}">
      <dgm:prSet/>
      <dgm:spPr/>
      <dgm:t>
        <a:bodyPr/>
        <a:lstStyle/>
        <a:p>
          <a:endParaRPr lang="en-IN"/>
        </a:p>
      </dgm:t>
    </dgm:pt>
    <dgm:pt modelId="{C4E1B329-3F67-4067-B051-1579B87A231B}" type="sibTrans" cxnId="{499AE16B-360C-41CE-969D-E23C112126EA}">
      <dgm:prSet/>
      <dgm:spPr>
        <a:solidFill>
          <a:schemeClr val="accent3">
            <a:lumMod val="50000"/>
          </a:schemeClr>
        </a:solidFill>
      </dgm:spPr>
      <dgm:t>
        <a:bodyPr/>
        <a:lstStyle/>
        <a:p>
          <a:endParaRPr lang="en-IN"/>
        </a:p>
      </dgm:t>
    </dgm:pt>
    <dgm:pt modelId="{98E57938-C177-49D2-9080-C7598475A737}">
      <dgm:prSet phldrT="[Text]" custT="1"/>
      <dgm:spPr>
        <a:solidFill>
          <a:schemeClr val="accent2">
            <a:lumMod val="50000"/>
          </a:schemeClr>
        </a:solidFill>
        <a:ln w="22225"/>
      </dgm:spPr>
      <dgm:t>
        <a:bodyPr/>
        <a:lstStyle/>
        <a:p>
          <a:r>
            <a:rPr lang="en-US" sz="2000" dirty="0">
              <a:latin typeface="Aptos Narrow" panose="020B0004020202020204" pitchFamily="34" charset="0"/>
            </a:rPr>
            <a:t>Splitting the Data into Training and Testing Sets</a:t>
          </a:r>
          <a:endParaRPr lang="en-IN" sz="2000" baseline="0" dirty="0">
            <a:latin typeface="Aptos Narrow" panose="020B0004020202020204" pitchFamily="34" charset="0"/>
          </a:endParaRPr>
        </a:p>
      </dgm:t>
    </dgm:pt>
    <dgm:pt modelId="{A9D06AF8-9662-4C72-90C5-DECAA192DBF7}" type="parTrans" cxnId="{ED589BA0-CD4B-4D90-BBA7-CC87FF772BDD}">
      <dgm:prSet/>
      <dgm:spPr/>
      <dgm:t>
        <a:bodyPr/>
        <a:lstStyle/>
        <a:p>
          <a:endParaRPr lang="en-IN"/>
        </a:p>
      </dgm:t>
    </dgm:pt>
    <dgm:pt modelId="{8B4163EC-DE06-4522-A52F-1F5182A006BA}" type="sibTrans" cxnId="{ED589BA0-CD4B-4D90-BBA7-CC87FF772BDD}">
      <dgm:prSet/>
      <dgm:spPr>
        <a:solidFill>
          <a:schemeClr val="accent3">
            <a:lumMod val="50000"/>
          </a:schemeClr>
        </a:solidFill>
      </dgm:spPr>
      <dgm:t>
        <a:bodyPr/>
        <a:lstStyle/>
        <a:p>
          <a:endParaRPr lang="en-IN"/>
        </a:p>
      </dgm:t>
    </dgm:pt>
    <dgm:pt modelId="{5E03075C-A03B-442E-A101-A3349360A89B}">
      <dgm:prSet phldrT="[Text]" custT="1"/>
      <dgm:spPr>
        <a:solidFill>
          <a:schemeClr val="accent2">
            <a:lumMod val="50000"/>
          </a:schemeClr>
        </a:solidFill>
        <a:ln w="22225"/>
      </dgm:spPr>
      <dgm:t>
        <a:bodyPr/>
        <a:lstStyle/>
        <a:p>
          <a:r>
            <a:rPr lang="en-IN" sz="2000" dirty="0">
              <a:latin typeface="Aptos Narrow" panose="020B0004020202020204" pitchFamily="34" charset="0"/>
            </a:rPr>
            <a:t>Building logistic regression   model</a:t>
          </a:r>
          <a:endParaRPr lang="en-IN" sz="2000" baseline="0" dirty="0">
            <a:latin typeface="Aptos Narrow" panose="020B0004020202020204" pitchFamily="34" charset="0"/>
          </a:endParaRPr>
        </a:p>
      </dgm:t>
    </dgm:pt>
    <dgm:pt modelId="{4F1B5486-7569-4E19-9E30-B87F49F5CEA5}" type="parTrans" cxnId="{437632C7-B432-4B4B-B9B9-FE0A7C5876CC}">
      <dgm:prSet/>
      <dgm:spPr/>
      <dgm:t>
        <a:bodyPr/>
        <a:lstStyle/>
        <a:p>
          <a:endParaRPr lang="en-IN"/>
        </a:p>
      </dgm:t>
    </dgm:pt>
    <dgm:pt modelId="{CFD7151B-6E0F-4611-81D2-7345076EE7B2}" type="sibTrans" cxnId="{437632C7-B432-4B4B-B9B9-FE0A7C5876CC}">
      <dgm:prSet/>
      <dgm:spPr>
        <a:solidFill>
          <a:schemeClr val="accent3">
            <a:lumMod val="50000"/>
          </a:schemeClr>
        </a:solidFill>
      </dgm:spPr>
      <dgm:t>
        <a:bodyPr/>
        <a:lstStyle/>
        <a:p>
          <a:endParaRPr lang="en-IN"/>
        </a:p>
      </dgm:t>
    </dgm:pt>
    <dgm:pt modelId="{B073F4F5-FB8F-4038-A6F9-3C0E7B9BCAF2}">
      <dgm:prSet phldrT="[Text]" custT="1"/>
      <dgm:spPr>
        <a:solidFill>
          <a:schemeClr val="accent2">
            <a:lumMod val="50000"/>
          </a:schemeClr>
        </a:solidFill>
        <a:ln w="22225"/>
      </dgm:spPr>
      <dgm:t>
        <a:bodyPr/>
        <a:lstStyle/>
        <a:p>
          <a:r>
            <a:rPr lang="en-IN" sz="2000" dirty="0">
              <a:latin typeface="Aptos Narrow" panose="020B0004020202020204" pitchFamily="34" charset="0"/>
            </a:rPr>
            <a:t>Evaluation of the Model</a:t>
          </a:r>
          <a:endParaRPr lang="en-IN" sz="2000" baseline="0" dirty="0">
            <a:latin typeface="Aptos Narrow" panose="020B0004020202020204" pitchFamily="34" charset="0"/>
          </a:endParaRPr>
        </a:p>
      </dgm:t>
    </dgm:pt>
    <dgm:pt modelId="{548AB09F-06C8-4A41-BCC9-663972F7DC4C}" type="parTrans" cxnId="{FD3F75A6-9CA3-4A53-88F4-52C720B71A90}">
      <dgm:prSet/>
      <dgm:spPr/>
      <dgm:t>
        <a:bodyPr/>
        <a:lstStyle/>
        <a:p>
          <a:endParaRPr lang="en-IN"/>
        </a:p>
      </dgm:t>
    </dgm:pt>
    <dgm:pt modelId="{39946D97-3220-4EC9-B048-BEC2B8703856}" type="sibTrans" cxnId="{FD3F75A6-9CA3-4A53-88F4-52C720B71A90}">
      <dgm:prSet/>
      <dgm:spPr>
        <a:solidFill>
          <a:schemeClr val="accent3">
            <a:lumMod val="50000"/>
          </a:schemeClr>
        </a:solidFill>
      </dgm:spPr>
      <dgm:t>
        <a:bodyPr/>
        <a:lstStyle/>
        <a:p>
          <a:endParaRPr lang="en-IN"/>
        </a:p>
      </dgm:t>
    </dgm:pt>
    <dgm:pt modelId="{6A124A62-514B-471C-AD85-03017B42F4B5}">
      <dgm:prSet phldrT="[Text]" custT="1"/>
      <dgm:spPr>
        <a:solidFill>
          <a:schemeClr val="accent2">
            <a:lumMod val="50000"/>
          </a:schemeClr>
        </a:solidFill>
        <a:ln w="22225"/>
      </dgm:spPr>
      <dgm:t>
        <a:bodyPr/>
        <a:lstStyle/>
        <a:p>
          <a:r>
            <a:rPr lang="en-US" sz="2000" dirty="0">
              <a:latin typeface="Aptos Narrow" panose="020B0004020202020204" pitchFamily="34" charset="0"/>
            </a:rPr>
            <a:t>Prediction on the test set</a:t>
          </a:r>
          <a:endParaRPr lang="en-IN" sz="2000" baseline="0" dirty="0">
            <a:latin typeface="Aptos Narrow" panose="020B0004020202020204" pitchFamily="34" charset="0"/>
          </a:endParaRPr>
        </a:p>
      </dgm:t>
    </dgm:pt>
    <dgm:pt modelId="{6A58977B-15AC-49AD-A726-7FAB0E26ED2D}" type="parTrans" cxnId="{3AE62AC9-E227-4346-9CCF-B0A73BFC944B}">
      <dgm:prSet/>
      <dgm:spPr/>
      <dgm:t>
        <a:bodyPr/>
        <a:lstStyle/>
        <a:p>
          <a:endParaRPr lang="en-IN"/>
        </a:p>
      </dgm:t>
    </dgm:pt>
    <dgm:pt modelId="{781CECDA-2C90-47F2-ADB9-5EA2E6177D4F}" type="sibTrans" cxnId="{3AE62AC9-E227-4346-9CCF-B0A73BFC944B}">
      <dgm:prSet/>
      <dgm:spPr>
        <a:solidFill>
          <a:schemeClr val="accent3">
            <a:lumMod val="50000"/>
          </a:schemeClr>
        </a:solidFill>
      </dgm:spPr>
      <dgm:t>
        <a:bodyPr/>
        <a:lstStyle/>
        <a:p>
          <a:endParaRPr lang="en-IN"/>
        </a:p>
      </dgm:t>
    </dgm:pt>
    <dgm:pt modelId="{BCC5AE1A-D479-41AA-AF43-E1286BE1B38A}">
      <dgm:prSet phldrT="[Text]" custT="1"/>
      <dgm:spPr>
        <a:solidFill>
          <a:schemeClr val="accent2">
            <a:lumMod val="50000"/>
          </a:schemeClr>
        </a:solidFill>
        <a:ln w="22225"/>
      </dgm:spPr>
      <dgm:t>
        <a:bodyPr/>
        <a:lstStyle/>
        <a:p>
          <a:r>
            <a:rPr lang="en-IN" sz="2000" dirty="0">
              <a:latin typeface="Aptos Narrow" panose="020B0004020202020204" pitchFamily="34" charset="0"/>
            </a:rPr>
            <a:t>Conclusion</a:t>
          </a:r>
          <a:endParaRPr lang="en-IN" sz="2000" baseline="0" dirty="0">
            <a:latin typeface="Aptos Narrow" panose="020B0004020202020204" pitchFamily="34" charset="0"/>
          </a:endParaRPr>
        </a:p>
      </dgm:t>
    </dgm:pt>
    <dgm:pt modelId="{A84BABA2-9FFF-4779-A7C2-3CBF4AF1F49F}" type="parTrans" cxnId="{13C2EB74-F543-42EC-9F56-05C88016AE8C}">
      <dgm:prSet/>
      <dgm:spPr/>
      <dgm:t>
        <a:bodyPr/>
        <a:lstStyle/>
        <a:p>
          <a:endParaRPr lang="en-IN"/>
        </a:p>
      </dgm:t>
    </dgm:pt>
    <dgm:pt modelId="{039D4FFE-5A65-4CAC-989F-C5516126A5A7}" type="sibTrans" cxnId="{13C2EB74-F543-42EC-9F56-05C88016AE8C}">
      <dgm:prSet/>
      <dgm:spPr/>
      <dgm:t>
        <a:bodyPr/>
        <a:lstStyle/>
        <a:p>
          <a:endParaRPr lang="en-IN"/>
        </a:p>
      </dgm:t>
    </dgm:pt>
    <dgm:pt modelId="{D8F4794F-2BAB-49AD-AD24-43C1244DD1A1}" type="pres">
      <dgm:prSet presAssocID="{5E12382D-8EF2-4C56-B90C-DC20B08DCBA4}" presName="Name0" presStyleCnt="0">
        <dgm:presLayoutVars>
          <dgm:dir/>
          <dgm:resizeHandles/>
        </dgm:presLayoutVars>
      </dgm:prSet>
      <dgm:spPr/>
    </dgm:pt>
    <dgm:pt modelId="{D27ED821-6DE1-4276-A9DF-B45CCDD4A1EC}" type="pres">
      <dgm:prSet presAssocID="{3A3E67F1-2BAF-4BF1-83A8-23F6E0538250}" presName="compNode" presStyleCnt="0"/>
      <dgm:spPr/>
    </dgm:pt>
    <dgm:pt modelId="{22EACC0B-969E-4CB3-A907-23253AEB4C57}" type="pres">
      <dgm:prSet presAssocID="{3A3E67F1-2BAF-4BF1-83A8-23F6E0538250}" presName="dummyConnPt" presStyleCnt="0"/>
      <dgm:spPr/>
    </dgm:pt>
    <dgm:pt modelId="{635B027A-0628-4FFE-8C5E-C394B7D1277C}" type="pres">
      <dgm:prSet presAssocID="{3A3E67F1-2BAF-4BF1-83A8-23F6E0538250}" presName="node" presStyleLbl="node1" presStyleIdx="0" presStyleCnt="9" custScaleX="169947" custScaleY="107493">
        <dgm:presLayoutVars>
          <dgm:bulletEnabled val="1"/>
        </dgm:presLayoutVars>
      </dgm:prSet>
      <dgm:spPr/>
    </dgm:pt>
    <dgm:pt modelId="{AAB56B8D-68C8-4A73-8827-B486D537DA08}" type="pres">
      <dgm:prSet presAssocID="{60CBAB3B-225A-4DDA-BC3F-67440DE359F2}" presName="sibTrans" presStyleLbl="bgSibTrans2D1" presStyleIdx="0" presStyleCnt="8"/>
      <dgm:spPr/>
    </dgm:pt>
    <dgm:pt modelId="{B506DEA7-C46F-4C96-A9E6-F852B9C1102C}" type="pres">
      <dgm:prSet presAssocID="{097090B0-DBA9-480F-82C4-D1F1F5786FA8}" presName="compNode" presStyleCnt="0"/>
      <dgm:spPr/>
    </dgm:pt>
    <dgm:pt modelId="{B1A21E3E-21E2-4DA9-BF6D-98D6282BC5B2}" type="pres">
      <dgm:prSet presAssocID="{097090B0-DBA9-480F-82C4-D1F1F5786FA8}" presName="dummyConnPt" presStyleCnt="0"/>
      <dgm:spPr/>
    </dgm:pt>
    <dgm:pt modelId="{AB157A10-064E-4406-9DAB-F698D4425DE2}" type="pres">
      <dgm:prSet presAssocID="{097090B0-DBA9-480F-82C4-D1F1F5786FA8}" presName="node" presStyleLbl="node1" presStyleIdx="1" presStyleCnt="9" custScaleX="172207" custScaleY="107493">
        <dgm:presLayoutVars>
          <dgm:bulletEnabled val="1"/>
        </dgm:presLayoutVars>
      </dgm:prSet>
      <dgm:spPr/>
    </dgm:pt>
    <dgm:pt modelId="{8E92A83A-1662-424B-B96D-26F1F9288017}" type="pres">
      <dgm:prSet presAssocID="{56EF4A48-9559-4FBA-899D-EB93650F2E6E}" presName="sibTrans" presStyleLbl="bgSibTrans2D1" presStyleIdx="1" presStyleCnt="8"/>
      <dgm:spPr/>
    </dgm:pt>
    <dgm:pt modelId="{06023F99-0B83-4D96-B876-BB164EF3BB9A}" type="pres">
      <dgm:prSet presAssocID="{63CFEE8B-C101-4AEA-940E-04A0BB026084}" presName="compNode" presStyleCnt="0"/>
      <dgm:spPr/>
    </dgm:pt>
    <dgm:pt modelId="{E2DA1DE4-1198-4EFC-9C1D-2651367134B7}" type="pres">
      <dgm:prSet presAssocID="{63CFEE8B-C101-4AEA-940E-04A0BB026084}" presName="dummyConnPt" presStyleCnt="0"/>
      <dgm:spPr/>
    </dgm:pt>
    <dgm:pt modelId="{59BEE8B9-E4AD-47F0-962B-3D73A3A917FF}" type="pres">
      <dgm:prSet presAssocID="{63CFEE8B-C101-4AEA-940E-04A0BB026084}" presName="node" presStyleLbl="node1" presStyleIdx="2" presStyleCnt="9" custScaleX="172207" custScaleY="107493">
        <dgm:presLayoutVars>
          <dgm:bulletEnabled val="1"/>
        </dgm:presLayoutVars>
      </dgm:prSet>
      <dgm:spPr/>
    </dgm:pt>
    <dgm:pt modelId="{4F467E67-9D4D-4D6A-A483-CB736E6AE87A}" type="pres">
      <dgm:prSet presAssocID="{F374E97B-4201-4BD7-9382-0A859BAA8E22}" presName="sibTrans" presStyleLbl="bgSibTrans2D1" presStyleIdx="2" presStyleCnt="8"/>
      <dgm:spPr/>
    </dgm:pt>
    <dgm:pt modelId="{68488150-141F-459B-A34B-E78A0981D09C}" type="pres">
      <dgm:prSet presAssocID="{BF496B08-9AC6-4432-B8C0-EE5D1DDFD4B8}" presName="compNode" presStyleCnt="0"/>
      <dgm:spPr/>
    </dgm:pt>
    <dgm:pt modelId="{4D5CA7D9-E3D5-4368-9891-C565D60D0111}" type="pres">
      <dgm:prSet presAssocID="{BF496B08-9AC6-4432-B8C0-EE5D1DDFD4B8}" presName="dummyConnPt" presStyleCnt="0"/>
      <dgm:spPr/>
    </dgm:pt>
    <dgm:pt modelId="{E18154BB-119D-4B8A-AF8F-90B9FDC8EA7B}" type="pres">
      <dgm:prSet presAssocID="{BF496B08-9AC6-4432-B8C0-EE5D1DDFD4B8}" presName="node" presStyleLbl="node1" presStyleIdx="3" presStyleCnt="9" custScaleX="169947" custScaleY="107493">
        <dgm:presLayoutVars>
          <dgm:bulletEnabled val="1"/>
        </dgm:presLayoutVars>
      </dgm:prSet>
      <dgm:spPr/>
    </dgm:pt>
    <dgm:pt modelId="{8E6EB90C-7423-425C-AA3D-A46D37D566AD}" type="pres">
      <dgm:prSet presAssocID="{C4E1B329-3F67-4067-B051-1579B87A231B}" presName="sibTrans" presStyleLbl="bgSibTrans2D1" presStyleIdx="3" presStyleCnt="8"/>
      <dgm:spPr/>
    </dgm:pt>
    <dgm:pt modelId="{2FA8CD51-CA96-42A6-8A3E-9B9AE5A8BB28}" type="pres">
      <dgm:prSet presAssocID="{98E57938-C177-49D2-9080-C7598475A737}" presName="compNode" presStyleCnt="0"/>
      <dgm:spPr/>
    </dgm:pt>
    <dgm:pt modelId="{D1679A99-0223-49E0-B10D-613484EA969B}" type="pres">
      <dgm:prSet presAssocID="{98E57938-C177-49D2-9080-C7598475A737}" presName="dummyConnPt" presStyleCnt="0"/>
      <dgm:spPr/>
    </dgm:pt>
    <dgm:pt modelId="{2D58A390-2A43-4BED-8914-B62004B1438C}" type="pres">
      <dgm:prSet presAssocID="{98E57938-C177-49D2-9080-C7598475A737}" presName="node" presStyleLbl="node1" presStyleIdx="4" presStyleCnt="9" custScaleX="169947" custScaleY="107493">
        <dgm:presLayoutVars>
          <dgm:bulletEnabled val="1"/>
        </dgm:presLayoutVars>
      </dgm:prSet>
      <dgm:spPr/>
    </dgm:pt>
    <dgm:pt modelId="{7CDBFD6E-F125-4CCD-B0FB-3E5CE259E0CF}" type="pres">
      <dgm:prSet presAssocID="{8B4163EC-DE06-4522-A52F-1F5182A006BA}" presName="sibTrans" presStyleLbl="bgSibTrans2D1" presStyleIdx="4" presStyleCnt="8"/>
      <dgm:spPr/>
    </dgm:pt>
    <dgm:pt modelId="{461F8449-7184-4D2C-90C0-2DCEF67D2B65}" type="pres">
      <dgm:prSet presAssocID="{5E03075C-A03B-442E-A101-A3349360A89B}" presName="compNode" presStyleCnt="0"/>
      <dgm:spPr/>
    </dgm:pt>
    <dgm:pt modelId="{DBA2CE9C-0CE7-451D-8C59-BD6C994A908F}" type="pres">
      <dgm:prSet presAssocID="{5E03075C-A03B-442E-A101-A3349360A89B}" presName="dummyConnPt" presStyleCnt="0"/>
      <dgm:spPr/>
    </dgm:pt>
    <dgm:pt modelId="{7A200455-005B-45AF-BB63-1DA9CF3AC567}" type="pres">
      <dgm:prSet presAssocID="{5E03075C-A03B-442E-A101-A3349360A89B}" presName="node" presStyleLbl="node1" presStyleIdx="5" presStyleCnt="9" custScaleX="169947" custScaleY="107493">
        <dgm:presLayoutVars>
          <dgm:bulletEnabled val="1"/>
        </dgm:presLayoutVars>
      </dgm:prSet>
      <dgm:spPr/>
    </dgm:pt>
    <dgm:pt modelId="{E6A2A07C-4236-44E0-BA3B-3861800C11B3}" type="pres">
      <dgm:prSet presAssocID="{CFD7151B-6E0F-4611-81D2-7345076EE7B2}" presName="sibTrans" presStyleLbl="bgSibTrans2D1" presStyleIdx="5" presStyleCnt="8"/>
      <dgm:spPr/>
    </dgm:pt>
    <dgm:pt modelId="{D79E1DDA-1694-4BC3-A121-49AF00853371}" type="pres">
      <dgm:prSet presAssocID="{B073F4F5-FB8F-4038-A6F9-3C0E7B9BCAF2}" presName="compNode" presStyleCnt="0"/>
      <dgm:spPr/>
    </dgm:pt>
    <dgm:pt modelId="{90CDE4D7-BD9A-42DF-95B7-71512C6D3D00}" type="pres">
      <dgm:prSet presAssocID="{B073F4F5-FB8F-4038-A6F9-3C0E7B9BCAF2}" presName="dummyConnPt" presStyleCnt="0"/>
      <dgm:spPr/>
    </dgm:pt>
    <dgm:pt modelId="{2EDD5849-7575-4B11-A7EE-4CDED5C96A2E}" type="pres">
      <dgm:prSet presAssocID="{B073F4F5-FB8F-4038-A6F9-3C0E7B9BCAF2}" presName="node" presStyleLbl="node1" presStyleIdx="6" presStyleCnt="9" custScaleX="169947" custScaleY="107493">
        <dgm:presLayoutVars>
          <dgm:bulletEnabled val="1"/>
        </dgm:presLayoutVars>
      </dgm:prSet>
      <dgm:spPr/>
    </dgm:pt>
    <dgm:pt modelId="{D3A4733A-2E35-41CF-937D-188A79E5B76A}" type="pres">
      <dgm:prSet presAssocID="{39946D97-3220-4EC9-B048-BEC2B8703856}" presName="sibTrans" presStyleLbl="bgSibTrans2D1" presStyleIdx="6" presStyleCnt="8"/>
      <dgm:spPr/>
    </dgm:pt>
    <dgm:pt modelId="{5ADAC14D-4952-4B15-9396-025DF042549E}" type="pres">
      <dgm:prSet presAssocID="{6A124A62-514B-471C-AD85-03017B42F4B5}" presName="compNode" presStyleCnt="0"/>
      <dgm:spPr/>
    </dgm:pt>
    <dgm:pt modelId="{6AF0FB62-9662-402C-8AF7-932BC1E1A7E6}" type="pres">
      <dgm:prSet presAssocID="{6A124A62-514B-471C-AD85-03017B42F4B5}" presName="dummyConnPt" presStyleCnt="0"/>
      <dgm:spPr/>
    </dgm:pt>
    <dgm:pt modelId="{55944738-CDB0-4253-B820-5FFF00A75419}" type="pres">
      <dgm:prSet presAssocID="{6A124A62-514B-471C-AD85-03017B42F4B5}" presName="node" presStyleLbl="node1" presStyleIdx="7" presStyleCnt="9" custScaleX="169947" custScaleY="107493">
        <dgm:presLayoutVars>
          <dgm:bulletEnabled val="1"/>
        </dgm:presLayoutVars>
      </dgm:prSet>
      <dgm:spPr/>
    </dgm:pt>
    <dgm:pt modelId="{30293E27-C5BC-4536-AEFD-3B9E51402C7D}" type="pres">
      <dgm:prSet presAssocID="{781CECDA-2C90-47F2-ADB9-5EA2E6177D4F}" presName="sibTrans" presStyleLbl="bgSibTrans2D1" presStyleIdx="7" presStyleCnt="8"/>
      <dgm:spPr/>
    </dgm:pt>
    <dgm:pt modelId="{A6C88B04-95FB-425B-A79B-DF13797CEBD1}" type="pres">
      <dgm:prSet presAssocID="{BCC5AE1A-D479-41AA-AF43-E1286BE1B38A}" presName="compNode" presStyleCnt="0"/>
      <dgm:spPr/>
    </dgm:pt>
    <dgm:pt modelId="{FF5585C7-B569-42DD-A145-23FF6E983A6F}" type="pres">
      <dgm:prSet presAssocID="{BCC5AE1A-D479-41AA-AF43-E1286BE1B38A}" presName="dummyConnPt" presStyleCnt="0"/>
      <dgm:spPr/>
    </dgm:pt>
    <dgm:pt modelId="{ABA86519-F2C7-42DA-848D-BDEF3DD26236}" type="pres">
      <dgm:prSet presAssocID="{BCC5AE1A-D479-41AA-AF43-E1286BE1B38A}" presName="node" presStyleLbl="node1" presStyleIdx="8" presStyleCnt="9" custScaleX="169947" custScaleY="107493">
        <dgm:presLayoutVars>
          <dgm:bulletEnabled val="1"/>
        </dgm:presLayoutVars>
      </dgm:prSet>
      <dgm:spPr/>
    </dgm:pt>
  </dgm:ptLst>
  <dgm:cxnLst>
    <dgm:cxn modelId="{DBEEE90E-ABA1-45FF-890B-F82CF7EE565C}" type="presOf" srcId="{CFD7151B-6E0F-4611-81D2-7345076EE7B2}" destId="{E6A2A07C-4236-44E0-BA3B-3861800C11B3}" srcOrd="0" destOrd="0" presId="urn:microsoft.com/office/officeart/2005/8/layout/bProcess4"/>
    <dgm:cxn modelId="{59F3E019-9889-413A-82ED-4210C9197B4C}" type="presOf" srcId="{56EF4A48-9559-4FBA-899D-EB93650F2E6E}" destId="{8E92A83A-1662-424B-B96D-26F1F9288017}" srcOrd="0" destOrd="0" presId="urn:microsoft.com/office/officeart/2005/8/layout/bProcess4"/>
    <dgm:cxn modelId="{CEC32632-DE4C-43F8-A4EF-EB4FBCCA3BE0}" type="presOf" srcId="{60CBAB3B-225A-4DDA-BC3F-67440DE359F2}" destId="{AAB56B8D-68C8-4A73-8827-B486D537DA08}" srcOrd="0" destOrd="0" presId="urn:microsoft.com/office/officeart/2005/8/layout/bProcess4"/>
    <dgm:cxn modelId="{6D60D63D-EE89-4DEC-BBB8-115A1FE5A0E8}" type="presOf" srcId="{63CFEE8B-C101-4AEA-940E-04A0BB026084}" destId="{59BEE8B9-E4AD-47F0-962B-3D73A3A917FF}" srcOrd="0" destOrd="0" presId="urn:microsoft.com/office/officeart/2005/8/layout/bProcess4"/>
    <dgm:cxn modelId="{66AFDA40-5560-438D-9873-947D6EAC5F65}" type="presOf" srcId="{097090B0-DBA9-480F-82C4-D1F1F5786FA8}" destId="{AB157A10-064E-4406-9DAB-F698D4425DE2}" srcOrd="0" destOrd="0" presId="urn:microsoft.com/office/officeart/2005/8/layout/bProcess4"/>
    <dgm:cxn modelId="{EAB30044-D566-431E-9CB8-2FACEEFF0EF0}" type="presOf" srcId="{6A124A62-514B-471C-AD85-03017B42F4B5}" destId="{55944738-CDB0-4253-B820-5FFF00A75419}" srcOrd="0" destOrd="0" presId="urn:microsoft.com/office/officeart/2005/8/layout/bProcess4"/>
    <dgm:cxn modelId="{499AE16B-360C-41CE-969D-E23C112126EA}" srcId="{5E12382D-8EF2-4C56-B90C-DC20B08DCBA4}" destId="{BF496B08-9AC6-4432-B8C0-EE5D1DDFD4B8}" srcOrd="3" destOrd="0" parTransId="{18F643D5-CAB1-42EA-9492-EBF5487DAEC2}" sibTransId="{C4E1B329-3F67-4067-B051-1579B87A231B}"/>
    <dgm:cxn modelId="{AB9F054D-4A69-485F-B2B0-283B8D399C62}" type="presOf" srcId="{BF496B08-9AC6-4432-B8C0-EE5D1DDFD4B8}" destId="{E18154BB-119D-4B8A-AF8F-90B9FDC8EA7B}" srcOrd="0" destOrd="0" presId="urn:microsoft.com/office/officeart/2005/8/layout/bProcess4"/>
    <dgm:cxn modelId="{A20BAC6F-70B3-44D9-B5BD-7E14ACB6A749}" type="presOf" srcId="{781CECDA-2C90-47F2-ADB9-5EA2E6177D4F}" destId="{30293E27-C5BC-4536-AEFD-3B9E51402C7D}" srcOrd="0" destOrd="0" presId="urn:microsoft.com/office/officeart/2005/8/layout/bProcess4"/>
    <dgm:cxn modelId="{0084C354-EEFF-4555-BDDD-B945EECCC15B}" type="presOf" srcId="{BCC5AE1A-D479-41AA-AF43-E1286BE1B38A}" destId="{ABA86519-F2C7-42DA-848D-BDEF3DD26236}" srcOrd="0" destOrd="0" presId="urn:microsoft.com/office/officeart/2005/8/layout/bProcess4"/>
    <dgm:cxn modelId="{13C2EB74-F543-42EC-9F56-05C88016AE8C}" srcId="{5E12382D-8EF2-4C56-B90C-DC20B08DCBA4}" destId="{BCC5AE1A-D479-41AA-AF43-E1286BE1B38A}" srcOrd="8" destOrd="0" parTransId="{A84BABA2-9FFF-4779-A7C2-3CBF4AF1F49F}" sibTransId="{039D4FFE-5A65-4CAC-989F-C5516126A5A7}"/>
    <dgm:cxn modelId="{2BF2CD9E-FF50-478D-A4F6-F657B95E3241}" type="presOf" srcId="{C4E1B329-3F67-4067-B051-1579B87A231B}" destId="{8E6EB90C-7423-425C-AA3D-A46D37D566AD}" srcOrd="0" destOrd="0" presId="urn:microsoft.com/office/officeart/2005/8/layout/bProcess4"/>
    <dgm:cxn modelId="{ED589BA0-CD4B-4D90-BBA7-CC87FF772BDD}" srcId="{5E12382D-8EF2-4C56-B90C-DC20B08DCBA4}" destId="{98E57938-C177-49D2-9080-C7598475A737}" srcOrd="4" destOrd="0" parTransId="{A9D06AF8-9662-4C72-90C5-DECAA192DBF7}" sibTransId="{8B4163EC-DE06-4522-A52F-1F5182A006BA}"/>
    <dgm:cxn modelId="{81D1BBA3-7E1B-4526-A339-7C473DDA65D1}" type="presOf" srcId="{8B4163EC-DE06-4522-A52F-1F5182A006BA}" destId="{7CDBFD6E-F125-4CCD-B0FB-3E5CE259E0CF}" srcOrd="0" destOrd="0" presId="urn:microsoft.com/office/officeart/2005/8/layout/bProcess4"/>
    <dgm:cxn modelId="{24483EA6-9D9B-464B-B3A3-32222900FC40}" type="presOf" srcId="{3A3E67F1-2BAF-4BF1-83A8-23F6E0538250}" destId="{635B027A-0628-4FFE-8C5E-C394B7D1277C}" srcOrd="0" destOrd="0" presId="urn:microsoft.com/office/officeart/2005/8/layout/bProcess4"/>
    <dgm:cxn modelId="{FD3F75A6-9CA3-4A53-88F4-52C720B71A90}" srcId="{5E12382D-8EF2-4C56-B90C-DC20B08DCBA4}" destId="{B073F4F5-FB8F-4038-A6F9-3C0E7B9BCAF2}" srcOrd="6" destOrd="0" parTransId="{548AB09F-06C8-4A41-BCC9-663972F7DC4C}" sibTransId="{39946D97-3220-4EC9-B048-BEC2B8703856}"/>
    <dgm:cxn modelId="{C319A4A9-C691-44C6-9339-56C8FDE7E19E}" type="presOf" srcId="{39946D97-3220-4EC9-B048-BEC2B8703856}" destId="{D3A4733A-2E35-41CF-937D-188A79E5B76A}" srcOrd="0" destOrd="0" presId="urn:microsoft.com/office/officeart/2005/8/layout/bProcess4"/>
    <dgm:cxn modelId="{27ACF4A9-9E88-4B5F-91EF-59DA945834AC}" srcId="{5E12382D-8EF2-4C56-B90C-DC20B08DCBA4}" destId="{63CFEE8B-C101-4AEA-940E-04A0BB026084}" srcOrd="2" destOrd="0" parTransId="{EA78F70B-3160-410D-982A-94BB2E670400}" sibTransId="{F374E97B-4201-4BD7-9382-0A859BAA8E22}"/>
    <dgm:cxn modelId="{283113AE-E95F-4FF0-9101-7BAFA0B6261E}" type="presOf" srcId="{B073F4F5-FB8F-4038-A6F9-3C0E7B9BCAF2}" destId="{2EDD5849-7575-4B11-A7EE-4CDED5C96A2E}" srcOrd="0" destOrd="0" presId="urn:microsoft.com/office/officeart/2005/8/layout/bProcess4"/>
    <dgm:cxn modelId="{70CFBBB2-9A7F-4BB3-A8EB-EED3E0EC771A}" type="presOf" srcId="{5E12382D-8EF2-4C56-B90C-DC20B08DCBA4}" destId="{D8F4794F-2BAB-49AD-AD24-43C1244DD1A1}" srcOrd="0" destOrd="0" presId="urn:microsoft.com/office/officeart/2005/8/layout/bProcess4"/>
    <dgm:cxn modelId="{2A9763C1-EC45-4872-B352-1772BE48D73E}" type="presOf" srcId="{F374E97B-4201-4BD7-9382-0A859BAA8E22}" destId="{4F467E67-9D4D-4D6A-A483-CB736E6AE87A}" srcOrd="0" destOrd="0" presId="urn:microsoft.com/office/officeart/2005/8/layout/bProcess4"/>
    <dgm:cxn modelId="{437632C7-B432-4B4B-B9B9-FE0A7C5876CC}" srcId="{5E12382D-8EF2-4C56-B90C-DC20B08DCBA4}" destId="{5E03075C-A03B-442E-A101-A3349360A89B}" srcOrd="5" destOrd="0" parTransId="{4F1B5486-7569-4E19-9E30-B87F49F5CEA5}" sibTransId="{CFD7151B-6E0F-4611-81D2-7345076EE7B2}"/>
    <dgm:cxn modelId="{3AE62AC9-E227-4346-9CCF-B0A73BFC944B}" srcId="{5E12382D-8EF2-4C56-B90C-DC20B08DCBA4}" destId="{6A124A62-514B-471C-AD85-03017B42F4B5}" srcOrd="7" destOrd="0" parTransId="{6A58977B-15AC-49AD-A726-7FAB0E26ED2D}" sibTransId="{781CECDA-2C90-47F2-ADB9-5EA2E6177D4F}"/>
    <dgm:cxn modelId="{83EF91DF-D375-49F4-8FB0-65D994D37C28}" type="presOf" srcId="{98E57938-C177-49D2-9080-C7598475A737}" destId="{2D58A390-2A43-4BED-8914-B62004B1438C}" srcOrd="0" destOrd="0" presId="urn:microsoft.com/office/officeart/2005/8/layout/bProcess4"/>
    <dgm:cxn modelId="{0E359FE0-8F07-413A-BF38-E06B5EC3406F}" srcId="{5E12382D-8EF2-4C56-B90C-DC20B08DCBA4}" destId="{3A3E67F1-2BAF-4BF1-83A8-23F6E0538250}" srcOrd="0" destOrd="0" parTransId="{D070330B-CDA5-4E8A-8242-4FD68FA755F2}" sibTransId="{60CBAB3B-225A-4DDA-BC3F-67440DE359F2}"/>
    <dgm:cxn modelId="{11F1D9EE-76E9-4F31-95AB-28EC7E00BDBC}" type="presOf" srcId="{5E03075C-A03B-442E-A101-A3349360A89B}" destId="{7A200455-005B-45AF-BB63-1DA9CF3AC567}" srcOrd="0" destOrd="0" presId="urn:microsoft.com/office/officeart/2005/8/layout/bProcess4"/>
    <dgm:cxn modelId="{6C4ADCF5-2B55-438F-95FC-4927C0019B30}" srcId="{5E12382D-8EF2-4C56-B90C-DC20B08DCBA4}" destId="{097090B0-DBA9-480F-82C4-D1F1F5786FA8}" srcOrd="1" destOrd="0" parTransId="{E25912C0-1AE9-44B7-BD6E-9E765137AECC}" sibTransId="{56EF4A48-9559-4FBA-899D-EB93650F2E6E}"/>
    <dgm:cxn modelId="{9A6606A9-9C35-4708-9DC9-126DC3B61405}" type="presParOf" srcId="{D8F4794F-2BAB-49AD-AD24-43C1244DD1A1}" destId="{D27ED821-6DE1-4276-A9DF-B45CCDD4A1EC}" srcOrd="0" destOrd="0" presId="urn:microsoft.com/office/officeart/2005/8/layout/bProcess4"/>
    <dgm:cxn modelId="{DC55EC69-8D19-47E8-A34A-60174BB84323}" type="presParOf" srcId="{D27ED821-6DE1-4276-A9DF-B45CCDD4A1EC}" destId="{22EACC0B-969E-4CB3-A907-23253AEB4C57}" srcOrd="0" destOrd="0" presId="urn:microsoft.com/office/officeart/2005/8/layout/bProcess4"/>
    <dgm:cxn modelId="{721CA3FB-0625-469E-B58F-B04C494EDE17}" type="presParOf" srcId="{D27ED821-6DE1-4276-A9DF-B45CCDD4A1EC}" destId="{635B027A-0628-4FFE-8C5E-C394B7D1277C}" srcOrd="1" destOrd="0" presId="urn:microsoft.com/office/officeart/2005/8/layout/bProcess4"/>
    <dgm:cxn modelId="{ACF12069-A5A4-4540-B766-287AC1969C73}" type="presParOf" srcId="{D8F4794F-2BAB-49AD-AD24-43C1244DD1A1}" destId="{AAB56B8D-68C8-4A73-8827-B486D537DA08}" srcOrd="1" destOrd="0" presId="urn:microsoft.com/office/officeart/2005/8/layout/bProcess4"/>
    <dgm:cxn modelId="{1CB9819C-3A58-487F-AD14-304443E467EE}" type="presParOf" srcId="{D8F4794F-2BAB-49AD-AD24-43C1244DD1A1}" destId="{B506DEA7-C46F-4C96-A9E6-F852B9C1102C}" srcOrd="2" destOrd="0" presId="urn:microsoft.com/office/officeart/2005/8/layout/bProcess4"/>
    <dgm:cxn modelId="{D579B0F5-5255-4A8D-B7B0-D41AB9D86BA6}" type="presParOf" srcId="{B506DEA7-C46F-4C96-A9E6-F852B9C1102C}" destId="{B1A21E3E-21E2-4DA9-BF6D-98D6282BC5B2}" srcOrd="0" destOrd="0" presId="urn:microsoft.com/office/officeart/2005/8/layout/bProcess4"/>
    <dgm:cxn modelId="{63CE829F-CD47-4F2C-A082-F7A9336BA0D7}" type="presParOf" srcId="{B506DEA7-C46F-4C96-A9E6-F852B9C1102C}" destId="{AB157A10-064E-4406-9DAB-F698D4425DE2}" srcOrd="1" destOrd="0" presId="urn:microsoft.com/office/officeart/2005/8/layout/bProcess4"/>
    <dgm:cxn modelId="{194BE4D0-C3B4-4047-9B3D-3C4BCB3421E5}" type="presParOf" srcId="{D8F4794F-2BAB-49AD-AD24-43C1244DD1A1}" destId="{8E92A83A-1662-424B-B96D-26F1F9288017}" srcOrd="3" destOrd="0" presId="urn:microsoft.com/office/officeart/2005/8/layout/bProcess4"/>
    <dgm:cxn modelId="{05296D5C-CCB9-4799-B825-8A6A9AA81DB5}" type="presParOf" srcId="{D8F4794F-2BAB-49AD-AD24-43C1244DD1A1}" destId="{06023F99-0B83-4D96-B876-BB164EF3BB9A}" srcOrd="4" destOrd="0" presId="urn:microsoft.com/office/officeart/2005/8/layout/bProcess4"/>
    <dgm:cxn modelId="{AACCEE22-4AE4-483E-BEFA-6F7845BF77EA}" type="presParOf" srcId="{06023F99-0B83-4D96-B876-BB164EF3BB9A}" destId="{E2DA1DE4-1198-4EFC-9C1D-2651367134B7}" srcOrd="0" destOrd="0" presId="urn:microsoft.com/office/officeart/2005/8/layout/bProcess4"/>
    <dgm:cxn modelId="{438B7C54-B47F-4569-B4C0-E5C5250612B8}" type="presParOf" srcId="{06023F99-0B83-4D96-B876-BB164EF3BB9A}" destId="{59BEE8B9-E4AD-47F0-962B-3D73A3A917FF}" srcOrd="1" destOrd="0" presId="urn:microsoft.com/office/officeart/2005/8/layout/bProcess4"/>
    <dgm:cxn modelId="{610001CA-0BAE-4A85-970A-F2F3D2C91A49}" type="presParOf" srcId="{D8F4794F-2BAB-49AD-AD24-43C1244DD1A1}" destId="{4F467E67-9D4D-4D6A-A483-CB736E6AE87A}" srcOrd="5" destOrd="0" presId="urn:microsoft.com/office/officeart/2005/8/layout/bProcess4"/>
    <dgm:cxn modelId="{12A2A2DB-5744-47F2-BE61-BCFA42DC8939}" type="presParOf" srcId="{D8F4794F-2BAB-49AD-AD24-43C1244DD1A1}" destId="{68488150-141F-459B-A34B-E78A0981D09C}" srcOrd="6" destOrd="0" presId="urn:microsoft.com/office/officeart/2005/8/layout/bProcess4"/>
    <dgm:cxn modelId="{597EFAF3-75A3-4E08-A2BC-FDE9E41BE2CB}" type="presParOf" srcId="{68488150-141F-459B-A34B-E78A0981D09C}" destId="{4D5CA7D9-E3D5-4368-9891-C565D60D0111}" srcOrd="0" destOrd="0" presId="urn:microsoft.com/office/officeart/2005/8/layout/bProcess4"/>
    <dgm:cxn modelId="{1119C6DB-29DA-4B9C-A625-300C1BBA083B}" type="presParOf" srcId="{68488150-141F-459B-A34B-E78A0981D09C}" destId="{E18154BB-119D-4B8A-AF8F-90B9FDC8EA7B}" srcOrd="1" destOrd="0" presId="urn:microsoft.com/office/officeart/2005/8/layout/bProcess4"/>
    <dgm:cxn modelId="{77ADC6C1-E12C-4E5A-9D8B-983854B6DE92}" type="presParOf" srcId="{D8F4794F-2BAB-49AD-AD24-43C1244DD1A1}" destId="{8E6EB90C-7423-425C-AA3D-A46D37D566AD}" srcOrd="7" destOrd="0" presId="urn:microsoft.com/office/officeart/2005/8/layout/bProcess4"/>
    <dgm:cxn modelId="{219A3446-D692-47B1-B33C-0B1BFBB8D951}" type="presParOf" srcId="{D8F4794F-2BAB-49AD-AD24-43C1244DD1A1}" destId="{2FA8CD51-CA96-42A6-8A3E-9B9AE5A8BB28}" srcOrd="8" destOrd="0" presId="urn:microsoft.com/office/officeart/2005/8/layout/bProcess4"/>
    <dgm:cxn modelId="{07E1E1B2-2454-411D-A535-FA272B26C858}" type="presParOf" srcId="{2FA8CD51-CA96-42A6-8A3E-9B9AE5A8BB28}" destId="{D1679A99-0223-49E0-B10D-613484EA969B}" srcOrd="0" destOrd="0" presId="urn:microsoft.com/office/officeart/2005/8/layout/bProcess4"/>
    <dgm:cxn modelId="{BB245B2D-EFDE-48A2-B46F-1B3A62E9921A}" type="presParOf" srcId="{2FA8CD51-CA96-42A6-8A3E-9B9AE5A8BB28}" destId="{2D58A390-2A43-4BED-8914-B62004B1438C}" srcOrd="1" destOrd="0" presId="urn:microsoft.com/office/officeart/2005/8/layout/bProcess4"/>
    <dgm:cxn modelId="{FB6D8EAE-65D5-4B62-87A3-F3E5A558BEC4}" type="presParOf" srcId="{D8F4794F-2BAB-49AD-AD24-43C1244DD1A1}" destId="{7CDBFD6E-F125-4CCD-B0FB-3E5CE259E0CF}" srcOrd="9" destOrd="0" presId="urn:microsoft.com/office/officeart/2005/8/layout/bProcess4"/>
    <dgm:cxn modelId="{50D9D4B4-457D-4934-8DD9-80E2376174B7}" type="presParOf" srcId="{D8F4794F-2BAB-49AD-AD24-43C1244DD1A1}" destId="{461F8449-7184-4D2C-90C0-2DCEF67D2B65}" srcOrd="10" destOrd="0" presId="urn:microsoft.com/office/officeart/2005/8/layout/bProcess4"/>
    <dgm:cxn modelId="{1A6A7839-0269-4D53-8BEF-EDC07C3E46DF}" type="presParOf" srcId="{461F8449-7184-4D2C-90C0-2DCEF67D2B65}" destId="{DBA2CE9C-0CE7-451D-8C59-BD6C994A908F}" srcOrd="0" destOrd="0" presId="urn:microsoft.com/office/officeart/2005/8/layout/bProcess4"/>
    <dgm:cxn modelId="{01FB6D36-88AF-438D-B0FD-033DBE755A47}" type="presParOf" srcId="{461F8449-7184-4D2C-90C0-2DCEF67D2B65}" destId="{7A200455-005B-45AF-BB63-1DA9CF3AC567}" srcOrd="1" destOrd="0" presId="urn:microsoft.com/office/officeart/2005/8/layout/bProcess4"/>
    <dgm:cxn modelId="{8CC1D958-35C1-45F8-81FF-1B6832C88BB3}" type="presParOf" srcId="{D8F4794F-2BAB-49AD-AD24-43C1244DD1A1}" destId="{E6A2A07C-4236-44E0-BA3B-3861800C11B3}" srcOrd="11" destOrd="0" presId="urn:microsoft.com/office/officeart/2005/8/layout/bProcess4"/>
    <dgm:cxn modelId="{FB5AA62E-DEE0-40FC-B54E-1E8933871471}" type="presParOf" srcId="{D8F4794F-2BAB-49AD-AD24-43C1244DD1A1}" destId="{D79E1DDA-1694-4BC3-A121-49AF00853371}" srcOrd="12" destOrd="0" presId="urn:microsoft.com/office/officeart/2005/8/layout/bProcess4"/>
    <dgm:cxn modelId="{79C705ED-873C-4043-B342-1B2BCD9C4729}" type="presParOf" srcId="{D79E1DDA-1694-4BC3-A121-49AF00853371}" destId="{90CDE4D7-BD9A-42DF-95B7-71512C6D3D00}" srcOrd="0" destOrd="0" presId="urn:microsoft.com/office/officeart/2005/8/layout/bProcess4"/>
    <dgm:cxn modelId="{2999AC2B-1719-4D21-805B-20A789134474}" type="presParOf" srcId="{D79E1DDA-1694-4BC3-A121-49AF00853371}" destId="{2EDD5849-7575-4B11-A7EE-4CDED5C96A2E}" srcOrd="1" destOrd="0" presId="urn:microsoft.com/office/officeart/2005/8/layout/bProcess4"/>
    <dgm:cxn modelId="{63015098-6F17-4F34-A2BB-14029B938D16}" type="presParOf" srcId="{D8F4794F-2BAB-49AD-AD24-43C1244DD1A1}" destId="{D3A4733A-2E35-41CF-937D-188A79E5B76A}" srcOrd="13" destOrd="0" presId="urn:microsoft.com/office/officeart/2005/8/layout/bProcess4"/>
    <dgm:cxn modelId="{B78A9030-4CE9-4CB5-AC0E-B260BC3B4E85}" type="presParOf" srcId="{D8F4794F-2BAB-49AD-AD24-43C1244DD1A1}" destId="{5ADAC14D-4952-4B15-9396-025DF042549E}" srcOrd="14" destOrd="0" presId="urn:microsoft.com/office/officeart/2005/8/layout/bProcess4"/>
    <dgm:cxn modelId="{F86721AC-99AC-486C-B180-CE2C2DDF190B}" type="presParOf" srcId="{5ADAC14D-4952-4B15-9396-025DF042549E}" destId="{6AF0FB62-9662-402C-8AF7-932BC1E1A7E6}" srcOrd="0" destOrd="0" presId="urn:microsoft.com/office/officeart/2005/8/layout/bProcess4"/>
    <dgm:cxn modelId="{77D22E72-F5A9-4BAD-BB36-BDB054736045}" type="presParOf" srcId="{5ADAC14D-4952-4B15-9396-025DF042549E}" destId="{55944738-CDB0-4253-B820-5FFF00A75419}" srcOrd="1" destOrd="0" presId="urn:microsoft.com/office/officeart/2005/8/layout/bProcess4"/>
    <dgm:cxn modelId="{A177AF52-19BE-4A31-AA58-D5D9E2D12AD7}" type="presParOf" srcId="{D8F4794F-2BAB-49AD-AD24-43C1244DD1A1}" destId="{30293E27-C5BC-4536-AEFD-3B9E51402C7D}" srcOrd="15" destOrd="0" presId="urn:microsoft.com/office/officeart/2005/8/layout/bProcess4"/>
    <dgm:cxn modelId="{4AB80DF9-C9B6-4C4E-987F-E40DDFC7C78D}" type="presParOf" srcId="{D8F4794F-2BAB-49AD-AD24-43C1244DD1A1}" destId="{A6C88B04-95FB-425B-A79B-DF13797CEBD1}" srcOrd="16" destOrd="0" presId="urn:microsoft.com/office/officeart/2005/8/layout/bProcess4"/>
    <dgm:cxn modelId="{7B0712D7-4CB3-4BC8-BEBB-9CDEF7F5A372}" type="presParOf" srcId="{A6C88B04-95FB-425B-A79B-DF13797CEBD1}" destId="{FF5585C7-B569-42DD-A145-23FF6E983A6F}" srcOrd="0" destOrd="0" presId="urn:microsoft.com/office/officeart/2005/8/layout/bProcess4"/>
    <dgm:cxn modelId="{F285ECBD-A6EA-4EBE-B1BA-879187C02B4F}" type="presParOf" srcId="{A6C88B04-95FB-425B-A79B-DF13797CEBD1}" destId="{ABA86519-F2C7-42DA-848D-BDEF3DD26236}"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56B8D-68C8-4A73-8827-B486D537DA08}">
      <dsp:nvSpPr>
        <dsp:cNvPr id="0" name=""/>
        <dsp:cNvSpPr/>
      </dsp:nvSpPr>
      <dsp:spPr>
        <a:xfrm rot="5400000">
          <a:off x="322417" y="130064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635B027A-0628-4FFE-8C5E-C394B7D1277C}">
      <dsp:nvSpPr>
        <dsp:cNvPr id="0" name=""/>
        <dsp:cNvSpPr/>
      </dsp:nvSpPr>
      <dsp:spPr>
        <a:xfrm>
          <a:off x="25646" y="306101"/>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latin typeface="Aptos Narrow" panose="020B0004020202020204" pitchFamily="34" charset="0"/>
            </a:rPr>
            <a:t>Importing the warnings and     required libraries</a:t>
          </a:r>
          <a:endParaRPr lang="en-IN" sz="2000" kern="1200" baseline="0" dirty="0">
            <a:latin typeface="Aptos Narrow" panose="020B0004020202020204" pitchFamily="34" charset="0"/>
          </a:endParaRPr>
        </a:p>
      </dsp:txBody>
      <dsp:txXfrm>
        <a:off x="61665" y="342120"/>
        <a:ext cx="3168433" cy="1157738"/>
      </dsp:txXfrm>
    </dsp:sp>
    <dsp:sp modelId="{8E92A83A-1662-424B-B96D-26F1F9288017}">
      <dsp:nvSpPr>
        <dsp:cNvPr id="0" name=""/>
        <dsp:cNvSpPr/>
      </dsp:nvSpPr>
      <dsp:spPr>
        <a:xfrm rot="5400000">
          <a:off x="322417" y="281643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AB157A10-064E-4406-9DAB-F698D4425DE2}">
      <dsp:nvSpPr>
        <dsp:cNvPr id="0" name=""/>
        <dsp:cNvSpPr/>
      </dsp:nvSpPr>
      <dsp:spPr>
        <a:xfrm>
          <a:off x="4100" y="1821890"/>
          <a:ext cx="3283564"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latin typeface="Aptos Narrow" panose="020B0004020202020204" pitchFamily="34" charset="0"/>
            </a:rPr>
            <a:t>Reading and Cleaning of the    dataset</a:t>
          </a:r>
          <a:endParaRPr lang="en-IN" sz="2000" kern="1200" baseline="0" dirty="0">
            <a:latin typeface="Aptos Narrow" panose="020B0004020202020204" pitchFamily="34" charset="0"/>
          </a:endParaRPr>
        </a:p>
      </dsp:txBody>
      <dsp:txXfrm>
        <a:off x="40119" y="1857909"/>
        <a:ext cx="3211526" cy="1157738"/>
      </dsp:txXfrm>
    </dsp:sp>
    <dsp:sp modelId="{4F467E67-9D4D-4D6A-A483-CB736E6AE87A}">
      <dsp:nvSpPr>
        <dsp:cNvPr id="0" name=""/>
        <dsp:cNvSpPr/>
      </dsp:nvSpPr>
      <dsp:spPr>
        <a:xfrm>
          <a:off x="1082325" y="3574328"/>
          <a:ext cx="3880601"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59BEE8B9-E4AD-47F0-962B-3D73A3A917FF}">
      <dsp:nvSpPr>
        <dsp:cNvPr id="0" name=""/>
        <dsp:cNvSpPr/>
      </dsp:nvSpPr>
      <dsp:spPr>
        <a:xfrm>
          <a:off x="4100" y="3337680"/>
          <a:ext cx="3283564"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ptos Narrow" panose="020B0004020202020204" pitchFamily="34" charset="0"/>
            </a:rPr>
            <a:t>Visualizing the structured data using basic EDA</a:t>
          </a:r>
          <a:endParaRPr lang="en-IN" sz="2000" kern="1200" baseline="0" dirty="0">
            <a:latin typeface="Aptos Narrow" panose="020B0004020202020204" pitchFamily="34" charset="0"/>
          </a:endParaRPr>
        </a:p>
      </dsp:txBody>
      <dsp:txXfrm>
        <a:off x="40119" y="3373699"/>
        <a:ext cx="3211526" cy="1157738"/>
      </dsp:txXfrm>
    </dsp:sp>
    <dsp:sp modelId="{8E6EB90C-7423-425C-AA3D-A46D37D566AD}">
      <dsp:nvSpPr>
        <dsp:cNvPr id="0" name=""/>
        <dsp:cNvSpPr/>
      </dsp:nvSpPr>
      <dsp:spPr>
        <a:xfrm rot="16200000">
          <a:off x="4213663" y="281643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E18154BB-119D-4B8A-AF8F-90B9FDC8EA7B}">
      <dsp:nvSpPr>
        <dsp:cNvPr id="0" name=""/>
        <dsp:cNvSpPr/>
      </dsp:nvSpPr>
      <dsp:spPr>
        <a:xfrm>
          <a:off x="3916893" y="3337680"/>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ptos Narrow" panose="020B0004020202020204" pitchFamily="34" charset="0"/>
            </a:rPr>
            <a:t>Data Preparation :                          Dummification</a:t>
          </a:r>
          <a:endParaRPr lang="en-IN" sz="2000" kern="1200" baseline="0" dirty="0">
            <a:latin typeface="Aptos Narrow" panose="020B0004020202020204" pitchFamily="34" charset="0"/>
          </a:endParaRPr>
        </a:p>
      </dsp:txBody>
      <dsp:txXfrm>
        <a:off x="3952912" y="3373699"/>
        <a:ext cx="3168433" cy="1157738"/>
      </dsp:txXfrm>
    </dsp:sp>
    <dsp:sp modelId="{7CDBFD6E-F125-4CCD-B0FB-3E5CE259E0CF}">
      <dsp:nvSpPr>
        <dsp:cNvPr id="0" name=""/>
        <dsp:cNvSpPr/>
      </dsp:nvSpPr>
      <dsp:spPr>
        <a:xfrm rot="16200000">
          <a:off x="4213663" y="130064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2D58A390-2A43-4BED-8914-B62004B1438C}">
      <dsp:nvSpPr>
        <dsp:cNvPr id="0" name=""/>
        <dsp:cNvSpPr/>
      </dsp:nvSpPr>
      <dsp:spPr>
        <a:xfrm>
          <a:off x="3916893" y="1821890"/>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ptos Narrow" panose="020B0004020202020204" pitchFamily="34" charset="0"/>
            </a:rPr>
            <a:t>Splitting the Data into Training and Testing Sets</a:t>
          </a:r>
          <a:endParaRPr lang="en-IN" sz="2000" kern="1200" baseline="0" dirty="0">
            <a:latin typeface="Aptos Narrow" panose="020B0004020202020204" pitchFamily="34" charset="0"/>
          </a:endParaRPr>
        </a:p>
      </dsp:txBody>
      <dsp:txXfrm>
        <a:off x="3952912" y="1857909"/>
        <a:ext cx="3168433" cy="1157738"/>
      </dsp:txXfrm>
    </dsp:sp>
    <dsp:sp modelId="{E6A2A07C-4236-44E0-BA3B-3861800C11B3}">
      <dsp:nvSpPr>
        <dsp:cNvPr id="0" name=""/>
        <dsp:cNvSpPr/>
      </dsp:nvSpPr>
      <dsp:spPr>
        <a:xfrm>
          <a:off x="4973501" y="542750"/>
          <a:ext cx="3859125"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7A200455-005B-45AF-BB63-1DA9CF3AC567}">
      <dsp:nvSpPr>
        <dsp:cNvPr id="0" name=""/>
        <dsp:cNvSpPr/>
      </dsp:nvSpPr>
      <dsp:spPr>
        <a:xfrm>
          <a:off x="3916893" y="306101"/>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ptos Narrow" panose="020B0004020202020204" pitchFamily="34" charset="0"/>
            </a:rPr>
            <a:t>Building logistic regression   model</a:t>
          </a:r>
          <a:endParaRPr lang="en-IN" sz="2000" kern="1200" baseline="0" dirty="0">
            <a:latin typeface="Aptos Narrow" panose="020B0004020202020204" pitchFamily="34" charset="0"/>
          </a:endParaRPr>
        </a:p>
      </dsp:txBody>
      <dsp:txXfrm>
        <a:off x="3952912" y="342120"/>
        <a:ext cx="3168433" cy="1157738"/>
      </dsp:txXfrm>
    </dsp:sp>
    <dsp:sp modelId="{D3A4733A-2E35-41CF-937D-188A79E5B76A}">
      <dsp:nvSpPr>
        <dsp:cNvPr id="0" name=""/>
        <dsp:cNvSpPr/>
      </dsp:nvSpPr>
      <dsp:spPr>
        <a:xfrm rot="5400000">
          <a:off x="8083363" y="130064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2EDD5849-7575-4B11-A7EE-4CDED5C96A2E}">
      <dsp:nvSpPr>
        <dsp:cNvPr id="0" name=""/>
        <dsp:cNvSpPr/>
      </dsp:nvSpPr>
      <dsp:spPr>
        <a:xfrm>
          <a:off x="7786593" y="306101"/>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ptos Narrow" panose="020B0004020202020204" pitchFamily="34" charset="0"/>
            </a:rPr>
            <a:t>Evaluation of the Model</a:t>
          </a:r>
          <a:endParaRPr lang="en-IN" sz="2000" kern="1200" baseline="0" dirty="0">
            <a:latin typeface="Aptos Narrow" panose="020B0004020202020204" pitchFamily="34" charset="0"/>
          </a:endParaRPr>
        </a:p>
      </dsp:txBody>
      <dsp:txXfrm>
        <a:off x="7822612" y="342120"/>
        <a:ext cx="3168433" cy="1157738"/>
      </dsp:txXfrm>
    </dsp:sp>
    <dsp:sp modelId="{30293E27-C5BC-4536-AEFD-3B9E51402C7D}">
      <dsp:nvSpPr>
        <dsp:cNvPr id="0" name=""/>
        <dsp:cNvSpPr/>
      </dsp:nvSpPr>
      <dsp:spPr>
        <a:xfrm rot="5400000">
          <a:off x="8083363" y="2816434"/>
          <a:ext cx="1509100" cy="171607"/>
        </a:xfrm>
        <a:prstGeom prst="rect">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55944738-CDB0-4253-B820-5FFF00A75419}">
      <dsp:nvSpPr>
        <dsp:cNvPr id="0" name=""/>
        <dsp:cNvSpPr/>
      </dsp:nvSpPr>
      <dsp:spPr>
        <a:xfrm>
          <a:off x="7786593" y="1821890"/>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ptos Narrow" panose="020B0004020202020204" pitchFamily="34" charset="0"/>
            </a:rPr>
            <a:t>Prediction on the test set</a:t>
          </a:r>
          <a:endParaRPr lang="en-IN" sz="2000" kern="1200" baseline="0" dirty="0">
            <a:latin typeface="Aptos Narrow" panose="020B0004020202020204" pitchFamily="34" charset="0"/>
          </a:endParaRPr>
        </a:p>
      </dsp:txBody>
      <dsp:txXfrm>
        <a:off x="7822612" y="1857909"/>
        <a:ext cx="3168433" cy="1157738"/>
      </dsp:txXfrm>
    </dsp:sp>
    <dsp:sp modelId="{ABA86519-F2C7-42DA-848D-BDEF3DD26236}">
      <dsp:nvSpPr>
        <dsp:cNvPr id="0" name=""/>
        <dsp:cNvSpPr/>
      </dsp:nvSpPr>
      <dsp:spPr>
        <a:xfrm>
          <a:off x="7786593" y="3337680"/>
          <a:ext cx="3240471" cy="1229776"/>
        </a:xfrm>
        <a:prstGeom prst="roundRect">
          <a:avLst>
            <a:gd name="adj" fmla="val 10000"/>
          </a:avLst>
        </a:prstGeom>
        <a:solidFill>
          <a:schemeClr val="accent2">
            <a:lumMod val="50000"/>
          </a:schemeClr>
        </a:solidFill>
        <a:ln w="2222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ptos Narrow" panose="020B0004020202020204" pitchFamily="34" charset="0"/>
            </a:rPr>
            <a:t>Conclusion</a:t>
          </a:r>
          <a:endParaRPr lang="en-IN" sz="2000" kern="1200" baseline="0" dirty="0">
            <a:latin typeface="Aptos Narrow" panose="020B0004020202020204" pitchFamily="34" charset="0"/>
          </a:endParaRPr>
        </a:p>
      </dsp:txBody>
      <dsp:txXfrm>
        <a:off x="7822612" y="3373699"/>
        <a:ext cx="3168433" cy="115773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480CA1-421A-4B4E-B48A-5C5C843E835C}" type="datetimeFigureOut">
              <a:rPr lang="en-IN" smtClean="0"/>
              <a:t>21-10-2024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370090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351499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322236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683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42267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480CA1-421A-4B4E-B48A-5C5C843E835C}"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425899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480CA1-421A-4B4E-B48A-5C5C843E835C}"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96315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0CA1-421A-4B4E-B48A-5C5C843E83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210997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0CA1-421A-4B4E-B48A-5C5C843E83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10843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80CA1-421A-4B4E-B48A-5C5C843E83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195742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80CA1-421A-4B4E-B48A-5C5C843E83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196367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178517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80CA1-421A-4B4E-B48A-5C5C843E835C}"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364471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80CA1-421A-4B4E-B48A-5C5C843E835C}"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203359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80CA1-421A-4B4E-B48A-5C5C843E835C}"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47718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293767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80CA1-421A-4B4E-B48A-5C5C843E83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FD2F4-3D2E-4FD5-8E47-5C876D192E26}" type="slidenum">
              <a:rPr lang="en-IN" smtClean="0"/>
              <a:t>‹#›</a:t>
            </a:fld>
            <a:endParaRPr lang="en-IN"/>
          </a:p>
        </p:txBody>
      </p:sp>
    </p:spTree>
    <p:extLst>
      <p:ext uri="{BB962C8B-B14F-4D97-AF65-F5344CB8AC3E}">
        <p14:creationId xmlns:p14="http://schemas.microsoft.com/office/powerpoint/2010/main" val="199252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rgbClr val="006699"/>
            </a:gs>
            <a:gs pos="86000">
              <a:srgbClr val="BF95DF"/>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480CA1-421A-4B4E-B48A-5C5C843E835C}" type="datetimeFigureOut">
              <a:rPr lang="en-IN" smtClean="0"/>
              <a:t>21-10-2024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2FD2F4-3D2E-4FD5-8E47-5C876D192E26}" type="slidenum">
              <a:rPr lang="en-IN" smtClean="0"/>
              <a:t>‹#›</a:t>
            </a:fld>
            <a:endParaRPr lang="en-IN"/>
          </a:p>
        </p:txBody>
      </p:sp>
    </p:spTree>
    <p:extLst>
      <p:ext uri="{BB962C8B-B14F-4D97-AF65-F5344CB8AC3E}">
        <p14:creationId xmlns:p14="http://schemas.microsoft.com/office/powerpoint/2010/main" val="2254559613"/>
      </p:ext>
    </p:extLst>
  </p:cSld>
  <p:clrMap bg1="dk1" tx1="lt1" bg2="dk2" tx2="lt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6" r:id="rId12"/>
    <p:sldLayoutId id="2147484227" r:id="rId13"/>
    <p:sldLayoutId id="2147484228" r:id="rId14"/>
    <p:sldLayoutId id="2147484229" r:id="rId15"/>
    <p:sldLayoutId id="2147484230" r:id="rId16"/>
    <p:sldLayoutId id="21474842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5C12-1EB7-E394-61C7-441347ABC949}"/>
              </a:ext>
            </a:extLst>
          </p:cNvPr>
          <p:cNvSpPr>
            <a:spLocks noGrp="1"/>
          </p:cNvSpPr>
          <p:nvPr>
            <p:ph type="ctrTitle"/>
          </p:nvPr>
        </p:nvSpPr>
        <p:spPr>
          <a:xfrm>
            <a:off x="2423272" y="657518"/>
            <a:ext cx="9275392" cy="2268559"/>
          </a:xfrm>
        </p:spPr>
        <p:txBody>
          <a:bodyPr>
            <a:normAutofit fontScale="90000"/>
          </a:bodyPr>
          <a:lstStyle/>
          <a:p>
            <a:r>
              <a:rPr lang="en-IN" sz="6000" dirty="0">
                <a:latin typeface="Aptos Display" panose="020B0004020202020204" pitchFamily="34" charset="0"/>
              </a:rPr>
              <a:t>Lead Scoring Case study</a:t>
            </a:r>
            <a:br>
              <a:rPr lang="en-IN" dirty="0">
                <a:latin typeface="Aptos Display" panose="020B0004020202020204" pitchFamily="34" charset="0"/>
              </a:rPr>
            </a:br>
            <a:endParaRPr lang="en-IN" dirty="0">
              <a:latin typeface="Aptos Display" panose="020B0004020202020204" pitchFamily="34" charset="0"/>
            </a:endParaRPr>
          </a:p>
        </p:txBody>
      </p:sp>
      <p:sp>
        <p:nvSpPr>
          <p:cNvPr id="4" name="TextBox 3">
            <a:extLst>
              <a:ext uri="{FF2B5EF4-FFF2-40B4-BE49-F238E27FC236}">
                <a16:creationId xmlns:a16="http://schemas.microsoft.com/office/drawing/2014/main" id="{43C45D8D-8501-0A9D-E814-AC3E60026ABD}"/>
              </a:ext>
            </a:extLst>
          </p:cNvPr>
          <p:cNvSpPr txBox="1"/>
          <p:nvPr/>
        </p:nvSpPr>
        <p:spPr>
          <a:xfrm>
            <a:off x="8361574" y="3429000"/>
            <a:ext cx="2438424" cy="1369606"/>
          </a:xfrm>
          <a:prstGeom prst="rect">
            <a:avLst/>
          </a:prstGeom>
          <a:noFill/>
        </p:spPr>
        <p:txBody>
          <a:bodyPr wrap="none" rtlCol="0">
            <a:spAutoFit/>
          </a:bodyPr>
          <a:lstStyle/>
          <a:p>
            <a:r>
              <a:rPr lang="en-IN" sz="2000" dirty="0">
                <a:latin typeface="Aptos Narrow" panose="020B0004020202020204" pitchFamily="34" charset="0"/>
              </a:rPr>
              <a:t>Submitted By</a:t>
            </a:r>
          </a:p>
          <a:p>
            <a:endParaRPr lang="en-IN" sz="300" dirty="0">
              <a:latin typeface="Aptos Narrow" panose="020B0004020202020204" pitchFamily="34" charset="0"/>
            </a:endParaRPr>
          </a:p>
          <a:p>
            <a:pPr marL="342900" indent="-342900">
              <a:buFont typeface="+mj-lt"/>
              <a:buAutoNum type="arabicPeriod"/>
            </a:pPr>
            <a:r>
              <a:rPr lang="en-IN" sz="2000" dirty="0">
                <a:latin typeface="Aptos Narrow" panose="020B0004020202020204" pitchFamily="34" charset="0"/>
              </a:rPr>
              <a:t>Chayanika Hazra</a:t>
            </a:r>
          </a:p>
          <a:p>
            <a:pPr marL="342900" indent="-342900">
              <a:buFont typeface="+mj-lt"/>
              <a:buAutoNum type="arabicPeriod"/>
            </a:pPr>
            <a:r>
              <a:rPr lang="en-IN" sz="2000" dirty="0">
                <a:latin typeface="Aptos Narrow" panose="020B0004020202020204" pitchFamily="34" charset="0"/>
              </a:rPr>
              <a:t>Bhagyashree Bose</a:t>
            </a:r>
          </a:p>
          <a:p>
            <a:pPr marL="342900" indent="-342900">
              <a:buFont typeface="+mj-lt"/>
              <a:buAutoNum type="arabicPeriod"/>
            </a:pPr>
            <a:r>
              <a:rPr lang="en-IN" sz="2000" dirty="0">
                <a:latin typeface="Aptos Narrow" panose="020B0004020202020204" pitchFamily="34" charset="0"/>
              </a:rPr>
              <a:t>Prineet Tiwari</a:t>
            </a:r>
          </a:p>
        </p:txBody>
      </p:sp>
    </p:spTree>
    <p:extLst>
      <p:ext uri="{BB962C8B-B14F-4D97-AF65-F5344CB8AC3E}">
        <p14:creationId xmlns:p14="http://schemas.microsoft.com/office/powerpoint/2010/main" val="299810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F6B5-ACE4-AEC5-0466-DF234D871261}"/>
              </a:ext>
            </a:extLst>
          </p:cNvPr>
          <p:cNvSpPr>
            <a:spLocks noGrp="1"/>
          </p:cNvSpPr>
          <p:nvPr>
            <p:ph type="title"/>
          </p:nvPr>
        </p:nvSpPr>
        <p:spPr>
          <a:xfrm>
            <a:off x="1141412" y="112680"/>
            <a:ext cx="9905998" cy="1478570"/>
          </a:xfrm>
        </p:spPr>
        <p:txBody>
          <a:bodyPr/>
          <a:lstStyle/>
          <a:p>
            <a:r>
              <a:rPr lang="en-IN" dirty="0">
                <a:latin typeface="Aptos Display" panose="020B0004020202020204" pitchFamily="34" charset="0"/>
              </a:rPr>
              <a:t>Suggestions</a:t>
            </a:r>
            <a:br>
              <a:rPr lang="en-IN" dirty="0">
                <a:latin typeface="Aptos Narrow" panose="020B0004020202020204" pitchFamily="34" charset="0"/>
              </a:rPr>
            </a:br>
            <a:endParaRPr lang="en-IN" dirty="0"/>
          </a:p>
        </p:txBody>
      </p:sp>
      <p:sp>
        <p:nvSpPr>
          <p:cNvPr id="3" name="Content Placeholder 2">
            <a:extLst>
              <a:ext uri="{FF2B5EF4-FFF2-40B4-BE49-F238E27FC236}">
                <a16:creationId xmlns:a16="http://schemas.microsoft.com/office/drawing/2014/main" id="{72A98065-34A5-E385-3708-50EAD2330A7B}"/>
              </a:ext>
            </a:extLst>
          </p:cNvPr>
          <p:cNvSpPr>
            <a:spLocks noGrp="1"/>
          </p:cNvSpPr>
          <p:nvPr>
            <p:ph idx="1"/>
          </p:nvPr>
        </p:nvSpPr>
        <p:spPr>
          <a:xfrm>
            <a:off x="1021404" y="1167319"/>
            <a:ext cx="10223770" cy="5330758"/>
          </a:xfrm>
        </p:spPr>
        <p:txBody>
          <a:bodyPr>
            <a:normAutofit lnSpcReduction="10000"/>
          </a:bodyPr>
          <a:lstStyle/>
          <a:p>
            <a:pPr marL="0" indent="0" algn="just">
              <a:buNone/>
            </a:pPr>
            <a:r>
              <a:rPr lang="en-US" sz="1600" b="0" i="0" dirty="0">
                <a:effectLst/>
                <a:latin typeface="Aptos Narrow" panose="020B0004020202020204" pitchFamily="34" charset="0"/>
              </a:rPr>
              <a:t>1. Optimizing Precision and Recall:</a:t>
            </a:r>
          </a:p>
          <a:p>
            <a:pPr algn="just"/>
            <a:r>
              <a:rPr lang="en-US" sz="1600" b="0" i="0" dirty="0">
                <a:effectLst/>
                <a:latin typeface="Aptos Narrow" panose="020B0004020202020204" pitchFamily="34" charset="0"/>
              </a:rPr>
              <a:t>The balance between precision and recall is crucial for maximizing conversion opportunities. Given the importance of capturing positive cases, strategies should be considered to enhance recall without significantly impacting precision. A deeper dive into the features and potential adjustments to the classification threshold could yield improvements.</a:t>
            </a:r>
          </a:p>
          <a:p>
            <a:pPr marL="0" indent="0" algn="just">
              <a:buNone/>
            </a:pPr>
            <a:r>
              <a:rPr lang="en-US" sz="1600" b="0" i="0" dirty="0">
                <a:effectLst/>
                <a:latin typeface="Aptos Narrow" panose="020B0004020202020204" pitchFamily="34" charset="0"/>
              </a:rPr>
              <a:t>2. Addressing Class Imbalance:</a:t>
            </a:r>
          </a:p>
          <a:p>
            <a:pPr algn="just"/>
            <a:r>
              <a:rPr lang="en-US" sz="1600" b="0" i="0" dirty="0">
                <a:effectLst/>
                <a:latin typeface="Aptos Narrow" panose="020B0004020202020204" pitchFamily="34" charset="0"/>
              </a:rPr>
              <a:t>If the dataset reflects an imbalance between classes, it is critical to employ additional metrics beyond accuracy. Metrics such as precision, recall, and the F1 score will provide a more nuanced understanding of model performance across all classifications.</a:t>
            </a:r>
          </a:p>
          <a:p>
            <a:pPr marL="0" indent="0" algn="just">
              <a:buNone/>
            </a:pPr>
            <a:r>
              <a:rPr lang="en-US" sz="1600" b="0" i="0" dirty="0">
                <a:effectLst/>
                <a:latin typeface="Aptos Narrow" panose="020B0004020202020204" pitchFamily="34" charset="0"/>
              </a:rPr>
              <a:t>3. Improvement Initiatives:</a:t>
            </a:r>
          </a:p>
          <a:p>
            <a:pPr algn="just"/>
            <a:r>
              <a:rPr lang="en-US" sz="1600" b="0" i="0" dirty="0">
                <a:effectLst/>
                <a:latin typeface="Aptos Narrow" panose="020B0004020202020204" pitchFamily="34" charset="0"/>
              </a:rPr>
              <a:t>With 249 false negatives identified, it is recommended to explore avenues such as feature engineering, hyperparameter tuning, and experimenting with alternative algorithms to boost recall. Techniques like SMOTE (Synthetic Minority Over-sampling Technique) may also be beneficial in balancing class representation during training.</a:t>
            </a:r>
          </a:p>
          <a:p>
            <a:pPr marL="0" indent="0" algn="just">
              <a:buNone/>
            </a:pPr>
            <a:r>
              <a:rPr lang="en-US" sz="1600" b="0" i="0" dirty="0">
                <a:effectLst/>
                <a:latin typeface="Aptos Narrow" panose="020B0004020202020204" pitchFamily="34" charset="0"/>
              </a:rPr>
              <a:t>4. Comprehensive Evaluation:</a:t>
            </a:r>
          </a:p>
          <a:p>
            <a:pPr algn="just"/>
            <a:r>
              <a:rPr lang="en-US" sz="1600" b="0" i="0" dirty="0">
                <a:effectLst/>
                <a:latin typeface="Aptos Narrow" panose="020B0004020202020204" pitchFamily="34" charset="0"/>
              </a:rPr>
              <a:t>It is advisable to utilize additional evaluation metrics, such as F1 score, AUC-ROC (Area Under the Receiver Operating Characteristic Curve), and PR AUC (Area Under the Precision-Recall Curve), to gain a holistic view of the model's performance.</a:t>
            </a:r>
          </a:p>
        </p:txBody>
      </p:sp>
    </p:spTree>
    <p:extLst>
      <p:ext uri="{BB962C8B-B14F-4D97-AF65-F5344CB8AC3E}">
        <p14:creationId xmlns:p14="http://schemas.microsoft.com/office/powerpoint/2010/main" val="167538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F6B5-ACE4-AEC5-0466-DF234D871261}"/>
              </a:ext>
            </a:extLst>
          </p:cNvPr>
          <p:cNvSpPr>
            <a:spLocks noGrp="1"/>
          </p:cNvSpPr>
          <p:nvPr>
            <p:ph type="title"/>
          </p:nvPr>
        </p:nvSpPr>
        <p:spPr>
          <a:xfrm>
            <a:off x="1141412" y="112680"/>
            <a:ext cx="9905998" cy="1478570"/>
          </a:xfrm>
        </p:spPr>
        <p:txBody>
          <a:bodyPr/>
          <a:lstStyle/>
          <a:p>
            <a:r>
              <a:rPr lang="en-IN" dirty="0">
                <a:latin typeface="Aptos Display" panose="020B0004020202020204" pitchFamily="34" charset="0"/>
              </a:rPr>
              <a:t>Suggestions</a:t>
            </a:r>
            <a:br>
              <a:rPr lang="en-IN" dirty="0">
                <a:latin typeface="Aptos Narrow" panose="020B0004020202020204" pitchFamily="34" charset="0"/>
              </a:rPr>
            </a:br>
            <a:endParaRPr lang="en-IN" dirty="0"/>
          </a:p>
        </p:txBody>
      </p:sp>
      <p:sp>
        <p:nvSpPr>
          <p:cNvPr id="3" name="Content Placeholder 2">
            <a:extLst>
              <a:ext uri="{FF2B5EF4-FFF2-40B4-BE49-F238E27FC236}">
                <a16:creationId xmlns:a16="http://schemas.microsoft.com/office/drawing/2014/main" id="{72A98065-34A5-E385-3708-50EAD2330A7B}"/>
              </a:ext>
            </a:extLst>
          </p:cNvPr>
          <p:cNvSpPr>
            <a:spLocks noGrp="1"/>
          </p:cNvSpPr>
          <p:nvPr>
            <p:ph idx="1"/>
          </p:nvPr>
        </p:nvSpPr>
        <p:spPr>
          <a:xfrm>
            <a:off x="1021404" y="1167319"/>
            <a:ext cx="10223770" cy="5330758"/>
          </a:xfrm>
        </p:spPr>
        <p:txBody>
          <a:bodyPr>
            <a:normAutofit/>
          </a:bodyPr>
          <a:lstStyle/>
          <a:p>
            <a:pPr algn="just"/>
            <a:r>
              <a:rPr lang="en-US" b="0" i="0" dirty="0">
                <a:effectLst/>
                <a:latin typeface="Aptos Narrow" panose="020B0004020202020204" pitchFamily="34" charset="0"/>
              </a:rPr>
              <a:t>The company should make calls to the following leads that-</a:t>
            </a:r>
          </a:p>
          <a:p>
            <a:pPr marL="457200" indent="-457200" algn="just">
              <a:buFont typeface="+mj-lt"/>
              <a:buAutoNum type="arabicPeriod"/>
            </a:pPr>
            <a:r>
              <a:rPr lang="en-US" b="0" i="0" dirty="0">
                <a:effectLst/>
                <a:latin typeface="Aptos Narrow" panose="020B0004020202020204" pitchFamily="34" charset="0"/>
              </a:rPr>
              <a:t>Spend more time on the website</a:t>
            </a:r>
          </a:p>
          <a:p>
            <a:pPr marL="457200" indent="-457200" algn="just">
              <a:buFont typeface="+mj-lt"/>
              <a:buAutoNum type="arabicPeriod"/>
            </a:pPr>
            <a:r>
              <a:rPr lang="en-US" b="0" i="0" dirty="0">
                <a:effectLst/>
                <a:latin typeface="Aptos Narrow" panose="020B0004020202020204" pitchFamily="34" charset="0"/>
              </a:rPr>
              <a:t>Originate from Landing Page Submissions</a:t>
            </a:r>
          </a:p>
          <a:p>
            <a:pPr marL="457200" indent="-457200" algn="just">
              <a:buFont typeface="+mj-lt"/>
              <a:buAutoNum type="arabicPeriod"/>
            </a:pPr>
            <a:r>
              <a:rPr lang="en-US" dirty="0">
                <a:latin typeface="Aptos Narrow" panose="020B0004020202020204" pitchFamily="34" charset="0"/>
              </a:rPr>
              <a:t>Originate from Google and Direct Traffic</a:t>
            </a:r>
          </a:p>
          <a:p>
            <a:pPr marL="0" indent="0" algn="just">
              <a:buNone/>
            </a:pPr>
            <a:endParaRPr lang="en-US" b="0" i="0" dirty="0">
              <a:effectLst/>
              <a:latin typeface="Aptos Narrow" panose="020B0004020202020204" pitchFamily="34" charset="0"/>
            </a:endParaRPr>
          </a:p>
          <a:p>
            <a:pPr marL="0" indent="0" algn="just">
              <a:buNone/>
            </a:pPr>
            <a:endParaRPr lang="en-US" b="0" i="0" dirty="0">
              <a:effectLst/>
              <a:latin typeface="Aptos Narrow" panose="020B0004020202020204" pitchFamily="34" charset="0"/>
            </a:endParaRPr>
          </a:p>
          <a:p>
            <a:pPr marL="457200" indent="-457200" algn="just">
              <a:buFont typeface="+mj-lt"/>
              <a:buAutoNum type="arabicPeriod"/>
            </a:pPr>
            <a:endParaRPr lang="en-US" b="0" i="0" dirty="0">
              <a:effectLst/>
              <a:latin typeface="Aptos Narrow" panose="020B0004020202020204" pitchFamily="34" charset="0"/>
            </a:endParaRPr>
          </a:p>
        </p:txBody>
      </p:sp>
    </p:spTree>
    <p:extLst>
      <p:ext uri="{BB962C8B-B14F-4D97-AF65-F5344CB8AC3E}">
        <p14:creationId xmlns:p14="http://schemas.microsoft.com/office/powerpoint/2010/main" val="85430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0651-5821-FB1B-2EC5-6387A5E49C4B}"/>
              </a:ext>
            </a:extLst>
          </p:cNvPr>
          <p:cNvSpPr>
            <a:spLocks noGrp="1"/>
          </p:cNvSpPr>
          <p:nvPr>
            <p:ph type="title"/>
          </p:nvPr>
        </p:nvSpPr>
        <p:spPr/>
        <p:txBody>
          <a:bodyPr/>
          <a:lstStyle/>
          <a:p>
            <a:r>
              <a:rPr lang="en-IN" dirty="0">
                <a:latin typeface="Aptos Display" panose="020B0004020202020204" pitchFamily="34" charset="0"/>
              </a:rPr>
              <a:t>Contents</a:t>
            </a:r>
          </a:p>
        </p:txBody>
      </p:sp>
      <p:sp>
        <p:nvSpPr>
          <p:cNvPr id="3" name="Content Placeholder 2">
            <a:extLst>
              <a:ext uri="{FF2B5EF4-FFF2-40B4-BE49-F238E27FC236}">
                <a16:creationId xmlns:a16="http://schemas.microsoft.com/office/drawing/2014/main" id="{FAD2DB5C-7898-E610-A440-7AE70A5AB22B}"/>
              </a:ext>
            </a:extLst>
          </p:cNvPr>
          <p:cNvSpPr>
            <a:spLocks noGrp="1"/>
          </p:cNvSpPr>
          <p:nvPr>
            <p:ph idx="1"/>
          </p:nvPr>
        </p:nvSpPr>
        <p:spPr/>
        <p:txBody>
          <a:bodyPr>
            <a:normAutofit/>
          </a:bodyPr>
          <a:lstStyle/>
          <a:p>
            <a:pPr marL="457200" indent="-457200">
              <a:buFont typeface="+mj-lt"/>
              <a:buAutoNum type="arabicPeriod"/>
            </a:pPr>
            <a:r>
              <a:rPr lang="en-IN" dirty="0">
                <a:latin typeface="Aptos Narrow" panose="020B0004020202020204" pitchFamily="34" charset="0"/>
              </a:rPr>
              <a:t>Problem Statement</a:t>
            </a:r>
          </a:p>
          <a:p>
            <a:pPr marL="457200" indent="-457200">
              <a:buFont typeface="+mj-lt"/>
              <a:buAutoNum type="arabicPeriod"/>
            </a:pPr>
            <a:r>
              <a:rPr lang="en-IN" dirty="0">
                <a:latin typeface="Aptos Narrow" panose="020B0004020202020204" pitchFamily="34" charset="0"/>
              </a:rPr>
              <a:t>Goal</a:t>
            </a:r>
          </a:p>
          <a:p>
            <a:pPr marL="457200" indent="-457200">
              <a:buFont typeface="+mj-lt"/>
              <a:buAutoNum type="arabicPeriod"/>
            </a:pPr>
            <a:r>
              <a:rPr lang="en-IN" dirty="0">
                <a:latin typeface="Aptos Narrow" panose="020B0004020202020204" pitchFamily="34" charset="0"/>
              </a:rPr>
              <a:t>Approach</a:t>
            </a:r>
          </a:p>
          <a:p>
            <a:pPr marL="457200" indent="-457200">
              <a:buFont typeface="+mj-lt"/>
              <a:buAutoNum type="arabicPeriod"/>
            </a:pPr>
            <a:r>
              <a:rPr lang="en-IN" dirty="0">
                <a:latin typeface="Aptos Narrow" panose="020B0004020202020204" pitchFamily="34" charset="0"/>
              </a:rPr>
              <a:t>EDA</a:t>
            </a:r>
          </a:p>
          <a:p>
            <a:pPr marL="457200" indent="-457200">
              <a:buFont typeface="+mj-lt"/>
              <a:buAutoNum type="arabicPeriod"/>
            </a:pPr>
            <a:r>
              <a:rPr lang="en-IN" dirty="0">
                <a:latin typeface="Aptos Narrow" panose="020B0004020202020204" pitchFamily="34" charset="0"/>
              </a:rPr>
              <a:t>Model Evaluation</a:t>
            </a:r>
          </a:p>
          <a:p>
            <a:pPr marL="457200" indent="-457200">
              <a:buFont typeface="+mj-lt"/>
              <a:buAutoNum type="arabicPeriod"/>
            </a:pPr>
            <a:r>
              <a:rPr lang="en-IN" dirty="0">
                <a:latin typeface="Aptos Narrow" panose="020B0004020202020204" pitchFamily="34" charset="0"/>
              </a:rPr>
              <a:t>Insights and Suggestions</a:t>
            </a:r>
          </a:p>
          <a:p>
            <a:pPr marL="457200" indent="-457200">
              <a:buFont typeface="+mj-lt"/>
              <a:buAutoNum type="arabicPeriod"/>
            </a:pPr>
            <a:endParaRPr lang="en-IN" dirty="0">
              <a:latin typeface="Aptos Narrow" panose="020B0004020202020204" pitchFamily="34" charset="0"/>
            </a:endParaRPr>
          </a:p>
        </p:txBody>
      </p:sp>
    </p:spTree>
    <p:extLst>
      <p:ext uri="{BB962C8B-B14F-4D97-AF65-F5344CB8AC3E}">
        <p14:creationId xmlns:p14="http://schemas.microsoft.com/office/powerpoint/2010/main" val="306150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5360-72C5-17AF-1A22-C8824E8D0B1C}"/>
              </a:ext>
            </a:extLst>
          </p:cNvPr>
          <p:cNvSpPr>
            <a:spLocks noGrp="1"/>
          </p:cNvSpPr>
          <p:nvPr>
            <p:ph type="title"/>
          </p:nvPr>
        </p:nvSpPr>
        <p:spPr/>
        <p:txBody>
          <a:bodyPr>
            <a:normAutofit/>
          </a:bodyPr>
          <a:lstStyle/>
          <a:p>
            <a:r>
              <a:rPr lang="en-IN" dirty="0">
                <a:latin typeface="Aptos Display" panose="020B0004020202020204" pitchFamily="34" charset="0"/>
              </a:rPr>
              <a:t>Problem Statement</a:t>
            </a:r>
            <a:br>
              <a:rPr lang="en-IN" dirty="0">
                <a:latin typeface="Aptos Display" panose="020B0004020202020204" pitchFamily="34" charset="0"/>
              </a:rPr>
            </a:b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BDB14A1-5BBD-AD7B-5705-2B76C782A993}"/>
              </a:ext>
            </a:extLst>
          </p:cNvPr>
          <p:cNvSpPr>
            <a:spLocks noGrp="1"/>
          </p:cNvSpPr>
          <p:nvPr>
            <p:ph idx="1"/>
          </p:nvPr>
        </p:nvSpPr>
        <p:spPr>
          <a:xfrm>
            <a:off x="1141412" y="1508290"/>
            <a:ext cx="9905999" cy="4308048"/>
          </a:xfrm>
        </p:spPr>
        <p:txBody>
          <a:bodyPr>
            <a:normAutofit fontScale="85000" lnSpcReduction="10000"/>
          </a:bodyPr>
          <a:lstStyle/>
          <a:p>
            <a:pPr algn="just">
              <a:buFont typeface="Arial" panose="020B0604020202020204" pitchFamily="34" charset="0"/>
              <a:buChar char="•"/>
            </a:pPr>
            <a:r>
              <a:rPr lang="en-US" sz="1900" b="0" i="0" dirty="0">
                <a:effectLst/>
                <a:latin typeface="Aptos Narrow" panose="020B0004020202020204" pitchFamily="34" charset="0"/>
              </a:rPr>
              <a:t>An education company named X Education sells online courses to industry professionals. On any given day, many professionals who are interested in the courses land on their website and browse for courses.</a:t>
            </a:r>
          </a:p>
          <a:p>
            <a:pPr algn="just">
              <a:buFont typeface="Arial" panose="020B0604020202020204" pitchFamily="34" charset="0"/>
              <a:buChar char="•"/>
            </a:pPr>
            <a:r>
              <a:rPr lang="en-US" sz="1900" b="0" i="0" dirty="0">
                <a:effectLst/>
                <a:latin typeface="Aptos Narrow" panose="020B0004020202020204" pitchFamily="34" charset="0"/>
              </a:rPr>
              <a:t>The company markets its courses on several websites and search engines like Google through which people land on the website where they might fill up a form for the course in which they provide their email address or phone number. </a:t>
            </a:r>
            <a:r>
              <a:rPr lang="en-US" sz="1900" dirty="0">
                <a:latin typeface="Aptos Narrow" panose="020B0004020202020204" pitchFamily="34" charset="0"/>
              </a:rPr>
              <a:t>These</a:t>
            </a:r>
            <a:r>
              <a:rPr lang="en-US" sz="1900" b="0" i="0" dirty="0">
                <a:effectLst/>
                <a:latin typeface="Aptos Narrow" panose="020B0004020202020204" pitchFamily="34" charset="0"/>
              </a:rPr>
              <a:t> are classified to be a lead.</a:t>
            </a:r>
            <a:r>
              <a:rPr lang="en-US" sz="1900" dirty="0">
                <a:latin typeface="Aptos Narrow" panose="020B0004020202020204" pitchFamily="34" charset="0"/>
              </a:rPr>
              <a:t> Additionally, t</a:t>
            </a:r>
            <a:r>
              <a:rPr lang="en-US" sz="1900" b="0" i="0" dirty="0">
                <a:effectLst/>
                <a:latin typeface="Aptos Narrow" panose="020B0004020202020204" pitchFamily="34" charset="0"/>
              </a:rPr>
              <a:t>he company also gets leads through past referrals. </a:t>
            </a:r>
          </a:p>
          <a:p>
            <a:pPr algn="just">
              <a:buFont typeface="Arial" panose="020B0604020202020204" pitchFamily="34" charset="0"/>
              <a:buChar char="•"/>
            </a:pPr>
            <a:r>
              <a:rPr lang="en-US" sz="1900" b="0" i="0" dirty="0">
                <a:effectLst/>
                <a:latin typeface="Aptos Narrow" panose="020B0004020202020204" pitchFamily="34" charset="0"/>
              </a:rPr>
              <a:t>Once these leads are acquired, employees from the sales team start making calls, writing emails, etc. Through this process, some of the leads get converted while most do not. The typical lead conversion rate at X education is around 30%.</a:t>
            </a:r>
          </a:p>
          <a:p>
            <a:pPr algn="just">
              <a:buFont typeface="Arial" panose="020B0604020202020204" pitchFamily="34" charset="0"/>
              <a:buChar char="•"/>
            </a:pPr>
            <a:r>
              <a:rPr lang="en-US" sz="1900" b="0" i="0" dirty="0">
                <a:effectLst/>
                <a:latin typeface="Aptos Narrow" panose="020B0004020202020204" pitchFamily="34"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pPr algn="just"/>
            <a:endParaRPr lang="en-IN" dirty="0">
              <a:latin typeface="Aptos Narrow" panose="020B0004020202020204" pitchFamily="34" charset="0"/>
            </a:endParaRPr>
          </a:p>
        </p:txBody>
      </p:sp>
    </p:spTree>
    <p:extLst>
      <p:ext uri="{BB962C8B-B14F-4D97-AF65-F5344CB8AC3E}">
        <p14:creationId xmlns:p14="http://schemas.microsoft.com/office/powerpoint/2010/main" val="32009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0AD8-F3F8-6BE3-1003-4AFF4AB42C35}"/>
              </a:ext>
            </a:extLst>
          </p:cNvPr>
          <p:cNvSpPr>
            <a:spLocks noGrp="1"/>
          </p:cNvSpPr>
          <p:nvPr>
            <p:ph type="title"/>
          </p:nvPr>
        </p:nvSpPr>
        <p:spPr/>
        <p:txBody>
          <a:bodyPr>
            <a:normAutofit/>
          </a:bodyPr>
          <a:lstStyle/>
          <a:p>
            <a:r>
              <a:rPr lang="en-IN" sz="4400" dirty="0">
                <a:latin typeface="Aptos Display" panose="020B0004020202020204" pitchFamily="34" charset="0"/>
              </a:rPr>
              <a:t>Goal</a:t>
            </a:r>
          </a:p>
        </p:txBody>
      </p:sp>
      <p:sp>
        <p:nvSpPr>
          <p:cNvPr id="3" name="Content Placeholder 2">
            <a:extLst>
              <a:ext uri="{FF2B5EF4-FFF2-40B4-BE49-F238E27FC236}">
                <a16:creationId xmlns:a16="http://schemas.microsoft.com/office/drawing/2014/main" id="{613EA831-DF8E-CB53-ABC4-25CDBC417F81}"/>
              </a:ext>
            </a:extLst>
          </p:cNvPr>
          <p:cNvSpPr>
            <a:spLocks noGrp="1"/>
          </p:cNvSpPr>
          <p:nvPr>
            <p:ph idx="1"/>
          </p:nvPr>
        </p:nvSpPr>
        <p:spPr/>
        <p:txBody>
          <a:bodyPr/>
          <a:lstStyle/>
          <a:p>
            <a:pPr algn="just"/>
            <a:r>
              <a:rPr lang="en-US" b="0" i="0" dirty="0">
                <a:effectLst/>
                <a:latin typeface="Aptos Narrow" panose="020B0004020202020204" pitchFamily="34" charset="0"/>
              </a:rPr>
              <a:t>Building a logistic regression model to assign a lead score between 0 and 100 to each of the leads which can be used by the company to target potential leads. </a:t>
            </a:r>
          </a:p>
          <a:p>
            <a:pPr algn="just"/>
            <a:r>
              <a:rPr lang="en-US" b="0" i="0" dirty="0">
                <a:effectLst/>
                <a:latin typeface="Aptos Narrow" panose="020B0004020202020204" pitchFamily="34" charset="0"/>
              </a:rPr>
              <a:t>A higher score would mean that the lead is hot, i.e. is most likely to convert whereas a lower score would mean that the lead is cold and will mostly not get converted.%. </a:t>
            </a:r>
          </a:p>
          <a:p>
            <a:pPr algn="just"/>
            <a:r>
              <a:rPr lang="en-IN" dirty="0">
                <a:latin typeface="Aptos Narrow" panose="020B0004020202020204" pitchFamily="34" charset="0"/>
              </a:rPr>
              <a:t>The CEO wishes to achieve a lead conversion rate of 80%. </a:t>
            </a:r>
          </a:p>
        </p:txBody>
      </p:sp>
    </p:spTree>
    <p:extLst>
      <p:ext uri="{BB962C8B-B14F-4D97-AF65-F5344CB8AC3E}">
        <p14:creationId xmlns:p14="http://schemas.microsoft.com/office/powerpoint/2010/main" val="272901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0AD8-F3F8-6BE3-1003-4AFF4AB42C35}"/>
              </a:ext>
            </a:extLst>
          </p:cNvPr>
          <p:cNvSpPr>
            <a:spLocks noGrp="1"/>
          </p:cNvSpPr>
          <p:nvPr>
            <p:ph type="title"/>
          </p:nvPr>
        </p:nvSpPr>
        <p:spPr>
          <a:xfrm>
            <a:off x="1452698" y="151590"/>
            <a:ext cx="9905998" cy="1478570"/>
          </a:xfrm>
        </p:spPr>
        <p:txBody>
          <a:bodyPr>
            <a:normAutofit/>
          </a:bodyPr>
          <a:lstStyle/>
          <a:p>
            <a:pPr algn="ctr"/>
            <a:r>
              <a:rPr lang="en-IN" sz="4400" dirty="0">
                <a:latin typeface="Aptos Display" panose="020B0004020202020204" pitchFamily="34" charset="0"/>
              </a:rPr>
              <a:t>Approach</a:t>
            </a:r>
          </a:p>
        </p:txBody>
      </p:sp>
      <p:graphicFrame>
        <p:nvGraphicFramePr>
          <p:cNvPr id="5" name="Content Placeholder 4">
            <a:extLst>
              <a:ext uri="{FF2B5EF4-FFF2-40B4-BE49-F238E27FC236}">
                <a16:creationId xmlns:a16="http://schemas.microsoft.com/office/drawing/2014/main" id="{0FF97EBF-9B5B-059B-5735-B105F53E7575}"/>
              </a:ext>
            </a:extLst>
          </p:cNvPr>
          <p:cNvGraphicFramePr>
            <a:graphicFrameLocks noGrp="1"/>
          </p:cNvGraphicFramePr>
          <p:nvPr>
            <p:ph idx="1"/>
            <p:extLst>
              <p:ext uri="{D42A27DB-BD31-4B8C-83A1-F6EECF244321}">
                <p14:modId xmlns:p14="http://schemas.microsoft.com/office/powerpoint/2010/main" val="707001423"/>
              </p:ext>
            </p:extLst>
          </p:nvPr>
        </p:nvGraphicFramePr>
        <p:xfrm>
          <a:off x="749030" y="1712068"/>
          <a:ext cx="11031165" cy="487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00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E679-481D-139D-28BB-20DC2DCB1168}"/>
              </a:ext>
            </a:extLst>
          </p:cNvPr>
          <p:cNvSpPr>
            <a:spLocks noGrp="1"/>
          </p:cNvSpPr>
          <p:nvPr>
            <p:ph type="title"/>
          </p:nvPr>
        </p:nvSpPr>
        <p:spPr>
          <a:xfrm>
            <a:off x="1141412" y="0"/>
            <a:ext cx="9905998" cy="1478570"/>
          </a:xfrm>
        </p:spPr>
        <p:txBody>
          <a:bodyPr/>
          <a:lstStyle/>
          <a:p>
            <a:pPr algn="ctr"/>
            <a:r>
              <a:rPr lang="en-IN" sz="4800" dirty="0">
                <a:latin typeface="Aptos Display" panose="020B0004020202020204" pitchFamily="34" charset="0"/>
              </a:rPr>
              <a:t>EDA</a:t>
            </a:r>
            <a:endParaRPr lang="en-IN" dirty="0">
              <a:latin typeface="Aptos Display" panose="020B0004020202020204" pitchFamily="34" charset="0"/>
            </a:endParaRPr>
          </a:p>
        </p:txBody>
      </p:sp>
      <p:pic>
        <p:nvPicPr>
          <p:cNvPr id="1026" name="Picture 2">
            <a:extLst>
              <a:ext uri="{FF2B5EF4-FFF2-40B4-BE49-F238E27FC236}">
                <a16:creationId xmlns:a16="http://schemas.microsoft.com/office/drawing/2014/main" id="{523C74B5-C263-D69B-E3DA-B7FDD1D244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449" y="1478571"/>
            <a:ext cx="5510551" cy="3977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2495C1-0106-7F75-5416-2081AF048D46}"/>
              </a:ext>
            </a:extLst>
          </p:cNvPr>
          <p:cNvSpPr txBox="1"/>
          <p:nvPr/>
        </p:nvSpPr>
        <p:spPr>
          <a:xfrm>
            <a:off x="6322979" y="1478570"/>
            <a:ext cx="5633048" cy="4555093"/>
          </a:xfrm>
          <a:prstGeom prst="rect">
            <a:avLst/>
          </a:prstGeom>
          <a:noFill/>
        </p:spPr>
        <p:txBody>
          <a:bodyPr wrap="square" rtlCol="0">
            <a:spAutoFit/>
          </a:bodyPr>
          <a:lstStyle/>
          <a:p>
            <a:pPr algn="just"/>
            <a:r>
              <a:rPr lang="en-IN" sz="2800" dirty="0">
                <a:latin typeface="Aptos Narrow" panose="020B0004020202020204" pitchFamily="34" charset="0"/>
              </a:rPr>
              <a:t>Insights-</a:t>
            </a:r>
          </a:p>
          <a:p>
            <a:pPr marL="228600" indent="-228600" algn="just">
              <a:buFont typeface="+mj-lt"/>
              <a:buAutoNum type="arabicPeriod"/>
            </a:pPr>
            <a:r>
              <a:rPr lang="en-US" b="0" i="0" dirty="0">
                <a:effectLst/>
                <a:latin typeface="Aptos Narrow" panose="020B0004020202020204" pitchFamily="34" charset="0"/>
              </a:rPr>
              <a:t>Landing Page Submissions are the primary driver of leads across various sources.</a:t>
            </a:r>
          </a:p>
          <a:p>
            <a:pPr marL="228600" indent="-228600" algn="just">
              <a:buFont typeface="+mj-lt"/>
              <a:buAutoNum type="arabicPeriod"/>
            </a:pPr>
            <a:r>
              <a:rPr lang="en-US" b="0" i="0" dirty="0">
                <a:effectLst/>
                <a:latin typeface="Aptos Narrow" panose="020B0004020202020204" pitchFamily="34" charset="0"/>
              </a:rPr>
              <a:t>The Lead Add Form is not generating significant leads, conducting a thorough analysis to identify potential issues with the form's design, placement, or user experience.</a:t>
            </a:r>
          </a:p>
          <a:p>
            <a:pPr marL="228600" indent="-228600" algn="just">
              <a:buFont typeface="+mj-lt"/>
              <a:buAutoNum type="arabicPeriod"/>
            </a:pPr>
            <a:r>
              <a:rPr lang="en-US" b="0" i="0" dirty="0">
                <a:effectLst/>
                <a:latin typeface="Aptos Narrow" panose="020B0004020202020204" pitchFamily="34" charset="0"/>
              </a:rPr>
              <a:t>Google and Direct Traffic are consistently high-performing sources for leads.</a:t>
            </a:r>
          </a:p>
          <a:p>
            <a:pPr marL="228600" indent="-228600" algn="just">
              <a:buFont typeface="+mj-lt"/>
              <a:buAutoNum type="arabicPeriod"/>
            </a:pPr>
            <a:r>
              <a:rPr lang="en-US" b="0" i="0" dirty="0">
                <a:effectLst/>
                <a:latin typeface="Aptos Narrow" panose="020B0004020202020204" pitchFamily="34" charset="0"/>
              </a:rPr>
              <a:t>Referral Sites and Social Media are not contributing significantly to lead generation.</a:t>
            </a:r>
          </a:p>
          <a:p>
            <a:pPr marL="228600" indent="-228600" algn="just">
              <a:buFont typeface="+mj-lt"/>
              <a:buAutoNum type="arabicPeriod"/>
            </a:pPr>
            <a:r>
              <a:rPr lang="en-US" b="0" i="0" dirty="0">
                <a:effectLst/>
                <a:latin typeface="Aptos Narrow" panose="020B0004020202020204" pitchFamily="34" charset="0"/>
              </a:rPr>
              <a:t>While Landing Page Submissions and Google/Direct Traffic are performing well, diversifying lead sources can reduce risk and improve overall lead quality.</a:t>
            </a:r>
          </a:p>
          <a:p>
            <a:pPr algn="just"/>
            <a:endParaRPr lang="en-IN" sz="2800" dirty="0">
              <a:latin typeface="Aptos Narrow" panose="020B0004020202020204" pitchFamily="34" charset="0"/>
            </a:endParaRPr>
          </a:p>
        </p:txBody>
      </p:sp>
    </p:spTree>
    <p:extLst>
      <p:ext uri="{BB962C8B-B14F-4D97-AF65-F5344CB8AC3E}">
        <p14:creationId xmlns:p14="http://schemas.microsoft.com/office/powerpoint/2010/main" val="221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DD1D-14F1-DF86-02AD-3F599B89FC04}"/>
              </a:ext>
            </a:extLst>
          </p:cNvPr>
          <p:cNvSpPr>
            <a:spLocks noGrp="1"/>
          </p:cNvSpPr>
          <p:nvPr>
            <p:ph type="title"/>
          </p:nvPr>
        </p:nvSpPr>
        <p:spPr>
          <a:xfrm>
            <a:off x="4322358" y="0"/>
            <a:ext cx="4276893" cy="696726"/>
          </a:xfrm>
        </p:spPr>
        <p:txBody>
          <a:bodyPr/>
          <a:lstStyle/>
          <a:p>
            <a:r>
              <a:rPr lang="en-IN" dirty="0">
                <a:latin typeface="Aptos Display" panose="020B0004020202020204" pitchFamily="34" charset="0"/>
              </a:rPr>
              <a:t>Model Evaluation </a:t>
            </a:r>
          </a:p>
        </p:txBody>
      </p:sp>
      <p:pic>
        <p:nvPicPr>
          <p:cNvPr id="3074" name="Picture 2">
            <a:extLst>
              <a:ext uri="{FF2B5EF4-FFF2-40B4-BE49-F238E27FC236}">
                <a16:creationId xmlns:a16="http://schemas.microsoft.com/office/drawing/2014/main" id="{C0D73EAA-19B2-6A95-33DE-E7203B98B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523" y="690817"/>
            <a:ext cx="3726362" cy="37184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C32FE3F-A3A0-7179-707A-AD2D3D92C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774" y="690817"/>
            <a:ext cx="4639384" cy="37065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7D0B7A-A0E2-ED51-8733-404FF36BEFB8}"/>
              </a:ext>
            </a:extLst>
          </p:cNvPr>
          <p:cNvSpPr txBox="1"/>
          <p:nvPr/>
        </p:nvSpPr>
        <p:spPr>
          <a:xfrm>
            <a:off x="1147863" y="4642009"/>
            <a:ext cx="10350232" cy="2215991"/>
          </a:xfrm>
          <a:prstGeom prst="rect">
            <a:avLst/>
          </a:prstGeom>
          <a:noFill/>
        </p:spPr>
        <p:txBody>
          <a:bodyPr wrap="square" rtlCol="0">
            <a:spAutoFit/>
          </a:bodyPr>
          <a:lstStyle/>
          <a:p>
            <a:pPr algn="just"/>
            <a:r>
              <a:rPr lang="en-US" b="0" i="0" dirty="0">
                <a:effectLst/>
                <a:latin typeface="Aptos Narrow" panose="020B0004020202020204" pitchFamily="34" charset="0"/>
              </a:rPr>
              <a:t>INSIGHTS</a:t>
            </a:r>
          </a:p>
          <a:p>
            <a:pPr marL="342900" indent="-342900" algn="just">
              <a:buFont typeface="+mj-lt"/>
              <a:buAutoNum type="arabicPeriod"/>
            </a:pPr>
            <a:r>
              <a:rPr lang="en-US" sz="1700" b="0" i="0" dirty="0">
                <a:effectLst/>
                <a:latin typeface="Aptos Narrow" panose="020B0004020202020204" pitchFamily="34" charset="0"/>
              </a:rPr>
              <a:t>The plot above shows the relationship between different probability cutoffs and the associated accuracy, sensitivity, and specificity metrics of the model. As the cutoff increases, sensitivity tends to decrease, indicating that fewer true positives are being captured, while specificity increases, suggesting better identification of true negatives.</a:t>
            </a:r>
          </a:p>
          <a:p>
            <a:pPr marL="342900" indent="-342900" algn="just">
              <a:buFont typeface="+mj-lt"/>
              <a:buAutoNum type="arabicPeriod"/>
            </a:pPr>
            <a:r>
              <a:rPr lang="en-US" sz="1700" b="0" i="0" dirty="0">
                <a:effectLst/>
                <a:latin typeface="Aptos Narrow" panose="020B0004020202020204" pitchFamily="34" charset="0"/>
              </a:rPr>
              <a:t>Accuracy rises initially with increasing cutoffs but eventually plateaus, reflecting the trade-off between capturing more positive cases versus correctly identifying negatives.</a:t>
            </a:r>
          </a:p>
          <a:p>
            <a:pPr marL="342900" indent="-342900" algn="just">
              <a:buFont typeface="+mj-lt"/>
              <a:buAutoNum type="arabicPeriod"/>
            </a:pPr>
            <a:r>
              <a:rPr lang="en-US" sz="1700" dirty="0">
                <a:latin typeface="Aptos Narrow" panose="020B0004020202020204" pitchFamily="34" charset="0"/>
              </a:rPr>
              <a:t>The final Cut-off was selected as 0.42. </a:t>
            </a:r>
            <a:endParaRPr lang="en-US" sz="1700" b="0" i="0" dirty="0">
              <a:effectLst/>
              <a:latin typeface="Aptos Narrow" panose="020B0004020202020204" pitchFamily="34" charset="0"/>
            </a:endParaRPr>
          </a:p>
          <a:p>
            <a:pPr algn="just"/>
            <a:endParaRPr lang="en-IN" dirty="0">
              <a:latin typeface="Aptos Narrow" panose="020B0004020202020204" pitchFamily="34" charset="0"/>
            </a:endParaRPr>
          </a:p>
        </p:txBody>
      </p:sp>
    </p:spTree>
    <p:extLst>
      <p:ext uri="{BB962C8B-B14F-4D97-AF65-F5344CB8AC3E}">
        <p14:creationId xmlns:p14="http://schemas.microsoft.com/office/powerpoint/2010/main" val="69512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0C13B-81E7-507B-E12E-68D7B4E12AC2}"/>
              </a:ext>
            </a:extLst>
          </p:cNvPr>
          <p:cNvSpPr>
            <a:spLocks noGrp="1"/>
          </p:cNvSpPr>
          <p:nvPr>
            <p:ph idx="1"/>
          </p:nvPr>
        </p:nvSpPr>
        <p:spPr/>
        <p:txBody>
          <a:bodyPr/>
          <a:lstStyle/>
          <a:p>
            <a:pPr marL="457200" indent="-457200">
              <a:buFont typeface="+mj-lt"/>
              <a:buAutoNum type="arabicPeriod"/>
            </a:pPr>
            <a:r>
              <a:rPr lang="en-IN" b="0" i="0" dirty="0">
                <a:effectLst/>
                <a:latin typeface="Aptos Narrow" panose="020B0004020202020204" pitchFamily="34" charset="0"/>
              </a:rPr>
              <a:t>Overall Accuracy: 78%</a:t>
            </a:r>
          </a:p>
          <a:p>
            <a:pPr marL="457200" indent="-457200">
              <a:buFont typeface="+mj-lt"/>
              <a:buAutoNum type="arabicPeriod"/>
            </a:pPr>
            <a:r>
              <a:rPr lang="en-IN" b="0" i="0" dirty="0">
                <a:effectLst/>
                <a:latin typeface="Aptos Narrow" panose="020B0004020202020204" pitchFamily="34" charset="0"/>
              </a:rPr>
              <a:t>Precision: 80%</a:t>
            </a:r>
          </a:p>
          <a:p>
            <a:pPr marL="457200" indent="-457200">
              <a:buFont typeface="+mj-lt"/>
              <a:buAutoNum type="arabicPeriod"/>
            </a:pPr>
            <a:r>
              <a:rPr lang="en-IN" b="0" i="0" dirty="0">
                <a:effectLst/>
                <a:latin typeface="Aptos Narrow" panose="020B0004020202020204" pitchFamily="34" charset="0"/>
              </a:rPr>
              <a:t>Recall: 73%</a:t>
            </a:r>
          </a:p>
        </p:txBody>
      </p:sp>
      <p:sp>
        <p:nvSpPr>
          <p:cNvPr id="4" name="Title 1">
            <a:extLst>
              <a:ext uri="{FF2B5EF4-FFF2-40B4-BE49-F238E27FC236}">
                <a16:creationId xmlns:a16="http://schemas.microsoft.com/office/drawing/2014/main" id="{9730BADD-4415-8620-879D-A41CEEA591E4}"/>
              </a:ext>
            </a:extLst>
          </p:cNvPr>
          <p:cNvSpPr>
            <a:spLocks noGrp="1"/>
          </p:cNvSpPr>
          <p:nvPr>
            <p:ph type="title"/>
          </p:nvPr>
        </p:nvSpPr>
        <p:spPr>
          <a:xfrm>
            <a:off x="4088894" y="718436"/>
            <a:ext cx="4276893" cy="696726"/>
          </a:xfrm>
        </p:spPr>
        <p:txBody>
          <a:bodyPr/>
          <a:lstStyle/>
          <a:p>
            <a:r>
              <a:rPr lang="en-IN" dirty="0">
                <a:latin typeface="Aptos Display" panose="020B0004020202020204" pitchFamily="34" charset="0"/>
              </a:rPr>
              <a:t>Model Evaluation </a:t>
            </a:r>
          </a:p>
        </p:txBody>
      </p:sp>
    </p:spTree>
    <p:extLst>
      <p:ext uri="{BB962C8B-B14F-4D97-AF65-F5344CB8AC3E}">
        <p14:creationId xmlns:p14="http://schemas.microsoft.com/office/powerpoint/2010/main" val="264974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EE5-830A-75C6-01DE-0082437D6EF8}"/>
              </a:ext>
            </a:extLst>
          </p:cNvPr>
          <p:cNvSpPr>
            <a:spLocks noGrp="1"/>
          </p:cNvSpPr>
          <p:nvPr>
            <p:ph type="title"/>
          </p:nvPr>
        </p:nvSpPr>
        <p:spPr/>
        <p:txBody>
          <a:bodyPr/>
          <a:lstStyle/>
          <a:p>
            <a:r>
              <a:rPr lang="en-IN" dirty="0">
                <a:latin typeface="Aptos Display" panose="020B0004020202020204" pitchFamily="34" charset="0"/>
              </a:rPr>
              <a:t>Insights</a:t>
            </a:r>
          </a:p>
        </p:txBody>
      </p:sp>
      <p:sp>
        <p:nvSpPr>
          <p:cNvPr id="3" name="Content Placeholder 2">
            <a:extLst>
              <a:ext uri="{FF2B5EF4-FFF2-40B4-BE49-F238E27FC236}">
                <a16:creationId xmlns:a16="http://schemas.microsoft.com/office/drawing/2014/main" id="{27794622-420E-0DD2-66F8-93683D5716B3}"/>
              </a:ext>
            </a:extLst>
          </p:cNvPr>
          <p:cNvSpPr>
            <a:spLocks noGrp="1"/>
          </p:cNvSpPr>
          <p:nvPr>
            <p:ph idx="1"/>
          </p:nvPr>
        </p:nvSpPr>
        <p:spPr>
          <a:xfrm>
            <a:off x="1050588" y="1906620"/>
            <a:ext cx="9996824" cy="4562273"/>
          </a:xfrm>
        </p:spPr>
        <p:txBody>
          <a:bodyPr>
            <a:normAutofit lnSpcReduction="10000"/>
          </a:bodyPr>
          <a:lstStyle/>
          <a:p>
            <a:pPr marL="571500" indent="-342900">
              <a:lnSpc>
                <a:spcPct val="115000"/>
              </a:lnSpc>
            </a:pPr>
            <a:r>
              <a:rPr lang="en-IN" sz="1800" dirty="0">
                <a:effectLst/>
                <a:latin typeface="Aptos Narrow" panose="020B0004020202020204" pitchFamily="34" charset="0"/>
                <a:ea typeface="Arial" panose="020B0604020202020204" pitchFamily="34" charset="0"/>
              </a:rPr>
              <a:t>The top three variables which are contributing to the final model are</a:t>
            </a:r>
          </a:p>
          <a:p>
            <a:pPr marL="571500" indent="-342900">
              <a:lnSpc>
                <a:spcPct val="115000"/>
              </a:lnSpc>
              <a:buFont typeface="+mj-lt"/>
              <a:buAutoNum type="arabicPeriod"/>
            </a:pPr>
            <a:r>
              <a:rPr lang="en-IN" sz="1800" dirty="0">
                <a:effectLst/>
                <a:latin typeface="Aptos Narrow" panose="020B0004020202020204" pitchFamily="34" charset="0"/>
                <a:ea typeface="Arial" panose="020B0604020202020204" pitchFamily="34" charset="0"/>
              </a:rPr>
              <a:t>Total visits</a:t>
            </a:r>
          </a:p>
          <a:p>
            <a:pPr marL="571500" indent="-342900">
              <a:lnSpc>
                <a:spcPct val="115000"/>
              </a:lnSpc>
              <a:buFont typeface="+mj-lt"/>
              <a:buAutoNum type="arabicPeriod"/>
            </a:pPr>
            <a:r>
              <a:rPr lang="en-IN" sz="1800" dirty="0">
                <a:latin typeface="Aptos Narrow" panose="020B0004020202020204" pitchFamily="34" charset="0"/>
                <a:ea typeface="Arial" panose="020B0604020202020204" pitchFamily="34" charset="0"/>
              </a:rPr>
              <a:t>Views per visit</a:t>
            </a:r>
          </a:p>
          <a:p>
            <a:pPr marL="571500" indent="-342900">
              <a:lnSpc>
                <a:spcPct val="115000"/>
              </a:lnSpc>
              <a:buFont typeface="+mj-lt"/>
              <a:buAutoNum type="arabicPeriod"/>
            </a:pPr>
            <a:r>
              <a:rPr lang="en-IN" sz="1800" dirty="0">
                <a:effectLst/>
                <a:latin typeface="Aptos Narrow" panose="020B0004020202020204" pitchFamily="34" charset="0"/>
                <a:ea typeface="Arial" panose="020B0604020202020204" pitchFamily="34" charset="0"/>
              </a:rPr>
              <a:t>Total time spent on Website</a:t>
            </a:r>
          </a:p>
          <a:p>
            <a:pPr indent="0">
              <a:lnSpc>
                <a:spcPct val="115000"/>
              </a:lnSpc>
              <a:buNone/>
            </a:pPr>
            <a:endParaRPr lang="en-IN" sz="1800" dirty="0">
              <a:effectLst/>
              <a:latin typeface="Aptos Narrow" panose="020B0004020202020204" pitchFamily="34" charset="0"/>
              <a:ea typeface="Arial" panose="020B0604020202020204" pitchFamily="34" charset="0"/>
            </a:endParaRPr>
          </a:p>
          <a:p>
            <a:pPr marL="571500" indent="-342900">
              <a:lnSpc>
                <a:spcPct val="115000"/>
              </a:lnSpc>
            </a:pPr>
            <a:r>
              <a:rPr lang="en-IN" sz="1800" dirty="0">
                <a:effectLst/>
                <a:latin typeface="Aptos Narrow" panose="020B0004020202020204" pitchFamily="34" charset="0"/>
                <a:ea typeface="Arial" panose="020B0604020202020204" pitchFamily="34" charset="0"/>
              </a:rPr>
              <a:t>The top three categorical/dummy variables on which we should focus the most are</a:t>
            </a:r>
          </a:p>
          <a:p>
            <a:pPr marL="571500" indent="-342900">
              <a:lnSpc>
                <a:spcPct val="115000"/>
              </a:lnSpc>
              <a:buFont typeface="+mj-lt"/>
              <a:buAutoNum type="arabicPeriod"/>
            </a:pPr>
            <a:r>
              <a:rPr lang="en-IN" sz="1800" dirty="0">
                <a:effectLst/>
                <a:latin typeface="Aptos Narrow" panose="020B0004020202020204" pitchFamily="34" charset="0"/>
                <a:ea typeface="Arial" panose="020B0604020202020204" pitchFamily="34" charset="0"/>
              </a:rPr>
              <a:t> Total visits</a:t>
            </a:r>
          </a:p>
          <a:p>
            <a:pPr marL="571500" indent="-342900">
              <a:lnSpc>
                <a:spcPct val="115000"/>
              </a:lnSpc>
              <a:buFont typeface="+mj-lt"/>
              <a:buAutoNum type="arabicPeriod"/>
            </a:pPr>
            <a:r>
              <a:rPr lang="en-IN" sz="1800" dirty="0">
                <a:latin typeface="Aptos Narrow" panose="020B0004020202020204" pitchFamily="34" charset="0"/>
                <a:ea typeface="Arial" panose="020B0604020202020204" pitchFamily="34" charset="0"/>
              </a:rPr>
              <a:t>Views per visit</a:t>
            </a:r>
          </a:p>
          <a:p>
            <a:pPr marL="571500" indent="-342900">
              <a:lnSpc>
                <a:spcPct val="115000"/>
              </a:lnSpc>
              <a:buFont typeface="+mj-lt"/>
              <a:buAutoNum type="arabicPeriod"/>
            </a:pPr>
            <a:r>
              <a:rPr lang="en-IN" sz="1800" dirty="0">
                <a:effectLst/>
                <a:latin typeface="Aptos Narrow" panose="020B0004020202020204" pitchFamily="34" charset="0"/>
                <a:ea typeface="Arial" panose="020B0604020202020204" pitchFamily="34" charset="0"/>
              </a:rPr>
              <a:t>Total time spent on Website</a:t>
            </a:r>
          </a:p>
          <a:p>
            <a:pPr indent="0">
              <a:lnSpc>
                <a:spcPct val="115000"/>
              </a:lnSpc>
              <a:buNone/>
            </a:pPr>
            <a:br>
              <a:rPr lang="en-IN" sz="1800" dirty="0">
                <a:effectLst/>
                <a:latin typeface="Aptos Narrow" panose="020B0004020202020204" pitchFamily="34" charset="0"/>
                <a:ea typeface="Arial" panose="020B0604020202020204" pitchFamily="34" charset="0"/>
              </a:rPr>
            </a:br>
            <a:endParaRPr lang="en-IN" sz="1800" dirty="0">
              <a:effectLst/>
              <a:latin typeface="Aptos Narrow" panose="020B0004020202020204" pitchFamily="34" charset="0"/>
              <a:ea typeface="Arial" panose="020B0604020202020204" pitchFamily="34" charset="0"/>
            </a:endParaRPr>
          </a:p>
          <a:p>
            <a:endParaRPr lang="en-IN" dirty="0">
              <a:latin typeface="Aptos Narrow" panose="020B0004020202020204" pitchFamily="34" charset="0"/>
            </a:endParaRPr>
          </a:p>
        </p:txBody>
      </p:sp>
    </p:spTree>
    <p:extLst>
      <p:ext uri="{BB962C8B-B14F-4D97-AF65-F5344CB8AC3E}">
        <p14:creationId xmlns:p14="http://schemas.microsoft.com/office/powerpoint/2010/main" val="3187909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133</TotalTime>
  <Words>887</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 Display</vt:lpstr>
      <vt:lpstr>Aptos Narrow</vt:lpstr>
      <vt:lpstr>Arial</vt:lpstr>
      <vt:lpstr>Tw Cen MT</vt:lpstr>
      <vt:lpstr>Circuit</vt:lpstr>
      <vt:lpstr>Lead Scoring Case study </vt:lpstr>
      <vt:lpstr>Contents</vt:lpstr>
      <vt:lpstr>Problem Statement </vt:lpstr>
      <vt:lpstr>Goal</vt:lpstr>
      <vt:lpstr>Approach</vt:lpstr>
      <vt:lpstr>EDA</vt:lpstr>
      <vt:lpstr>Model Evaluation </vt:lpstr>
      <vt:lpstr>Model Evaluation </vt:lpstr>
      <vt:lpstr>Insights</vt:lpstr>
      <vt:lpstr>Suggestions </vt:lpstr>
      <vt:lpstr>Suggestions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bhagyashree bose</dc:creator>
  <cp:lastModifiedBy>bhagyashree bose</cp:lastModifiedBy>
  <cp:revision>5</cp:revision>
  <dcterms:created xsi:type="dcterms:W3CDTF">2024-10-21T14:36:03Z</dcterms:created>
  <dcterms:modified xsi:type="dcterms:W3CDTF">2024-10-21T16:49:15Z</dcterms:modified>
</cp:coreProperties>
</file>