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259" r:id="rId7"/>
    <p:sldId id="275" r:id="rId8"/>
    <p:sldId id="263" r:id="rId9"/>
    <p:sldId id="262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72" r:id="rId18"/>
    <p:sldId id="274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4DD68-9B01-43C9-9C99-74BE223ECF05}" v="186" dt="2020-03-28T19:30:51.866"/>
    <p1510:client id="{2428A871-3FB5-4281-8762-8E823D1D98A3}" v="78" dt="2020-03-28T19:58:56.950"/>
    <p1510:client id="{454C14A5-09B7-4107-9F6B-80E805ADEA59}" v="8" dt="2020-03-25T00:24:23.763"/>
    <p1510:client id="{5AA4832B-A59C-41D1-A596-AC904A74C2BD}" v="10" dt="2020-03-25T00:09:51.060"/>
    <p1510:client id="{616A4529-AD78-451C-A8DD-9063A381BB12}" v="135" dt="2020-03-28T19:40:56.584"/>
    <p1510:client id="{854F4CF7-31A1-4C2E-8C9F-98B10A8E90F5}" v="134" dt="2020-03-28T18:56:50.343"/>
    <p1510:client id="{A5684B3E-7CB8-4754-B8D5-EA35820AF9CB}" v="1" dt="2020-03-26T13:52:07.648"/>
    <p1510:client id="{E3B6F774-0911-41B2-8222-FD7AED8AE460}" v="112" dt="2020-03-28T19:05:46.417"/>
    <p1510:client id="{EF9C1AC6-585A-4DB2-8EEA-33A0E31ECB52}" v="7" dt="2020-03-28T10:24:1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lia Belambri" userId="S::cylia.belambri@ionis-stm.com::726595cd-f1d4-4109-9a91-b670e26972a2" providerId="AD" clId="Web-{5AA4832B-A59C-41D1-A596-AC904A74C2BD}"/>
    <pc:docChg chg="addSld delSld">
      <pc:chgData name="Cylia Belambri" userId="S::cylia.belambri@ionis-stm.com::726595cd-f1d4-4109-9a91-b670e26972a2" providerId="AD" clId="Web-{5AA4832B-A59C-41D1-A596-AC904A74C2BD}" dt="2020-03-25T00:09:51.060" v="9"/>
      <pc:docMkLst>
        <pc:docMk/>
      </pc:docMkLst>
      <pc:sldChg chg="new">
        <pc:chgData name="Cylia Belambri" userId="S::cylia.belambri@ionis-stm.com::726595cd-f1d4-4109-9a91-b670e26972a2" providerId="AD" clId="Web-{5AA4832B-A59C-41D1-A596-AC904A74C2BD}" dt="2020-03-25T00:05:54.121" v="0"/>
        <pc:sldMkLst>
          <pc:docMk/>
          <pc:sldMk cId="1134667225" sldId="272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5:55.762" v="1"/>
        <pc:sldMkLst>
          <pc:docMk/>
          <pc:sldMk cId="1832839102" sldId="273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6:00.308" v="2"/>
        <pc:sldMkLst>
          <pc:docMk/>
          <pc:sldMk cId="3520842771" sldId="274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6:00.324" v="3"/>
        <pc:sldMkLst>
          <pc:docMk/>
          <pc:sldMk cId="1800733766" sldId="275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6:00.355" v="4"/>
        <pc:sldMkLst>
          <pc:docMk/>
          <pc:sldMk cId="2779009306" sldId="276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9:50.966" v="5"/>
        <pc:sldMkLst>
          <pc:docMk/>
          <pc:sldMk cId="4109852675" sldId="277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9:50.982" v="6"/>
        <pc:sldMkLst>
          <pc:docMk/>
          <pc:sldMk cId="1180089127" sldId="278"/>
        </pc:sldMkLst>
      </pc:sldChg>
      <pc:sldChg chg="new">
        <pc:chgData name="Cylia Belambri" userId="S::cylia.belambri@ionis-stm.com::726595cd-f1d4-4109-9a91-b670e26972a2" providerId="AD" clId="Web-{5AA4832B-A59C-41D1-A596-AC904A74C2BD}" dt="2020-03-25T00:09:51.013" v="7"/>
        <pc:sldMkLst>
          <pc:docMk/>
          <pc:sldMk cId="1517566561" sldId="279"/>
        </pc:sldMkLst>
      </pc:sldChg>
      <pc:sldChg chg="new del">
        <pc:chgData name="Cylia Belambri" userId="S::cylia.belambri@ionis-stm.com::726595cd-f1d4-4109-9a91-b670e26972a2" providerId="AD" clId="Web-{5AA4832B-A59C-41D1-A596-AC904A74C2BD}" dt="2020-03-25T00:09:51.060" v="9"/>
        <pc:sldMkLst>
          <pc:docMk/>
          <pc:sldMk cId="2345788690" sldId="280"/>
        </pc:sldMkLst>
      </pc:sldChg>
    </pc:docChg>
  </pc:docChgLst>
  <pc:docChgLst>
    <pc:chgData name="Stanislas De-selle" userId="S::stanislas.de-selle@ionis-stm.com::828dee02-1106-4d0f-8346-3e44c9cd6268" providerId="AD" clId="Web-{A5684B3E-7CB8-4754-B8D5-EA35820AF9CB}"/>
    <pc:docChg chg="modSld">
      <pc:chgData name="Stanislas De-selle" userId="S::stanislas.de-selle@ionis-stm.com::828dee02-1106-4d0f-8346-3e44c9cd6268" providerId="AD" clId="Web-{A5684B3E-7CB8-4754-B8D5-EA35820AF9CB}" dt="2020-03-26T13:52:07.648" v="0" actId="1076"/>
      <pc:docMkLst>
        <pc:docMk/>
      </pc:docMkLst>
      <pc:sldChg chg="modSp">
        <pc:chgData name="Stanislas De-selle" userId="S::stanislas.de-selle@ionis-stm.com::828dee02-1106-4d0f-8346-3e44c9cd6268" providerId="AD" clId="Web-{A5684B3E-7CB8-4754-B8D5-EA35820AF9CB}" dt="2020-03-26T13:52:07.648" v="0" actId="1076"/>
        <pc:sldMkLst>
          <pc:docMk/>
          <pc:sldMk cId="797790987" sldId="264"/>
        </pc:sldMkLst>
        <pc:spChg chg="mod">
          <ac:chgData name="Stanislas De-selle" userId="S::stanislas.de-selle@ionis-stm.com::828dee02-1106-4d0f-8346-3e44c9cd6268" providerId="AD" clId="Web-{A5684B3E-7CB8-4754-B8D5-EA35820AF9CB}" dt="2020-03-26T13:52:07.648" v="0" actId="1076"/>
          <ac:spMkLst>
            <pc:docMk/>
            <pc:sldMk cId="797790987" sldId="264"/>
            <ac:spMk id="11" creationId="{00000000-0000-0000-0000-000000000000}"/>
          </ac:spMkLst>
        </pc:spChg>
      </pc:sldChg>
    </pc:docChg>
  </pc:docChgLst>
  <pc:docChgLst>
    <pc:chgData name="Chaymaa Rifar" userId="S::chaymaa.rifar@ionis-stm.com::0f64341f-0e4b-4760-bc54-1f05d7d0d95d" providerId="AD" clId="Web-{854F4CF7-31A1-4C2E-8C9F-98B10A8E90F5}"/>
    <pc:docChg chg="modSld">
      <pc:chgData name="Chaymaa Rifar" userId="S::chaymaa.rifar@ionis-stm.com::0f64341f-0e4b-4760-bc54-1f05d7d0d95d" providerId="AD" clId="Web-{854F4CF7-31A1-4C2E-8C9F-98B10A8E90F5}" dt="2020-03-28T18:56:50.328" v="124" actId="20577"/>
      <pc:docMkLst>
        <pc:docMk/>
      </pc:docMkLst>
      <pc:sldChg chg="addSp delSp modSp">
        <pc:chgData name="Chaymaa Rifar" userId="S::chaymaa.rifar@ionis-stm.com::0f64341f-0e4b-4760-bc54-1f05d7d0d95d" providerId="AD" clId="Web-{854F4CF7-31A1-4C2E-8C9F-98B10A8E90F5}" dt="2020-03-28T18:40:38.615" v="9"/>
        <pc:sldMkLst>
          <pc:docMk/>
          <pc:sldMk cId="3658282550" sldId="258"/>
        </pc:sldMkLst>
        <pc:picChg chg="add del mod">
          <ac:chgData name="Chaymaa Rifar" userId="S::chaymaa.rifar@ionis-stm.com::0f64341f-0e4b-4760-bc54-1f05d7d0d95d" providerId="AD" clId="Web-{854F4CF7-31A1-4C2E-8C9F-98B10A8E90F5}" dt="2020-03-28T18:40:34.740" v="8"/>
          <ac:picMkLst>
            <pc:docMk/>
            <pc:sldMk cId="3658282550" sldId="258"/>
            <ac:picMk id="3" creationId="{1B988B56-4A61-436D-8C45-FC034014984D}"/>
          </ac:picMkLst>
        </pc:picChg>
        <pc:picChg chg="add del">
          <ac:chgData name="Chaymaa Rifar" userId="S::chaymaa.rifar@ionis-stm.com::0f64341f-0e4b-4760-bc54-1f05d7d0d95d" providerId="AD" clId="Web-{854F4CF7-31A1-4C2E-8C9F-98B10A8E90F5}" dt="2020-03-28T18:40:38.615" v="9"/>
          <ac:picMkLst>
            <pc:docMk/>
            <pc:sldMk cId="3658282550" sldId="258"/>
            <ac:picMk id="4" creationId="{4AC83542-2BE7-41DF-99F1-3169A79C1950}"/>
          </ac:picMkLst>
        </pc:picChg>
      </pc:sldChg>
      <pc:sldChg chg="modSp">
        <pc:chgData name="Chaymaa Rifar" userId="S::chaymaa.rifar@ionis-stm.com::0f64341f-0e4b-4760-bc54-1f05d7d0d95d" providerId="AD" clId="Web-{854F4CF7-31A1-4C2E-8C9F-98B10A8E90F5}" dt="2020-03-28T18:56:50.328" v="124" actId="20577"/>
        <pc:sldMkLst>
          <pc:docMk/>
          <pc:sldMk cId="1801456197" sldId="262"/>
        </pc:sldMkLst>
        <pc:spChg chg="mod">
          <ac:chgData name="Chaymaa Rifar" userId="S::chaymaa.rifar@ionis-stm.com::0f64341f-0e4b-4760-bc54-1f05d7d0d95d" providerId="AD" clId="Web-{854F4CF7-31A1-4C2E-8C9F-98B10A8E90F5}" dt="2020-03-28T18:56:50.328" v="124" actId="20577"/>
          <ac:spMkLst>
            <pc:docMk/>
            <pc:sldMk cId="1801456197" sldId="262"/>
            <ac:spMk id="3074" creationId="{00000000-0000-0000-0000-000000000000}"/>
          </ac:spMkLst>
        </pc:spChg>
        <pc:picChg chg="mod">
          <ac:chgData name="Chaymaa Rifar" userId="S::chaymaa.rifar@ionis-stm.com::0f64341f-0e4b-4760-bc54-1f05d7d0d95d" providerId="AD" clId="Web-{854F4CF7-31A1-4C2E-8C9F-98B10A8E90F5}" dt="2020-03-28T18:47:15.915" v="20" actId="1076"/>
          <ac:picMkLst>
            <pc:docMk/>
            <pc:sldMk cId="1801456197" sldId="262"/>
            <ac:picMk id="6" creationId="{F251E28E-59C9-4DBC-B0AC-EE2C1C5066D9}"/>
          </ac:picMkLst>
        </pc:picChg>
      </pc:sldChg>
      <pc:sldChg chg="modSp">
        <pc:chgData name="Chaymaa Rifar" userId="S::chaymaa.rifar@ionis-stm.com::0f64341f-0e4b-4760-bc54-1f05d7d0d95d" providerId="AD" clId="Web-{854F4CF7-31A1-4C2E-8C9F-98B10A8E90F5}" dt="2020-03-28T18:41:00.990" v="12" actId="1076"/>
        <pc:sldMkLst>
          <pc:docMk/>
          <pc:sldMk cId="1790492034" sldId="263"/>
        </pc:sldMkLst>
        <pc:picChg chg="mod">
          <ac:chgData name="Chaymaa Rifar" userId="S::chaymaa.rifar@ionis-stm.com::0f64341f-0e4b-4760-bc54-1f05d7d0d95d" providerId="AD" clId="Web-{854F4CF7-31A1-4C2E-8C9F-98B10A8E90F5}" dt="2020-03-28T18:40:57.522" v="10" actId="1076"/>
          <ac:picMkLst>
            <pc:docMk/>
            <pc:sldMk cId="1790492034" sldId="263"/>
            <ac:picMk id="7" creationId="{E90F6897-3847-455D-A54F-D32932F16F74}"/>
          </ac:picMkLst>
        </pc:picChg>
        <pc:picChg chg="mod">
          <ac:chgData name="Chaymaa Rifar" userId="S::chaymaa.rifar@ionis-stm.com::0f64341f-0e4b-4760-bc54-1f05d7d0d95d" providerId="AD" clId="Web-{854F4CF7-31A1-4C2E-8C9F-98B10A8E90F5}" dt="2020-03-28T18:40:59.505" v="11" actId="1076"/>
          <ac:picMkLst>
            <pc:docMk/>
            <pc:sldMk cId="1790492034" sldId="263"/>
            <ac:picMk id="11" creationId="{323E54C4-4EC4-4284-BBB1-9439A821400C}"/>
          </ac:picMkLst>
        </pc:picChg>
        <pc:picChg chg="mod">
          <ac:chgData name="Chaymaa Rifar" userId="S::chaymaa.rifar@ionis-stm.com::0f64341f-0e4b-4760-bc54-1f05d7d0d95d" providerId="AD" clId="Web-{854F4CF7-31A1-4C2E-8C9F-98B10A8E90F5}" dt="2020-03-28T18:41:00.990" v="12" actId="1076"/>
          <ac:picMkLst>
            <pc:docMk/>
            <pc:sldMk cId="1790492034" sldId="263"/>
            <ac:picMk id="15" creationId="{350FD43B-E274-4F7E-B6E1-7859E122FF78}"/>
          </ac:picMkLst>
        </pc:picChg>
      </pc:sldChg>
      <pc:sldChg chg="modSp">
        <pc:chgData name="Chaymaa Rifar" userId="S::chaymaa.rifar@ionis-stm.com::0f64341f-0e4b-4760-bc54-1f05d7d0d95d" providerId="AD" clId="Web-{854F4CF7-31A1-4C2E-8C9F-98B10A8E90F5}" dt="2020-03-28T18:55:13.983" v="106" actId="20577"/>
        <pc:sldMkLst>
          <pc:docMk/>
          <pc:sldMk cId="797790987" sldId="264"/>
        </pc:sldMkLst>
        <pc:spChg chg="mod">
          <ac:chgData name="Chaymaa Rifar" userId="S::chaymaa.rifar@ionis-stm.com::0f64341f-0e4b-4760-bc54-1f05d7d0d95d" providerId="AD" clId="Web-{854F4CF7-31A1-4C2E-8C9F-98B10A8E90F5}" dt="2020-03-28T18:55:13.983" v="106" actId="20577"/>
          <ac:spMkLst>
            <pc:docMk/>
            <pc:sldMk cId="797790987" sldId="264"/>
            <ac:spMk id="11" creationId="{00000000-0000-0000-0000-000000000000}"/>
          </ac:spMkLst>
        </pc:spChg>
      </pc:sldChg>
      <pc:sldChg chg="modSp">
        <pc:chgData name="Chaymaa Rifar" userId="S::chaymaa.rifar@ionis-stm.com::0f64341f-0e4b-4760-bc54-1f05d7d0d95d" providerId="AD" clId="Web-{854F4CF7-31A1-4C2E-8C9F-98B10A8E90F5}" dt="2020-03-28T18:55:05.186" v="88" actId="20577"/>
        <pc:sldMkLst>
          <pc:docMk/>
          <pc:sldMk cId="617505178" sldId="269"/>
        </pc:sldMkLst>
        <pc:spChg chg="mod">
          <ac:chgData name="Chaymaa Rifar" userId="S::chaymaa.rifar@ionis-stm.com::0f64341f-0e4b-4760-bc54-1f05d7d0d95d" providerId="AD" clId="Web-{854F4CF7-31A1-4C2E-8C9F-98B10A8E90F5}" dt="2020-03-28T18:55:05.186" v="88" actId="20577"/>
          <ac:spMkLst>
            <pc:docMk/>
            <pc:sldMk cId="617505178" sldId="269"/>
            <ac:spMk id="6" creationId="{2426AD85-D9E9-4C68-AD6D-93ECE241B364}"/>
          </ac:spMkLst>
        </pc:spChg>
      </pc:sldChg>
    </pc:docChg>
  </pc:docChgLst>
  <pc:docChgLst>
    <pc:chgData name="Nicolas Jouve" userId="S::nicolas.jouve@ionis-stm.com::b4ea5b2c-6292-4ec1-866a-fc38a7834065" providerId="AD" clId="Web-{2428A871-3FB5-4281-8762-8E823D1D98A3}"/>
    <pc:docChg chg="addSld delSld modSld">
      <pc:chgData name="Nicolas Jouve" userId="S::nicolas.jouve@ionis-stm.com::b4ea5b2c-6292-4ec1-866a-fc38a7834065" providerId="AD" clId="Web-{2428A871-3FB5-4281-8762-8E823D1D98A3}" dt="2020-03-28T19:58:54.044" v="69" actId="20577"/>
      <pc:docMkLst>
        <pc:docMk/>
      </pc:docMkLst>
      <pc:sldChg chg="modSp">
        <pc:chgData name="Nicolas Jouve" userId="S::nicolas.jouve@ionis-stm.com::b4ea5b2c-6292-4ec1-866a-fc38a7834065" providerId="AD" clId="Web-{2428A871-3FB5-4281-8762-8E823D1D98A3}" dt="2020-03-28T19:40:43.770" v="0" actId="20577"/>
        <pc:sldMkLst>
          <pc:docMk/>
          <pc:sldMk cId="2728433725" sldId="267"/>
        </pc:sldMkLst>
        <pc:spChg chg="mod">
          <ac:chgData name="Nicolas Jouve" userId="S::nicolas.jouve@ionis-stm.com::b4ea5b2c-6292-4ec1-866a-fc38a7834065" providerId="AD" clId="Web-{2428A871-3FB5-4281-8762-8E823D1D98A3}" dt="2020-03-28T19:40:43.770" v="0" actId="20577"/>
          <ac:spMkLst>
            <pc:docMk/>
            <pc:sldMk cId="2728433725" sldId="267"/>
            <ac:spMk id="14" creationId="{00000000-0000-0000-0000-000000000000}"/>
          </ac:spMkLst>
        </pc:spChg>
      </pc:sldChg>
      <pc:sldChg chg="addSp delSp modSp">
        <pc:chgData name="Nicolas Jouve" userId="S::nicolas.jouve@ionis-stm.com::b4ea5b2c-6292-4ec1-866a-fc38a7834065" providerId="AD" clId="Web-{2428A871-3FB5-4281-8762-8E823D1D98A3}" dt="2020-03-28T19:54:13.354" v="31" actId="14100"/>
        <pc:sldMkLst>
          <pc:docMk/>
          <pc:sldMk cId="2796918133" sldId="268"/>
        </pc:sldMkLst>
        <pc:spChg chg="mod">
          <ac:chgData name="Nicolas Jouve" userId="S::nicolas.jouve@ionis-stm.com::b4ea5b2c-6292-4ec1-866a-fc38a7834065" providerId="AD" clId="Web-{2428A871-3FB5-4281-8762-8E823D1D98A3}" dt="2020-03-28T19:52:57.916" v="5" actId="1076"/>
          <ac:spMkLst>
            <pc:docMk/>
            <pc:sldMk cId="2796918133" sldId="268"/>
            <ac:spMk id="4" creationId="{D51ABB38-235A-2547-B8E9-766B51F95128}"/>
          </ac:spMkLst>
        </pc:spChg>
        <pc:spChg chg="mod">
          <ac:chgData name="Nicolas Jouve" userId="S::nicolas.jouve@ionis-stm.com::b4ea5b2c-6292-4ec1-866a-fc38a7834065" providerId="AD" clId="Web-{2428A871-3FB5-4281-8762-8E823D1D98A3}" dt="2020-03-28T19:54:02.245" v="26" actId="20577"/>
          <ac:spMkLst>
            <pc:docMk/>
            <pc:sldMk cId="2796918133" sldId="268"/>
            <ac:spMk id="10" creationId="{443AF3B9-5550-4DAE-89E5-6CA03B127629}"/>
          </ac:spMkLst>
        </pc:spChg>
        <pc:picChg chg="add mod">
          <ac:chgData name="Nicolas Jouve" userId="S::nicolas.jouve@ionis-stm.com::b4ea5b2c-6292-4ec1-866a-fc38a7834065" providerId="AD" clId="Web-{2428A871-3FB5-4281-8762-8E823D1D98A3}" dt="2020-03-28T19:54:13.354" v="31" actId="14100"/>
          <ac:picMkLst>
            <pc:docMk/>
            <pc:sldMk cId="2796918133" sldId="268"/>
            <ac:picMk id="5" creationId="{51E16F35-FFAB-4826-98DF-BAD0CF1AF971}"/>
          </ac:picMkLst>
        </pc:picChg>
        <pc:picChg chg="del">
          <ac:chgData name="Nicolas Jouve" userId="S::nicolas.jouve@ionis-stm.com::b4ea5b2c-6292-4ec1-866a-fc38a7834065" providerId="AD" clId="Web-{2428A871-3FB5-4281-8762-8E823D1D98A3}" dt="2020-03-28T19:52:37.682" v="3"/>
          <ac:picMkLst>
            <pc:docMk/>
            <pc:sldMk cId="2796918133" sldId="268"/>
            <ac:picMk id="9" creationId="{8AD9FB98-B109-4261-B893-4BE1A8235170}"/>
          </ac:picMkLst>
        </pc:picChg>
        <pc:cxnChg chg="del">
          <ac:chgData name="Nicolas Jouve" userId="S::nicolas.jouve@ionis-stm.com::b4ea5b2c-6292-4ec1-866a-fc38a7834065" providerId="AD" clId="Web-{2428A871-3FB5-4281-8762-8E823D1D98A3}" dt="2020-03-28T19:52:40.135" v="4"/>
          <ac:cxnSpMkLst>
            <pc:docMk/>
            <pc:sldMk cId="2796918133" sldId="268"/>
            <ac:cxnSpMk id="13" creationId="{0A5FA3F3-B5BE-4B02-8641-8A044FFB5433}"/>
          </ac:cxnSpMkLst>
        </pc:cxnChg>
      </pc:sldChg>
      <pc:sldChg chg="new del">
        <pc:chgData name="Nicolas Jouve" userId="S::nicolas.jouve@ionis-stm.com::b4ea5b2c-6292-4ec1-866a-fc38a7834065" providerId="AD" clId="Web-{2428A871-3FB5-4281-8762-8E823D1D98A3}" dt="2020-03-28T19:54:42.089" v="34"/>
        <pc:sldMkLst>
          <pc:docMk/>
          <pc:sldMk cId="931878670" sldId="276"/>
        </pc:sldMkLst>
      </pc:sldChg>
      <pc:sldChg chg="addSp delSp modSp add replId">
        <pc:chgData name="Nicolas Jouve" userId="S::nicolas.jouve@ionis-stm.com::b4ea5b2c-6292-4ec1-866a-fc38a7834065" providerId="AD" clId="Web-{2428A871-3FB5-4281-8762-8E823D1D98A3}" dt="2020-03-28T19:58:52.434" v="67" actId="20577"/>
        <pc:sldMkLst>
          <pc:docMk/>
          <pc:sldMk cId="1233270347" sldId="277"/>
        </pc:sldMkLst>
        <pc:spChg chg="mod">
          <ac:chgData name="Nicolas Jouve" userId="S::nicolas.jouve@ionis-stm.com::b4ea5b2c-6292-4ec1-866a-fc38a7834065" providerId="AD" clId="Web-{2428A871-3FB5-4281-8762-8E823D1D98A3}" dt="2020-03-28T19:58:52.434" v="67" actId="20577"/>
          <ac:spMkLst>
            <pc:docMk/>
            <pc:sldMk cId="1233270347" sldId="277"/>
            <ac:spMk id="10" creationId="{443AF3B9-5550-4DAE-89E5-6CA03B127629}"/>
          </ac:spMkLst>
        </pc:spChg>
        <pc:picChg chg="del">
          <ac:chgData name="Nicolas Jouve" userId="S::nicolas.jouve@ionis-stm.com::b4ea5b2c-6292-4ec1-866a-fc38a7834065" providerId="AD" clId="Web-{2428A871-3FB5-4281-8762-8E823D1D98A3}" dt="2020-03-28T19:54:44.182" v="35"/>
          <ac:picMkLst>
            <pc:docMk/>
            <pc:sldMk cId="1233270347" sldId="277"/>
            <ac:picMk id="5" creationId="{51E16F35-FFAB-4826-98DF-BAD0CF1AF971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5:53.261" v="40" actId="14100"/>
          <ac:picMkLst>
            <pc:docMk/>
            <pc:sldMk cId="1233270347" sldId="277"/>
            <ac:picMk id="6" creationId="{19EB0555-24E1-42E7-AFD1-664915A5B6BA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6:31.230" v="44" actId="1076"/>
          <ac:picMkLst>
            <pc:docMk/>
            <pc:sldMk cId="1233270347" sldId="277"/>
            <ac:picMk id="9" creationId="{533A3F19-769B-4E42-8CB6-DFFCF29CAF43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7:11.762" v="50" actId="14100"/>
          <ac:picMkLst>
            <pc:docMk/>
            <pc:sldMk cId="1233270347" sldId="277"/>
            <ac:picMk id="12" creationId="{E445E6F3-0CE5-4950-9039-1641356CC213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7:42.824" v="53" actId="14100"/>
          <ac:picMkLst>
            <pc:docMk/>
            <pc:sldMk cId="1233270347" sldId="277"/>
            <ac:picMk id="14" creationId="{E2BCCFF4-E098-4C63-A54F-5E7B873C9A3A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8:13.559" v="58" actId="14100"/>
          <ac:picMkLst>
            <pc:docMk/>
            <pc:sldMk cId="1233270347" sldId="277"/>
            <ac:picMk id="16" creationId="{25DDC7FF-AD05-451D-A125-27B8BF0DCECB}"/>
          </ac:picMkLst>
        </pc:picChg>
        <pc:picChg chg="add mod">
          <ac:chgData name="Nicolas Jouve" userId="S::nicolas.jouve@ionis-stm.com::b4ea5b2c-6292-4ec1-866a-fc38a7834065" providerId="AD" clId="Web-{2428A871-3FB5-4281-8762-8E823D1D98A3}" dt="2020-03-28T19:58:43.168" v="62" actId="14100"/>
          <ac:picMkLst>
            <pc:docMk/>
            <pc:sldMk cId="1233270347" sldId="277"/>
            <ac:picMk id="18" creationId="{3BFA2352-3C5B-4B9A-B5EB-5094B846C307}"/>
          </ac:picMkLst>
        </pc:picChg>
      </pc:sldChg>
    </pc:docChg>
  </pc:docChgLst>
  <pc:docChgLst>
    <pc:chgData name="Chaymaa Rifar" userId="S::chaymaa.rifar@ionis-stm.com::0f64341f-0e4b-4760-bc54-1f05d7d0d95d" providerId="AD" clId="Web-{E3B6F774-0911-41B2-8222-FD7AED8AE460}"/>
    <pc:docChg chg="addSld modSld">
      <pc:chgData name="Chaymaa Rifar" userId="S::chaymaa.rifar@ionis-stm.com::0f64341f-0e4b-4760-bc54-1f05d7d0d95d" providerId="AD" clId="Web-{E3B6F774-0911-41B2-8222-FD7AED8AE460}" dt="2020-03-28T19:05:45.448" v="104"/>
      <pc:docMkLst>
        <pc:docMk/>
      </pc:docMkLst>
      <pc:sldChg chg="addSp delSp modSp">
        <pc:chgData name="Chaymaa Rifar" userId="S::chaymaa.rifar@ionis-stm.com::0f64341f-0e4b-4760-bc54-1f05d7d0d95d" providerId="AD" clId="Web-{E3B6F774-0911-41B2-8222-FD7AED8AE460}" dt="2020-03-28T19:03:28.808" v="102" actId="1076"/>
        <pc:sldMkLst>
          <pc:docMk/>
          <pc:sldMk cId="1801456197" sldId="262"/>
        </pc:sldMkLst>
        <pc:spChg chg="mod">
          <ac:chgData name="Chaymaa Rifar" userId="S::chaymaa.rifar@ionis-stm.com::0f64341f-0e4b-4760-bc54-1f05d7d0d95d" providerId="AD" clId="Web-{E3B6F774-0911-41B2-8222-FD7AED8AE460}" dt="2020-03-28T19:03:08.058" v="94" actId="20577"/>
          <ac:spMkLst>
            <pc:docMk/>
            <pc:sldMk cId="1801456197" sldId="262"/>
            <ac:spMk id="3074" creationId="{00000000-0000-0000-0000-000000000000}"/>
          </ac:spMkLst>
        </pc:spChg>
        <pc:picChg chg="add mod">
          <ac:chgData name="Chaymaa Rifar" userId="S::chaymaa.rifar@ionis-stm.com::0f64341f-0e4b-4760-bc54-1f05d7d0d95d" providerId="AD" clId="Web-{E3B6F774-0911-41B2-8222-FD7AED8AE460}" dt="2020-03-28T19:03:28.808" v="102" actId="1076"/>
          <ac:picMkLst>
            <pc:docMk/>
            <pc:sldMk cId="1801456197" sldId="262"/>
            <ac:picMk id="5" creationId="{3019C96F-40FD-40A8-8EBF-E39DAFDC1CB8}"/>
          </ac:picMkLst>
        </pc:picChg>
        <pc:picChg chg="del">
          <ac:chgData name="Chaymaa Rifar" userId="S::chaymaa.rifar@ionis-stm.com::0f64341f-0e4b-4760-bc54-1f05d7d0d95d" providerId="AD" clId="Web-{E3B6F774-0911-41B2-8222-FD7AED8AE460}" dt="2020-03-28T19:03:09.714" v="96"/>
          <ac:picMkLst>
            <pc:docMk/>
            <pc:sldMk cId="1801456197" sldId="262"/>
            <ac:picMk id="6" creationId="{F251E28E-59C9-4DBC-B0AC-EE2C1C5066D9}"/>
          </ac:picMkLst>
        </pc:picChg>
      </pc:sldChg>
      <pc:sldChg chg="addSp modSp">
        <pc:chgData name="Chaymaa Rifar" userId="S::chaymaa.rifar@ionis-stm.com::0f64341f-0e4b-4760-bc54-1f05d7d0d95d" providerId="AD" clId="Web-{E3B6F774-0911-41B2-8222-FD7AED8AE460}" dt="2020-03-28T19:02:15.558" v="76" actId="20577"/>
        <pc:sldMkLst>
          <pc:docMk/>
          <pc:sldMk cId="1790492034" sldId="263"/>
        </pc:sldMkLst>
        <pc:spChg chg="add mod">
          <ac:chgData name="Chaymaa Rifar" userId="S::chaymaa.rifar@ionis-stm.com::0f64341f-0e4b-4760-bc54-1f05d7d0d95d" providerId="AD" clId="Web-{E3B6F774-0911-41B2-8222-FD7AED8AE460}" dt="2020-03-28T19:01:38.324" v="37" actId="20577"/>
          <ac:spMkLst>
            <pc:docMk/>
            <pc:sldMk cId="1790492034" sldId="263"/>
            <ac:spMk id="5" creationId="{D1C13845-1A06-439A-B109-A82EED211530}"/>
          </ac:spMkLst>
        </pc:spChg>
        <pc:spChg chg="add mod">
          <ac:chgData name="Chaymaa Rifar" userId="S::chaymaa.rifar@ionis-stm.com::0f64341f-0e4b-4760-bc54-1f05d7d0d95d" providerId="AD" clId="Web-{E3B6F774-0911-41B2-8222-FD7AED8AE460}" dt="2020-03-28T19:01:32.605" v="36" actId="1076"/>
          <ac:spMkLst>
            <pc:docMk/>
            <pc:sldMk cId="1790492034" sldId="263"/>
            <ac:spMk id="10" creationId="{E6BF6959-871B-4E06-BFAA-98ABC1573041}"/>
          </ac:spMkLst>
        </pc:spChg>
        <pc:spChg chg="add mod">
          <ac:chgData name="Chaymaa Rifar" userId="S::chaymaa.rifar@ionis-stm.com::0f64341f-0e4b-4760-bc54-1f05d7d0d95d" providerId="AD" clId="Web-{E3B6F774-0911-41B2-8222-FD7AED8AE460}" dt="2020-03-28T19:02:15.558" v="76" actId="20577"/>
          <ac:spMkLst>
            <pc:docMk/>
            <pc:sldMk cId="1790492034" sldId="263"/>
            <ac:spMk id="12" creationId="{E16159A9-F970-4DEB-833C-9D63E81CB73C}"/>
          </ac:spMkLst>
        </pc:spChg>
        <pc:spChg chg="add mod">
          <ac:chgData name="Chaymaa Rifar" userId="S::chaymaa.rifar@ionis-stm.com::0f64341f-0e4b-4760-bc54-1f05d7d0d95d" providerId="AD" clId="Web-{E3B6F774-0911-41B2-8222-FD7AED8AE460}" dt="2020-03-28T19:01:58.449" v="45" actId="20577"/>
          <ac:spMkLst>
            <pc:docMk/>
            <pc:sldMk cId="1790492034" sldId="263"/>
            <ac:spMk id="14" creationId="{045CFBF4-B3A8-481F-BCC3-E7286E5BB53E}"/>
          </ac:spMkLst>
        </pc:spChg>
        <pc:picChg chg="mod">
          <ac:chgData name="Chaymaa Rifar" userId="S::chaymaa.rifar@ionis-stm.com::0f64341f-0e4b-4760-bc54-1f05d7d0d95d" providerId="AD" clId="Web-{E3B6F774-0911-41B2-8222-FD7AED8AE460}" dt="2020-03-28T19:01:12.292" v="20" actId="1076"/>
          <ac:picMkLst>
            <pc:docMk/>
            <pc:sldMk cId="1790492034" sldId="263"/>
            <ac:picMk id="7" creationId="{E90F6897-3847-455D-A54F-D32932F16F74}"/>
          </ac:picMkLst>
        </pc:picChg>
        <pc:picChg chg="mod">
          <ac:chgData name="Chaymaa Rifar" userId="S::chaymaa.rifar@ionis-stm.com::0f64341f-0e4b-4760-bc54-1f05d7d0d95d" providerId="AD" clId="Web-{E3B6F774-0911-41B2-8222-FD7AED8AE460}" dt="2020-03-28T19:01:18.058" v="22" actId="1076"/>
          <ac:picMkLst>
            <pc:docMk/>
            <pc:sldMk cId="1790492034" sldId="263"/>
            <ac:picMk id="11" creationId="{323E54C4-4EC4-4284-BBB1-9439A821400C}"/>
          </ac:picMkLst>
        </pc:picChg>
        <pc:picChg chg="mod">
          <ac:chgData name="Chaymaa Rifar" userId="S::chaymaa.rifar@ionis-stm.com::0f64341f-0e4b-4760-bc54-1f05d7d0d95d" providerId="AD" clId="Web-{E3B6F774-0911-41B2-8222-FD7AED8AE460}" dt="2020-03-28T19:01:40.980" v="40" actId="1076"/>
          <ac:picMkLst>
            <pc:docMk/>
            <pc:sldMk cId="1790492034" sldId="263"/>
            <ac:picMk id="15" creationId="{350FD43B-E274-4F7E-B6E1-7859E122FF78}"/>
          </ac:picMkLst>
        </pc:picChg>
        <pc:picChg chg="mod">
          <ac:chgData name="Chaymaa Rifar" userId="S::chaymaa.rifar@ionis-stm.com::0f64341f-0e4b-4760-bc54-1f05d7d0d95d" providerId="AD" clId="Web-{E3B6F774-0911-41B2-8222-FD7AED8AE460}" dt="2020-03-28T19:02:01.152" v="48" actId="1076"/>
          <ac:picMkLst>
            <pc:docMk/>
            <pc:sldMk cId="1790492034" sldId="263"/>
            <ac:picMk id="16" creationId="{8F97E3DB-787A-412C-AE74-B422B179D31C}"/>
          </ac:picMkLst>
        </pc:picChg>
      </pc:sldChg>
      <pc:sldChg chg="addSp modSp new">
        <pc:chgData name="Chaymaa Rifar" userId="S::chaymaa.rifar@ionis-stm.com::0f64341f-0e4b-4760-bc54-1f05d7d0d95d" providerId="AD" clId="Web-{E3B6F774-0911-41B2-8222-FD7AED8AE460}" dt="2020-03-28T19:05:45.448" v="104"/>
        <pc:sldMkLst>
          <pc:docMk/>
          <pc:sldMk cId="759403822" sldId="272"/>
        </pc:sldMkLst>
        <pc:picChg chg="add mod">
          <ac:chgData name="Chaymaa Rifar" userId="S::chaymaa.rifar@ionis-stm.com::0f64341f-0e4b-4760-bc54-1f05d7d0d95d" providerId="AD" clId="Web-{E3B6F774-0911-41B2-8222-FD7AED8AE460}" dt="2020-03-28T19:05:45.448" v="104"/>
          <ac:picMkLst>
            <pc:docMk/>
            <pc:sldMk cId="759403822" sldId="272"/>
            <ac:picMk id="4" creationId="{158BB14F-4F4E-499A-A9AB-A1E701D32924}"/>
          </ac:picMkLst>
        </pc:picChg>
      </pc:sldChg>
    </pc:docChg>
  </pc:docChgLst>
  <pc:docChgLst>
    <pc:chgData name="Chaymaa Rifar" userId="S::chaymaa.rifar@ionis-stm.com::0f64341f-0e4b-4760-bc54-1f05d7d0d95d" providerId="AD" clId="Web-{616A4529-AD78-451C-A8DD-9063A381BB12}"/>
    <pc:docChg chg="addSld delSld modSld">
      <pc:chgData name="Chaymaa Rifar" userId="S::chaymaa.rifar@ionis-stm.com::0f64341f-0e4b-4760-bc54-1f05d7d0d95d" providerId="AD" clId="Web-{616A4529-AD78-451C-A8DD-9063A381BB12}" dt="2020-03-28T19:40:56.584" v="132" actId="1076"/>
      <pc:docMkLst>
        <pc:docMk/>
      </pc:docMkLst>
      <pc:sldChg chg="modSp">
        <pc:chgData name="Chaymaa Rifar" userId="S::chaymaa.rifar@ionis-stm.com::0f64341f-0e4b-4760-bc54-1f05d7d0d95d" providerId="AD" clId="Web-{616A4529-AD78-451C-A8DD-9063A381BB12}" dt="2020-03-28T19:37:43.148" v="75" actId="20577"/>
        <pc:sldMkLst>
          <pc:docMk/>
          <pc:sldMk cId="1484590572" sldId="259"/>
        </pc:sldMkLst>
        <pc:spChg chg="mod">
          <ac:chgData name="Chaymaa Rifar" userId="S::chaymaa.rifar@ionis-stm.com::0f64341f-0e4b-4760-bc54-1f05d7d0d95d" providerId="AD" clId="Web-{616A4529-AD78-451C-A8DD-9063A381BB12}" dt="2020-03-28T19:37:43.148" v="75" actId="20577"/>
          <ac:spMkLst>
            <pc:docMk/>
            <pc:sldMk cId="1484590572" sldId="259"/>
            <ac:spMk id="7" creationId="{00000000-0000-0000-0000-000000000000}"/>
          </ac:spMkLst>
        </pc:spChg>
      </pc:sldChg>
      <pc:sldChg chg="del">
        <pc:chgData name="Chaymaa Rifar" userId="S::chaymaa.rifar@ionis-stm.com::0f64341f-0e4b-4760-bc54-1f05d7d0d95d" providerId="AD" clId="Web-{616A4529-AD78-451C-A8DD-9063A381BB12}" dt="2020-03-28T19:38:39.507" v="85"/>
        <pc:sldMkLst>
          <pc:docMk/>
          <pc:sldMk cId="2785011851" sldId="260"/>
        </pc:sldMkLst>
      </pc:sldChg>
      <pc:sldChg chg="addSp delSp modSp">
        <pc:chgData name="Chaymaa Rifar" userId="S::chaymaa.rifar@ionis-stm.com::0f64341f-0e4b-4760-bc54-1f05d7d0d95d" providerId="AD" clId="Web-{616A4529-AD78-451C-A8DD-9063A381BB12}" dt="2020-03-28T19:40:42.740" v="116" actId="1076"/>
        <pc:sldMkLst>
          <pc:docMk/>
          <pc:sldMk cId="692385006" sldId="266"/>
        </pc:sldMkLst>
        <pc:spChg chg="add mod">
          <ac:chgData name="Chaymaa Rifar" userId="S::chaymaa.rifar@ionis-stm.com::0f64341f-0e4b-4760-bc54-1f05d7d0d95d" providerId="AD" clId="Web-{616A4529-AD78-451C-A8DD-9063A381BB12}" dt="2020-03-28T19:40:31.240" v="114" actId="1076"/>
          <ac:spMkLst>
            <pc:docMk/>
            <pc:sldMk cId="692385006" sldId="266"/>
            <ac:spMk id="5" creationId="{A66A8CB6-05DA-4AE7-91A8-5E67915EB26F}"/>
          </ac:spMkLst>
        </pc:spChg>
        <pc:spChg chg="mod">
          <ac:chgData name="Chaymaa Rifar" userId="S::chaymaa.rifar@ionis-stm.com::0f64341f-0e4b-4760-bc54-1f05d7d0d95d" providerId="AD" clId="Web-{616A4529-AD78-451C-A8DD-9063A381BB12}" dt="2020-03-28T19:40:42.740" v="116" actId="1076"/>
          <ac:spMkLst>
            <pc:docMk/>
            <pc:sldMk cId="692385006" sldId="266"/>
            <ac:spMk id="14" creationId="{00000000-0000-0000-0000-000000000000}"/>
          </ac:spMkLst>
        </pc:spChg>
        <pc:picChg chg="del">
          <ac:chgData name="Chaymaa Rifar" userId="S::chaymaa.rifar@ionis-stm.com::0f64341f-0e4b-4760-bc54-1f05d7d0d95d" providerId="AD" clId="Web-{616A4529-AD78-451C-A8DD-9063A381BB12}" dt="2020-03-28T19:39:37.397" v="86"/>
          <ac:picMkLst>
            <pc:docMk/>
            <pc:sldMk cId="692385006" sldId="266"/>
            <ac:picMk id="11" creationId="{90131354-0A4C-47F6-A991-CCF5DEEBB362}"/>
          </ac:picMkLst>
        </pc:picChg>
      </pc:sldChg>
      <pc:sldChg chg="addSp modSp">
        <pc:chgData name="Chaymaa Rifar" userId="S::chaymaa.rifar@ionis-stm.com::0f64341f-0e4b-4760-bc54-1f05d7d0d95d" providerId="AD" clId="Web-{616A4529-AD78-451C-A8DD-9063A381BB12}" dt="2020-03-28T19:40:56.584" v="132" actId="1076"/>
        <pc:sldMkLst>
          <pc:docMk/>
          <pc:sldMk cId="2728433725" sldId="267"/>
        </pc:sldMkLst>
        <pc:spChg chg="mod">
          <ac:chgData name="Chaymaa Rifar" userId="S::chaymaa.rifar@ionis-stm.com::0f64341f-0e4b-4760-bc54-1f05d7d0d95d" providerId="AD" clId="Web-{616A4529-AD78-451C-A8DD-9063A381BB12}" dt="2020-03-28T19:40:56.584" v="132" actId="1076"/>
          <ac:spMkLst>
            <pc:docMk/>
            <pc:sldMk cId="2728433725" sldId="267"/>
            <ac:spMk id="14" creationId="{00000000-0000-0000-0000-000000000000}"/>
          </ac:spMkLst>
        </pc:spChg>
        <pc:picChg chg="add mod">
          <ac:chgData name="Chaymaa Rifar" userId="S::chaymaa.rifar@ionis-stm.com::0f64341f-0e4b-4760-bc54-1f05d7d0d95d" providerId="AD" clId="Web-{616A4529-AD78-451C-A8DD-9063A381BB12}" dt="2020-03-28T19:40:35.959" v="115" actId="1076"/>
          <ac:picMkLst>
            <pc:docMk/>
            <pc:sldMk cId="2728433725" sldId="267"/>
            <ac:picMk id="5" creationId="{D6B23379-69E6-49EA-8AC2-9B18AE6B7779}"/>
          </ac:picMkLst>
        </pc:picChg>
      </pc:sldChg>
      <pc:sldChg chg="addSp delSp modSp add replId delAnim">
        <pc:chgData name="Chaymaa Rifar" userId="S::chaymaa.rifar@ionis-stm.com::0f64341f-0e4b-4760-bc54-1f05d7d0d95d" providerId="AD" clId="Web-{616A4529-AD78-451C-A8DD-9063A381BB12}" dt="2020-03-28T19:38:34.272" v="84" actId="1076"/>
        <pc:sldMkLst>
          <pc:docMk/>
          <pc:sldMk cId="4019765626" sldId="275"/>
        </pc:sldMkLst>
        <pc:spChg chg="del">
          <ac:chgData name="Chaymaa Rifar" userId="S::chaymaa.rifar@ionis-stm.com::0f64341f-0e4b-4760-bc54-1f05d7d0d95d" providerId="AD" clId="Web-{616A4529-AD78-451C-A8DD-9063A381BB12}" dt="2020-03-28T19:35:21.289" v="1"/>
          <ac:spMkLst>
            <pc:docMk/>
            <pc:sldMk cId="4019765626" sldId="275"/>
            <ac:spMk id="5" creationId="{00000000-0000-0000-0000-000000000000}"/>
          </ac:spMkLst>
        </pc:spChg>
        <pc:spChg chg="del">
          <ac:chgData name="Chaymaa Rifar" userId="S::chaymaa.rifar@ionis-stm.com::0f64341f-0e4b-4760-bc54-1f05d7d0d95d" providerId="AD" clId="Web-{616A4529-AD78-451C-A8DD-9063A381BB12}" dt="2020-03-28T19:35:23.273" v="4"/>
          <ac:spMkLst>
            <pc:docMk/>
            <pc:sldMk cId="4019765626" sldId="275"/>
            <ac:spMk id="7" creationId="{00000000-0000-0000-0000-000000000000}"/>
          </ac:spMkLst>
        </pc:spChg>
        <pc:spChg chg="del">
          <ac:chgData name="Chaymaa Rifar" userId="S::chaymaa.rifar@ionis-stm.com::0f64341f-0e4b-4760-bc54-1f05d7d0d95d" providerId="AD" clId="Web-{616A4529-AD78-451C-A8DD-9063A381BB12}" dt="2020-03-28T19:35:22.633" v="3"/>
          <ac:spMkLst>
            <pc:docMk/>
            <pc:sldMk cId="4019765626" sldId="275"/>
            <ac:spMk id="9" creationId="{00000000-0000-0000-0000-000000000000}"/>
          </ac:spMkLst>
        </pc:spChg>
        <pc:spChg chg="del">
          <ac:chgData name="Chaymaa Rifar" userId="S::chaymaa.rifar@ionis-stm.com::0f64341f-0e4b-4760-bc54-1f05d7d0d95d" providerId="AD" clId="Web-{616A4529-AD78-451C-A8DD-9063A381BB12}" dt="2020-03-28T19:35:22.008" v="2"/>
          <ac:spMkLst>
            <pc:docMk/>
            <pc:sldMk cId="4019765626" sldId="275"/>
            <ac:spMk id="17" creationId="{00000000-0000-0000-0000-000000000000}"/>
          </ac:spMkLst>
        </pc:spChg>
        <pc:picChg chg="add mod">
          <ac:chgData name="Chaymaa Rifar" userId="S::chaymaa.rifar@ionis-stm.com::0f64341f-0e4b-4760-bc54-1f05d7d0d95d" providerId="AD" clId="Web-{616A4529-AD78-451C-A8DD-9063A381BB12}" dt="2020-03-28T19:38:34.272" v="84" actId="1076"/>
          <ac:picMkLst>
            <pc:docMk/>
            <pc:sldMk cId="4019765626" sldId="275"/>
            <ac:picMk id="2" creationId="{54EF1EA6-0DD0-4D70-8750-42AEA40ADA5C}"/>
          </ac:picMkLst>
        </pc:picChg>
      </pc:sldChg>
    </pc:docChg>
  </pc:docChgLst>
  <pc:docChgLst>
    <pc:chgData name="Stanislas De-selle" userId="S::stanislas.de-selle@ionis-stm.com::828dee02-1106-4d0f-8346-3e44c9cd6268" providerId="AD" clId="Web-{EF9C1AC6-585A-4DB2-8EEA-33A0E31ECB52}"/>
    <pc:docChg chg="modSld">
      <pc:chgData name="Stanislas De-selle" userId="S::stanislas.de-selle@ionis-stm.com::828dee02-1106-4d0f-8346-3e44c9cd6268" providerId="AD" clId="Web-{EF9C1AC6-585A-4DB2-8EEA-33A0E31ECB52}" dt="2020-03-28T10:24:16.928" v="5" actId="1076"/>
      <pc:docMkLst>
        <pc:docMk/>
      </pc:docMkLst>
      <pc:sldChg chg="addSp delSp modSp">
        <pc:chgData name="Stanislas De-selle" userId="S::stanislas.de-selle@ionis-stm.com::828dee02-1106-4d0f-8346-3e44c9cd6268" providerId="AD" clId="Web-{EF9C1AC6-585A-4DB2-8EEA-33A0E31ECB52}" dt="2020-03-28T10:24:16.928" v="5" actId="1076"/>
        <pc:sldMkLst>
          <pc:docMk/>
          <pc:sldMk cId="3658282550" sldId="258"/>
        </pc:sldMkLst>
        <pc:picChg chg="del">
          <ac:chgData name="Stanislas De-selle" userId="S::stanislas.de-selle@ionis-stm.com::828dee02-1106-4d0f-8346-3e44c9cd6268" providerId="AD" clId="Web-{EF9C1AC6-585A-4DB2-8EEA-33A0E31ECB52}" dt="2020-03-28T10:24:02.866" v="0"/>
          <ac:picMkLst>
            <pc:docMk/>
            <pc:sldMk cId="3658282550" sldId="258"/>
            <ac:picMk id="3" creationId="{33170745-42A5-4612-99A5-F90455FF1470}"/>
          </ac:picMkLst>
        </pc:picChg>
        <pc:picChg chg="add mod">
          <ac:chgData name="Stanislas De-selle" userId="S::stanislas.de-selle@ionis-stm.com::828dee02-1106-4d0f-8346-3e44c9cd6268" providerId="AD" clId="Web-{EF9C1AC6-585A-4DB2-8EEA-33A0E31ECB52}" dt="2020-03-28T10:24:16.928" v="5" actId="1076"/>
          <ac:picMkLst>
            <pc:docMk/>
            <pc:sldMk cId="3658282550" sldId="258"/>
            <ac:picMk id="4" creationId="{4AC83542-2BE7-41DF-99F1-3169A79C1950}"/>
          </ac:picMkLst>
        </pc:picChg>
      </pc:sldChg>
    </pc:docChg>
  </pc:docChgLst>
  <pc:docChgLst>
    <pc:chgData name="Cylia Belambri" userId="S::cylia.belambri@ionis-stm.com::726595cd-f1d4-4109-9a91-b670e26972a2" providerId="AD" clId="Web-{454C14A5-09B7-4107-9F6B-80E805ADEA59}"/>
    <pc:docChg chg="delSld">
      <pc:chgData name="Cylia Belambri" userId="S::cylia.belambri@ionis-stm.com::726595cd-f1d4-4109-9a91-b670e26972a2" providerId="AD" clId="Web-{454C14A5-09B7-4107-9F6B-80E805ADEA59}" dt="2020-03-25T00:24:23.763" v="7"/>
      <pc:docMkLst>
        <pc:docMk/>
      </pc:docMkLst>
      <pc:sldChg chg="del">
        <pc:chgData name="Cylia Belambri" userId="S::cylia.belambri@ionis-stm.com::726595cd-f1d4-4109-9a91-b670e26972a2" providerId="AD" clId="Web-{454C14A5-09B7-4107-9F6B-80E805ADEA59}" dt="2020-03-25T00:24:03.060" v="0"/>
        <pc:sldMkLst>
          <pc:docMk/>
          <pc:sldMk cId="1134667225" sldId="272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06.513" v="1"/>
        <pc:sldMkLst>
          <pc:docMk/>
          <pc:sldMk cId="1832839102" sldId="273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09.341" v="2"/>
        <pc:sldMkLst>
          <pc:docMk/>
          <pc:sldMk cId="3520842771" sldId="274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12.044" v="3"/>
        <pc:sldMkLst>
          <pc:docMk/>
          <pc:sldMk cId="1800733766" sldId="275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14.622" v="4"/>
        <pc:sldMkLst>
          <pc:docMk/>
          <pc:sldMk cId="2779009306" sldId="276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17.341" v="5"/>
        <pc:sldMkLst>
          <pc:docMk/>
          <pc:sldMk cId="4109852675" sldId="277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20.622" v="6"/>
        <pc:sldMkLst>
          <pc:docMk/>
          <pc:sldMk cId="1180089127" sldId="278"/>
        </pc:sldMkLst>
      </pc:sldChg>
      <pc:sldChg chg="del">
        <pc:chgData name="Cylia Belambri" userId="S::cylia.belambri@ionis-stm.com::726595cd-f1d4-4109-9a91-b670e26972a2" providerId="AD" clId="Web-{454C14A5-09B7-4107-9F6B-80E805ADEA59}" dt="2020-03-25T00:24:23.763" v="7"/>
        <pc:sldMkLst>
          <pc:docMk/>
          <pc:sldMk cId="1517566561" sldId="279"/>
        </pc:sldMkLst>
      </pc:sldChg>
    </pc:docChg>
  </pc:docChgLst>
  <pc:docChgLst>
    <pc:chgData name="Chaymaa Rifar" userId="S::chaymaa.rifar@ionis-stm.com::0f64341f-0e4b-4760-bc54-1f05d7d0d95d" providerId="AD" clId="Web-{1A34DD68-9B01-43C9-9C99-74BE223ECF05}"/>
    <pc:docChg chg="addSld delSld modSld">
      <pc:chgData name="Chaymaa Rifar" userId="S::chaymaa.rifar@ionis-stm.com::0f64341f-0e4b-4760-bc54-1f05d7d0d95d" providerId="AD" clId="Web-{1A34DD68-9B01-43C9-9C99-74BE223ECF05}" dt="2020-03-28T19:30:51.866" v="168" actId="1076"/>
      <pc:docMkLst>
        <pc:docMk/>
      </pc:docMkLst>
      <pc:sldChg chg="addSp delSp modSp">
        <pc:chgData name="Chaymaa Rifar" userId="S::chaymaa.rifar@ionis-stm.com::0f64341f-0e4b-4760-bc54-1f05d7d0d95d" providerId="AD" clId="Web-{1A34DD68-9B01-43C9-9C99-74BE223ECF05}" dt="2020-03-28T19:30:51.866" v="168" actId="1076"/>
        <pc:sldMkLst>
          <pc:docMk/>
          <pc:sldMk cId="3658282550" sldId="258"/>
        </pc:sldMkLst>
        <pc:picChg chg="add mod">
          <ac:chgData name="Chaymaa Rifar" userId="S::chaymaa.rifar@ionis-stm.com::0f64341f-0e4b-4760-bc54-1f05d7d0d95d" providerId="AD" clId="Web-{1A34DD68-9B01-43C9-9C99-74BE223ECF05}" dt="2020-03-28T19:30:51.866" v="168" actId="1076"/>
          <ac:picMkLst>
            <pc:docMk/>
            <pc:sldMk cId="3658282550" sldId="258"/>
            <ac:picMk id="3" creationId="{E8C0A617-3526-4104-8B89-BAA5BE5D8180}"/>
          </ac:picMkLst>
        </pc:picChg>
        <pc:picChg chg="del">
          <ac:chgData name="Chaymaa Rifar" userId="S::chaymaa.rifar@ionis-stm.com::0f64341f-0e4b-4760-bc54-1f05d7d0d95d" providerId="AD" clId="Web-{1A34DD68-9B01-43C9-9C99-74BE223ECF05}" dt="2020-03-28T19:30:45.600" v="163"/>
          <ac:picMkLst>
            <pc:docMk/>
            <pc:sldMk cId="3658282550" sldId="258"/>
            <ac:picMk id="4" creationId="{4AC83542-2BE7-41DF-99F1-3169A79C1950}"/>
          </ac:picMkLst>
        </pc:picChg>
      </pc:sldChg>
      <pc:sldChg chg="modSp">
        <pc:chgData name="Chaymaa Rifar" userId="S::chaymaa.rifar@ionis-stm.com::0f64341f-0e4b-4760-bc54-1f05d7d0d95d" providerId="AD" clId="Web-{1A34DD68-9B01-43C9-9C99-74BE223ECF05}" dt="2020-03-28T19:10:05.721" v="10" actId="20577"/>
        <pc:sldMkLst>
          <pc:docMk/>
          <pc:sldMk cId="797790987" sldId="264"/>
        </pc:sldMkLst>
        <pc:spChg chg="mod">
          <ac:chgData name="Chaymaa Rifar" userId="S::chaymaa.rifar@ionis-stm.com::0f64341f-0e4b-4760-bc54-1f05d7d0d95d" providerId="AD" clId="Web-{1A34DD68-9B01-43C9-9C99-74BE223ECF05}" dt="2020-03-28T19:10:05.721" v="10" actId="20577"/>
          <ac:spMkLst>
            <pc:docMk/>
            <pc:sldMk cId="797790987" sldId="264"/>
            <ac:spMk id="11" creationId="{00000000-0000-0000-0000-000000000000}"/>
          </ac:spMkLst>
        </pc:spChg>
      </pc:sldChg>
      <pc:sldChg chg="modSp">
        <pc:chgData name="Chaymaa Rifar" userId="S::chaymaa.rifar@ionis-stm.com::0f64341f-0e4b-4760-bc54-1f05d7d0d95d" providerId="AD" clId="Web-{1A34DD68-9B01-43C9-9C99-74BE223ECF05}" dt="2020-03-28T19:19:01.457" v="45" actId="20577"/>
        <pc:sldMkLst>
          <pc:docMk/>
          <pc:sldMk cId="1574497742" sldId="265"/>
        </pc:sldMkLst>
        <pc:spChg chg="mod">
          <ac:chgData name="Chaymaa Rifar" userId="S::chaymaa.rifar@ionis-stm.com::0f64341f-0e4b-4760-bc54-1f05d7d0d95d" providerId="AD" clId="Web-{1A34DD68-9B01-43C9-9C99-74BE223ECF05}" dt="2020-03-28T19:19:01.457" v="45" actId="20577"/>
          <ac:spMkLst>
            <pc:docMk/>
            <pc:sldMk cId="1574497742" sldId="265"/>
            <ac:spMk id="22530" creationId="{00000000-0000-0000-0000-000000000000}"/>
          </ac:spMkLst>
        </pc:spChg>
      </pc:sldChg>
      <pc:sldChg chg="addSp delSp modSp">
        <pc:chgData name="Chaymaa Rifar" userId="S::chaymaa.rifar@ionis-stm.com::0f64341f-0e4b-4760-bc54-1f05d7d0d95d" providerId="AD" clId="Web-{1A34DD68-9B01-43C9-9C99-74BE223ECF05}" dt="2020-03-28T19:24:14.927" v="89" actId="14100"/>
        <pc:sldMkLst>
          <pc:docMk/>
          <pc:sldMk cId="692385006" sldId="266"/>
        </pc:sldMkLst>
        <pc:spChg chg="add del mod">
          <ac:chgData name="Chaymaa Rifar" userId="S::chaymaa.rifar@ionis-stm.com::0f64341f-0e4b-4760-bc54-1f05d7d0d95d" providerId="AD" clId="Web-{1A34DD68-9B01-43C9-9C99-74BE223ECF05}" dt="2020-03-28T19:23:04.224" v="82"/>
          <ac:spMkLst>
            <pc:docMk/>
            <pc:sldMk cId="692385006" sldId="266"/>
            <ac:spMk id="5" creationId="{AB585863-DF01-4583-9ED1-FB93F904E266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21:26.020" v="64" actId="20577"/>
          <ac:spMkLst>
            <pc:docMk/>
            <pc:sldMk cId="692385006" sldId="266"/>
            <ac:spMk id="8" creationId="{00000000-0000-0000-0000-000000000000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19:53.067" v="57" actId="20577"/>
          <ac:spMkLst>
            <pc:docMk/>
            <pc:sldMk cId="692385006" sldId="266"/>
            <ac:spMk id="14" creationId="{00000000-0000-0000-0000-000000000000}"/>
          </ac:spMkLst>
        </pc:spChg>
        <pc:picChg chg="add del mod">
          <ac:chgData name="Chaymaa Rifar" userId="S::chaymaa.rifar@ionis-stm.com::0f64341f-0e4b-4760-bc54-1f05d7d0d95d" providerId="AD" clId="Web-{1A34DD68-9B01-43C9-9C99-74BE223ECF05}" dt="2020-03-28T19:22:59.083" v="79"/>
          <ac:picMkLst>
            <pc:docMk/>
            <pc:sldMk cId="692385006" sldId="266"/>
            <ac:picMk id="6" creationId="{A21D7971-90A4-4BA9-B157-894AA5C3EE12}"/>
          </ac:picMkLst>
        </pc:picChg>
        <pc:picChg chg="add del mod">
          <ac:chgData name="Chaymaa Rifar" userId="S::chaymaa.rifar@ionis-stm.com::0f64341f-0e4b-4760-bc54-1f05d7d0d95d" providerId="AD" clId="Web-{1A34DD68-9B01-43C9-9C99-74BE223ECF05}" dt="2020-03-28T19:24:06.208" v="86"/>
          <ac:picMkLst>
            <pc:docMk/>
            <pc:sldMk cId="692385006" sldId="266"/>
            <ac:picMk id="9" creationId="{80D12CE6-08FE-472A-BECC-E231490718D8}"/>
          </ac:picMkLst>
        </pc:picChg>
        <pc:picChg chg="add mod">
          <ac:chgData name="Chaymaa Rifar" userId="S::chaymaa.rifar@ionis-stm.com::0f64341f-0e4b-4760-bc54-1f05d7d0d95d" providerId="AD" clId="Web-{1A34DD68-9B01-43C9-9C99-74BE223ECF05}" dt="2020-03-28T19:24:14.927" v="89" actId="14100"/>
          <ac:picMkLst>
            <pc:docMk/>
            <pc:sldMk cId="692385006" sldId="266"/>
            <ac:picMk id="11" creationId="{90131354-0A4C-47F6-A991-CCF5DEEBB362}"/>
          </ac:picMkLst>
        </pc:picChg>
      </pc:sldChg>
      <pc:sldChg chg="delSp modSp">
        <pc:chgData name="Chaymaa Rifar" userId="S::chaymaa.rifar@ionis-stm.com::0f64341f-0e4b-4760-bc54-1f05d7d0d95d" providerId="AD" clId="Web-{1A34DD68-9B01-43C9-9C99-74BE223ECF05}" dt="2020-03-28T19:26:34.005" v="112"/>
        <pc:sldMkLst>
          <pc:docMk/>
          <pc:sldMk cId="2728433725" sldId="267"/>
        </pc:sldMkLst>
        <pc:spChg chg="mod">
          <ac:chgData name="Chaymaa Rifar" userId="S::chaymaa.rifar@ionis-stm.com::0f64341f-0e4b-4760-bc54-1f05d7d0d95d" providerId="AD" clId="Web-{1A34DD68-9B01-43C9-9C99-74BE223ECF05}" dt="2020-03-28T19:26:31.599" v="111" actId="1076"/>
          <ac:spMkLst>
            <pc:docMk/>
            <pc:sldMk cId="2728433725" sldId="267"/>
            <ac:spMk id="8" creationId="{00000000-0000-0000-0000-000000000000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26:29.568" v="109" actId="20577"/>
          <ac:spMkLst>
            <pc:docMk/>
            <pc:sldMk cId="2728433725" sldId="267"/>
            <ac:spMk id="14" creationId="{00000000-0000-0000-0000-000000000000}"/>
          </ac:spMkLst>
        </pc:spChg>
        <pc:picChg chg="del mod">
          <ac:chgData name="Chaymaa Rifar" userId="S::chaymaa.rifar@ionis-stm.com::0f64341f-0e4b-4760-bc54-1f05d7d0d95d" providerId="AD" clId="Web-{1A34DD68-9B01-43C9-9C99-74BE223ECF05}" dt="2020-03-28T19:26:34.005" v="112"/>
          <ac:picMkLst>
            <pc:docMk/>
            <pc:sldMk cId="2728433725" sldId="267"/>
            <ac:picMk id="5" creationId="{3597E13A-6F3E-49CD-AEBE-6FD08985E8A9}"/>
          </ac:picMkLst>
        </pc:picChg>
      </pc:sldChg>
      <pc:sldChg chg="modSp">
        <pc:chgData name="Chaymaa Rifar" userId="S::chaymaa.rifar@ionis-stm.com::0f64341f-0e4b-4760-bc54-1f05d7d0d95d" providerId="AD" clId="Web-{1A34DD68-9B01-43C9-9C99-74BE223ECF05}" dt="2020-03-28T19:11:13.612" v="16" actId="20577"/>
        <pc:sldMkLst>
          <pc:docMk/>
          <pc:sldMk cId="617505178" sldId="269"/>
        </pc:sldMkLst>
        <pc:spChg chg="mod">
          <ac:chgData name="Chaymaa Rifar" userId="S::chaymaa.rifar@ionis-stm.com::0f64341f-0e4b-4760-bc54-1f05d7d0d95d" providerId="AD" clId="Web-{1A34DD68-9B01-43C9-9C99-74BE223ECF05}" dt="2020-03-28T19:11:13.612" v="16" actId="20577"/>
          <ac:spMkLst>
            <pc:docMk/>
            <pc:sldMk cId="617505178" sldId="269"/>
            <ac:spMk id="11" creationId="{00000000-0000-0000-0000-000000000000}"/>
          </ac:spMkLst>
        </pc:spChg>
      </pc:sldChg>
      <pc:sldChg chg="modSp">
        <pc:chgData name="Chaymaa Rifar" userId="S::chaymaa.rifar@ionis-stm.com::0f64341f-0e4b-4760-bc54-1f05d7d0d95d" providerId="AD" clId="Web-{1A34DD68-9B01-43C9-9C99-74BE223ECF05}" dt="2020-03-28T19:16:16.847" v="30" actId="20577"/>
        <pc:sldMkLst>
          <pc:docMk/>
          <pc:sldMk cId="1673879412" sldId="270"/>
        </pc:sldMkLst>
        <pc:spChg chg="mod">
          <ac:chgData name="Chaymaa Rifar" userId="S::chaymaa.rifar@ionis-stm.com::0f64341f-0e4b-4760-bc54-1f05d7d0d95d" providerId="AD" clId="Web-{1A34DD68-9B01-43C9-9C99-74BE223ECF05}" dt="2020-03-28T19:16:16.847" v="30" actId="20577"/>
          <ac:spMkLst>
            <pc:docMk/>
            <pc:sldMk cId="1673879412" sldId="270"/>
            <ac:spMk id="11" creationId="{00000000-0000-0000-0000-000000000000}"/>
          </ac:spMkLst>
        </pc:spChg>
      </pc:sldChg>
      <pc:sldChg chg="addSp delSp modSp">
        <pc:chgData name="Chaymaa Rifar" userId="S::chaymaa.rifar@ionis-stm.com::0f64341f-0e4b-4760-bc54-1f05d7d0d95d" providerId="AD" clId="Web-{1A34DD68-9B01-43C9-9C99-74BE223ECF05}" dt="2020-03-28T19:18:34.738" v="41"/>
        <pc:sldMkLst>
          <pc:docMk/>
          <pc:sldMk cId="3090215289" sldId="271"/>
        </pc:sldMkLst>
        <pc:spChg chg="mod">
          <ac:chgData name="Chaymaa Rifar" userId="S::chaymaa.rifar@ionis-stm.com::0f64341f-0e4b-4760-bc54-1f05d7d0d95d" providerId="AD" clId="Web-{1A34DD68-9B01-43C9-9C99-74BE223ECF05}" dt="2020-03-28T19:17:54.723" v="35" actId="1076"/>
          <ac:spMkLst>
            <pc:docMk/>
            <pc:sldMk cId="3090215289" sldId="271"/>
            <ac:spMk id="10" creationId="{C1B33806-122D-4F94-A311-B63E1917D3E1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18:04.332" v="39" actId="1076"/>
          <ac:spMkLst>
            <pc:docMk/>
            <pc:sldMk cId="3090215289" sldId="271"/>
            <ac:spMk id="13" creationId="{6FED6669-078E-4B68-951E-3C0CDE0BC5D7}"/>
          </ac:spMkLst>
        </pc:spChg>
        <pc:picChg chg="mod">
          <ac:chgData name="Chaymaa Rifar" userId="S::chaymaa.rifar@ionis-stm.com::0f64341f-0e4b-4760-bc54-1f05d7d0d95d" providerId="AD" clId="Web-{1A34DD68-9B01-43C9-9C99-74BE223ECF05}" dt="2020-03-28T19:18:00.754" v="38" actId="1076"/>
          <ac:picMkLst>
            <pc:docMk/>
            <pc:sldMk cId="3090215289" sldId="271"/>
            <ac:picMk id="5" creationId="{25ABE372-C1B7-4727-804E-7864EF44CB94}"/>
          </ac:picMkLst>
        </pc:picChg>
        <pc:picChg chg="mod">
          <ac:chgData name="Chaymaa Rifar" userId="S::chaymaa.rifar@ionis-stm.com::0f64341f-0e4b-4760-bc54-1f05d7d0d95d" providerId="AD" clId="Web-{1A34DD68-9B01-43C9-9C99-74BE223ECF05}" dt="2020-03-28T19:18:06.051" v="40" actId="1076"/>
          <ac:picMkLst>
            <pc:docMk/>
            <pc:sldMk cId="3090215289" sldId="271"/>
            <ac:picMk id="9" creationId="{FF741DE0-7009-4C95-99C4-55CDC809FB25}"/>
          </ac:picMkLst>
        </pc:picChg>
        <pc:picChg chg="add del mod">
          <ac:chgData name="Chaymaa Rifar" userId="S::chaymaa.rifar@ionis-stm.com::0f64341f-0e4b-4760-bc54-1f05d7d0d95d" providerId="AD" clId="Web-{1A34DD68-9B01-43C9-9C99-74BE223ECF05}" dt="2020-03-28T19:18:34.738" v="41"/>
          <ac:picMkLst>
            <pc:docMk/>
            <pc:sldMk cId="3090215289" sldId="271"/>
            <ac:picMk id="11" creationId="{8A5B672D-9763-4691-8172-26598C5EDD4A}"/>
          </ac:picMkLst>
        </pc:picChg>
      </pc:sldChg>
      <pc:sldChg chg="addSp modSp add replId">
        <pc:chgData name="Chaymaa Rifar" userId="S::chaymaa.rifar@ionis-stm.com::0f64341f-0e4b-4760-bc54-1f05d7d0d95d" providerId="AD" clId="Web-{1A34DD68-9B01-43C9-9C99-74BE223ECF05}" dt="2020-03-28T19:28:59.396" v="134" actId="1076"/>
        <pc:sldMkLst>
          <pc:docMk/>
          <pc:sldMk cId="579252621" sldId="272"/>
        </pc:sldMkLst>
        <pc:spChg chg="mod">
          <ac:chgData name="Chaymaa Rifar" userId="S::chaymaa.rifar@ionis-stm.com::0f64341f-0e4b-4760-bc54-1f05d7d0d95d" providerId="AD" clId="Web-{1A34DD68-9B01-43C9-9C99-74BE223ECF05}" dt="2020-03-28T19:27:26.412" v="120" actId="20577"/>
          <ac:spMkLst>
            <pc:docMk/>
            <pc:sldMk cId="579252621" sldId="272"/>
            <ac:spMk id="8" creationId="{00000000-0000-0000-0000-000000000000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27:40.787" v="129" actId="20577"/>
          <ac:spMkLst>
            <pc:docMk/>
            <pc:sldMk cId="579252621" sldId="272"/>
            <ac:spMk id="14" creationId="{00000000-0000-0000-0000-000000000000}"/>
          </ac:spMkLst>
        </pc:spChg>
        <pc:picChg chg="add mod">
          <ac:chgData name="Chaymaa Rifar" userId="S::chaymaa.rifar@ionis-stm.com::0f64341f-0e4b-4760-bc54-1f05d7d0d95d" providerId="AD" clId="Web-{1A34DD68-9B01-43C9-9C99-74BE223ECF05}" dt="2020-03-28T19:28:59.396" v="134" actId="1076"/>
          <ac:picMkLst>
            <pc:docMk/>
            <pc:sldMk cId="579252621" sldId="272"/>
            <ac:picMk id="5" creationId="{45D4A60D-24B5-42B3-AE86-25E81AA239BA}"/>
          </ac:picMkLst>
        </pc:picChg>
      </pc:sldChg>
      <pc:sldChg chg="del">
        <pc:chgData name="Chaymaa Rifar" userId="S::chaymaa.rifar@ionis-stm.com::0f64341f-0e4b-4760-bc54-1f05d7d0d95d" providerId="AD" clId="Web-{1A34DD68-9B01-43C9-9C99-74BE223ECF05}" dt="2020-03-28T19:18:39.348" v="42"/>
        <pc:sldMkLst>
          <pc:docMk/>
          <pc:sldMk cId="759403822" sldId="272"/>
        </pc:sldMkLst>
      </pc:sldChg>
      <pc:sldChg chg="new del">
        <pc:chgData name="Chaymaa Rifar" userId="S::chaymaa.rifar@ionis-stm.com::0f64341f-0e4b-4760-bc54-1f05d7d0d95d" providerId="AD" clId="Web-{1A34DD68-9B01-43C9-9C99-74BE223ECF05}" dt="2020-03-28T19:29:09.678" v="137"/>
        <pc:sldMkLst>
          <pc:docMk/>
          <pc:sldMk cId="3121248932" sldId="273"/>
        </pc:sldMkLst>
      </pc:sldChg>
      <pc:sldChg chg="addSp delSp modSp add replId">
        <pc:chgData name="Chaymaa Rifar" userId="S::chaymaa.rifar@ionis-stm.com::0f64341f-0e4b-4760-bc54-1f05d7d0d95d" providerId="AD" clId="Web-{1A34DD68-9B01-43C9-9C99-74BE223ECF05}" dt="2020-03-28T19:29:59.850" v="161" actId="20577"/>
        <pc:sldMkLst>
          <pc:docMk/>
          <pc:sldMk cId="116729811" sldId="274"/>
        </pc:sldMkLst>
        <pc:spChg chg="mod">
          <ac:chgData name="Chaymaa Rifar" userId="S::chaymaa.rifar@ionis-stm.com::0f64341f-0e4b-4760-bc54-1f05d7d0d95d" providerId="AD" clId="Web-{1A34DD68-9B01-43C9-9C99-74BE223ECF05}" dt="2020-03-28T19:29:47.318" v="155" actId="20577"/>
          <ac:spMkLst>
            <pc:docMk/>
            <pc:sldMk cId="116729811" sldId="274"/>
            <ac:spMk id="8" creationId="{00000000-0000-0000-0000-000000000000}"/>
          </ac:spMkLst>
        </pc:spChg>
        <pc:spChg chg="mod">
          <ac:chgData name="Chaymaa Rifar" userId="S::chaymaa.rifar@ionis-stm.com::0f64341f-0e4b-4760-bc54-1f05d7d0d95d" providerId="AD" clId="Web-{1A34DD68-9B01-43C9-9C99-74BE223ECF05}" dt="2020-03-28T19:29:59.850" v="161" actId="20577"/>
          <ac:spMkLst>
            <pc:docMk/>
            <pc:sldMk cId="116729811" sldId="274"/>
            <ac:spMk id="14" creationId="{00000000-0000-0000-0000-000000000000}"/>
          </ac:spMkLst>
        </pc:spChg>
        <pc:picChg chg="del">
          <ac:chgData name="Chaymaa Rifar" userId="S::chaymaa.rifar@ionis-stm.com::0f64341f-0e4b-4760-bc54-1f05d7d0d95d" providerId="AD" clId="Web-{1A34DD68-9B01-43C9-9C99-74BE223ECF05}" dt="2020-03-28T19:29:21.209" v="146"/>
          <ac:picMkLst>
            <pc:docMk/>
            <pc:sldMk cId="116729811" sldId="274"/>
            <ac:picMk id="5" creationId="{45D4A60D-24B5-42B3-AE86-25E81AA239BA}"/>
          </ac:picMkLst>
        </pc:picChg>
        <pc:picChg chg="add mod">
          <ac:chgData name="Chaymaa Rifar" userId="S::chaymaa.rifar@ionis-stm.com::0f64341f-0e4b-4760-bc54-1f05d7d0d95d" providerId="AD" clId="Web-{1A34DD68-9B01-43C9-9C99-74BE223ECF05}" dt="2020-03-28T19:29:26.912" v="150" actId="1076"/>
          <ac:picMkLst>
            <pc:docMk/>
            <pc:sldMk cId="116729811" sldId="274"/>
            <ac:picMk id="6" creationId="{B780585F-B058-4F3E-885E-506843F6B8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921D7-6AAE-4712-B09C-CB8683068C45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F1F77-9BB1-42D3-9809-1D6D23D1D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9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F1F77-9BB1-42D3-9809-1D6D23D1DC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35B4-5CD0-4342-806A-D87EF2AF6300}" type="datetimeFigureOut">
              <a:rPr lang="fr-FR" smtClean="0"/>
              <a:pPr/>
              <a:t>28/03/2020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BD52-E8E1-4D36-9EF1-121F6DE733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35B4-5CD0-4342-806A-D87EF2AF6300}" type="datetimeFigureOut">
              <a:rPr lang="fr-FR" smtClean="0"/>
              <a:pPr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BD52-E8E1-4D36-9EF1-121F6DE733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35B4-5CD0-4342-806A-D87EF2AF6300}" type="datetimeFigureOut">
              <a:rPr lang="fr-FR" smtClean="0"/>
              <a:pPr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BD52-E8E1-4D36-9EF1-121F6DE733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809"/>
            <a:ext cx="523190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ZoneTexte 9"/>
          <p:cNvSpPr txBox="1"/>
          <p:nvPr/>
        </p:nvSpPr>
        <p:spPr>
          <a:xfrm>
            <a:off x="819762" y="1419404"/>
            <a:ext cx="3491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Bases de données – MYSQL </a:t>
            </a:r>
          </a:p>
        </p:txBody>
      </p:sp>
      <p:sp>
        <p:nvSpPr>
          <p:cNvPr id="11266" name="AutoShape 2" descr="Résultat de recherche d'images pour &quot;ionis stm&quot;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1268" name="AutoShape 4" descr="Résultat de recherche d'images pour &quot;ionis stm&quot;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pic>
        <p:nvPicPr>
          <p:cNvPr id="15" name="Picture 10" descr="Résultat de recherche d'images pour &quot;logo IONIS STM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629"/>
            <a:ext cx="1196752" cy="1196752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C24026-B946-8440-AF2D-15194503BA94}"/>
              </a:ext>
            </a:extLst>
          </p:cNvPr>
          <p:cNvSpPr txBox="1"/>
          <p:nvPr/>
        </p:nvSpPr>
        <p:spPr>
          <a:xfrm>
            <a:off x="922937" y="4460749"/>
            <a:ext cx="3120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JOUVE Nicolas</a:t>
            </a:r>
          </a:p>
          <a:p>
            <a:r>
              <a:rPr lang="fr-FR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 LA SELLE Stanislas</a:t>
            </a:r>
          </a:p>
          <a:p>
            <a:r>
              <a:rPr lang="fr-FR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BELAMBRI Cylia</a:t>
            </a:r>
          </a:p>
          <a:p>
            <a:r>
              <a:rPr lang="fr-FR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RIFAR </a:t>
            </a:r>
            <a:r>
              <a:rPr lang="fr-FR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Chaymaa</a:t>
            </a:r>
            <a:endParaRPr lang="fr-FR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60A54-F902-C64D-9E2D-E8F45C4EC62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sz="180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FA543B9-25C4-E24C-99C5-014C7B4A8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5" y="-15809"/>
            <a:ext cx="7020545" cy="68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481169" y="31792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3400" y="990601"/>
            <a:ext cx="1067089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II. Liste des véhicules garés	sur un	parking + déclencheur pour mettre à jour le nombre de places disponibles par un parking à l'entrée ou à la sortie d’un véhicule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26AD85-D9E9-4C68-AD6D-93ECE241B364}"/>
              </a:ext>
            </a:extLst>
          </p:cNvPr>
          <p:cNvSpPr txBox="1"/>
          <p:nvPr/>
        </p:nvSpPr>
        <p:spPr>
          <a:xfrm>
            <a:off x="533400" y="2232750"/>
            <a:ext cx="107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aseline="30000"/>
              <a:t> </a:t>
            </a:r>
            <a:r>
              <a:rPr lang="fr-FR"/>
              <a:t> 3</a:t>
            </a:r>
            <a:r>
              <a:rPr lang="fr-FR" baseline="30000"/>
              <a:t>ème</a:t>
            </a:r>
            <a:r>
              <a:rPr lang="fr-FR"/>
              <a:t> étape: mettre à jour les entrées et sorties dans un parking pour un véhicule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BE372-C1B7-4727-804E-7864EF44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5" y="3280111"/>
            <a:ext cx="3619500" cy="1714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741DE0-7009-4C95-99C4-55CDC809F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34" y="3218535"/>
            <a:ext cx="3629025" cy="1838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B33806-122D-4F94-A311-B63E1917D3E1}"/>
              </a:ext>
            </a:extLst>
          </p:cNvPr>
          <p:cNvSpPr txBox="1"/>
          <p:nvPr/>
        </p:nvSpPr>
        <p:spPr>
          <a:xfrm>
            <a:off x="304800" y="2722675"/>
            <a:ext cx="17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        SORTIE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ED6669-078E-4B68-951E-3C0CDE0BC5D7}"/>
              </a:ext>
            </a:extLst>
          </p:cNvPr>
          <p:cNvSpPr txBox="1"/>
          <p:nvPr/>
        </p:nvSpPr>
        <p:spPr>
          <a:xfrm>
            <a:off x="5800950" y="2722675"/>
            <a:ext cx="14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    ENTREE</a:t>
            </a:r>
          </a:p>
        </p:txBody>
      </p:sp>
    </p:spTree>
    <p:extLst>
      <p:ext uri="{BB962C8B-B14F-4D97-AF65-F5344CB8AC3E}">
        <p14:creationId xmlns:p14="http://schemas.microsoft.com/office/powerpoint/2010/main" val="30902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0A7B8A-12F7-CE41-B222-C97AF652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 b="-1"/>
          <a:stretch/>
        </p:blipFill>
        <p:spPr>
          <a:xfrm>
            <a:off x="8862351" y="45408"/>
            <a:ext cx="1288099" cy="5847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5467" y="990601"/>
            <a:ext cx="1134533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III. 	Liste des véhicules d’un abonné avec plaques d'immatriculation , marque,	…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5377" y="1845840"/>
            <a:ext cx="10408355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Use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soto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Select nom_abonne,prenom_abonne,immatriculation_voitures,marque_voitures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 voitures </a:t>
            </a:r>
            <a:endParaRPr lang="fr-FR">
              <a:solidFill>
                <a:srgbClr val="FF0000"/>
              </a:solidFill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inner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join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 abonnes on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fr-F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0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74BEBF-B8E1-4AB4-A5D3-8B280604D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44" y="3078978"/>
            <a:ext cx="5712178" cy="30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4174" y="944419"/>
            <a:ext cx="1015999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IV. </a:t>
            </a:r>
            <a:r>
              <a:rPr lang="fr-FR" sz="2400" b="1">
                <a:ea typeface="+mn-lt"/>
                <a:cs typeface="+mn-lt"/>
              </a:rPr>
              <a:t>Liste (actualisée chaque début de mois) des abonnés actifs et de leurs véhicules déclarés</a:t>
            </a:r>
            <a:endParaRPr lang="fr-FR" sz="2400" b="1">
              <a:latin typeface="Times"/>
              <a:cs typeface="Time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9488" y="1853466"/>
            <a:ext cx="10740788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Create table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info_abonnement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as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Select idabonnes,début_abonnement,fin_abonnement,nom_abonne,prenom_abonne,adresse_abonne,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immatriculation_voitures,marque_voitures,statut_abonnes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from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enregistre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inner join parking on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parking.id_parking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enregistre.FKid_parking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voitures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voitures.idvoitures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enregistre.FKid_voitures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abonnes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A8CB6-05DA-4AE7-91A8-5E67915EB26F}"/>
              </a:ext>
            </a:extLst>
          </p:cNvPr>
          <p:cNvSpPr txBox="1"/>
          <p:nvPr/>
        </p:nvSpPr>
        <p:spPr>
          <a:xfrm>
            <a:off x="737370" y="3716097"/>
            <a:ext cx="96858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Segoe UI"/>
              </a:rPr>
              <a:t>DELIMITER $$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CREATE EVENT abonnement ON SCHEDULE EVERY 1 MONTH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DO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BEGIN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    UPDATE info_abonnement     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    SET statut_abonnes = 'non abonne’ WHERE month(fin_abonnement) =month(current_date());     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    UPDATE info_abonnement     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    SET statut_abonnes = 'abonne’ WHERE month(début_abonnement)=month(current_date());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GB">
                <a:solidFill>
                  <a:srgbClr val="FF0000"/>
                </a:solidFill>
                <a:cs typeface="Segoe UI"/>
              </a:rPr>
              <a:t>END $$</a:t>
            </a:r>
            <a:r>
              <a:rPr lang="en-US">
                <a:solidFill>
                  <a:srgbClr val="FF0000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solidFill>
                  <a:srgbClr val="FF0000"/>
                </a:solidFill>
                <a:cs typeface="Segoe UI"/>
              </a:rPr>
              <a:t>DELIMITER ; </a:t>
            </a:r>
          </a:p>
        </p:txBody>
      </p:sp>
    </p:spTree>
    <p:extLst>
      <p:ext uri="{BB962C8B-B14F-4D97-AF65-F5344CB8AC3E}">
        <p14:creationId xmlns:p14="http://schemas.microsoft.com/office/powerpoint/2010/main" val="69238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5024" y="990601"/>
            <a:ext cx="111221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ea typeface="+mn-lt"/>
                <a:cs typeface="+mn-lt"/>
              </a:rPr>
              <a:t>Un évènement pour désactiver un abonné lorsqu’il atteint la date de fin d’abonnement</a:t>
            </a:r>
            <a:endParaRPr lang="en-US">
              <a:cs typeface="Calibri"/>
            </a:endParaRPr>
          </a:p>
          <a:p>
            <a:endParaRPr lang="fr-FR" sz="2400" b="1">
              <a:latin typeface="Times"/>
              <a:cs typeface="Time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579" y="1968921"/>
            <a:ext cx="11418121" cy="6232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1050">
              <a:solidFill>
                <a:srgbClr val="FF0000"/>
              </a:solidFill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 Select*from </a:t>
            </a:r>
            <a:r>
              <a:rPr lang="en-US" sz="2400" err="1">
                <a:solidFill>
                  <a:srgbClr val="FF0000"/>
                </a:solidFill>
                <a:ea typeface="+mn-lt"/>
                <a:cs typeface="+mn-lt"/>
              </a:rPr>
              <a:t>info_abonnement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 sz="240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B23379-69E6-49EA-8AC2-9B18AE6B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3" y="3338729"/>
            <a:ext cx="10116896" cy="2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5024" y="990601"/>
            <a:ext cx="111221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>
                <a:ea typeface="+mn-lt"/>
                <a:cs typeface="+mn-lt"/>
              </a:rPr>
              <a:t>V)</a:t>
            </a:r>
            <a:r>
              <a:rPr lang="fr-FR" sz="2400" b="1">
                <a:ea typeface="+mn-lt"/>
                <a:cs typeface="+mn-lt"/>
              </a:rPr>
              <a:t> </a:t>
            </a:r>
            <a:r>
              <a:rPr lang="fr-FR" sz="2400">
                <a:ea typeface="+mn-lt"/>
                <a:cs typeface="+mn-lt"/>
              </a:rPr>
              <a:t>Historique mensuel des entrées/sorties d’un parking triées par date</a:t>
            </a:r>
            <a:endParaRPr lang="fr-FR" sz="2400" b="1">
              <a:ea typeface="+mn-lt"/>
              <a:cs typeface="+mn-lt"/>
            </a:endParaRPr>
          </a:p>
          <a:p>
            <a:endParaRPr lang="fr-FR" sz="2400" b="1">
              <a:cs typeface="Calibri"/>
            </a:endParaRPr>
          </a:p>
          <a:p>
            <a:endParaRPr lang="fr-FR" sz="2400" b="1">
              <a:latin typeface="Times"/>
              <a:cs typeface="Time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428" y="1984315"/>
            <a:ext cx="11418121" cy="13849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Select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nom_abonne,prenom_abonne,entrée,sortie,id_parking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from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GB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parking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parking.id_parking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enregistre.FKid_parking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voitures.idvoitures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enregistre.FKid_voitures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order by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asc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/>
          </a:p>
        </p:txBody>
      </p:sp>
      <p:pic>
        <p:nvPicPr>
          <p:cNvPr id="5" name="Picture 5" descr="A screenshot of a person&#10;&#10;Description generated with high confidence">
            <a:extLst>
              <a:ext uri="{FF2B5EF4-FFF2-40B4-BE49-F238E27FC236}">
                <a16:creationId xmlns:a16="http://schemas.microsoft.com/office/drawing/2014/main" id="{45D4A60D-24B5-42B3-AE86-25E81AA2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27" y="3657511"/>
            <a:ext cx="6645563" cy="27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5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2721" y="998298"/>
            <a:ext cx="111221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>
                <a:ea typeface="+mn-lt"/>
                <a:cs typeface="+mn-lt"/>
              </a:rPr>
              <a:t>VI)</a:t>
            </a:r>
            <a:r>
              <a:rPr lang="fr-FR" sz="2400" b="1">
                <a:ea typeface="+mn-lt"/>
                <a:cs typeface="+mn-lt"/>
              </a:rPr>
              <a:t> </a:t>
            </a:r>
            <a:r>
              <a:rPr lang="fr-FR" sz="2400">
                <a:ea typeface="+mn-lt"/>
                <a:cs typeface="+mn-lt"/>
              </a:rPr>
              <a:t>Historique des entrées/sorties d’un abonné triées par date sur une période</a:t>
            </a:r>
            <a:endParaRPr lang="fr-FR" sz="2400" b="1">
              <a:ea typeface="+mn-lt"/>
              <a:cs typeface="+mn-lt"/>
            </a:endParaRPr>
          </a:p>
          <a:p>
            <a:endParaRPr lang="fr-FR" sz="2400" b="1">
              <a:cs typeface="Calibri"/>
            </a:endParaRPr>
          </a:p>
          <a:p>
            <a:endParaRPr lang="fr-FR" sz="2400" b="1">
              <a:latin typeface="Times"/>
              <a:cs typeface="Time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034" y="2099770"/>
            <a:ext cx="11418121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Use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soto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Select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nom_abonne,prenom_abonne,entrée,sortie,id_parking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from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GB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parking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parking.id_parking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enregistre.FKid_parking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voitures.idvoitures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enregistre.FKid_voitures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 =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where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nom_abonne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 'de la Selle' and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id_parking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=1 and month(sortie)= 02 </a:t>
            </a:r>
            <a:endParaRPr lang="en-GB">
              <a:solidFill>
                <a:srgbClr val="FF0000"/>
              </a:solidFill>
              <a:cs typeface="Calibri"/>
            </a:endParaRPr>
          </a:p>
          <a:p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order by entrée </a:t>
            </a:r>
            <a:r>
              <a:rPr lang="en-GB" sz="1400" err="1">
                <a:solidFill>
                  <a:srgbClr val="FF0000"/>
                </a:solidFill>
                <a:ea typeface="+mn-lt"/>
                <a:cs typeface="+mn-lt"/>
              </a:rPr>
              <a:t>desc</a:t>
            </a:r>
            <a:r>
              <a:rPr lang="en-GB" sz="1400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/>
          </a:p>
        </p:txBody>
      </p:sp>
      <p:pic>
        <p:nvPicPr>
          <p:cNvPr id="6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80585F-B058-4F3E-885E-506843F6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39" y="4458628"/>
            <a:ext cx="7399866" cy="9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731328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3AF3B9-5550-4DAE-89E5-6CA03B127629}"/>
              </a:ext>
            </a:extLst>
          </p:cNvPr>
          <p:cNvSpPr txBox="1"/>
          <p:nvPr/>
        </p:nvSpPr>
        <p:spPr>
          <a:xfrm>
            <a:off x="805218" y="1156974"/>
            <a:ext cx="79566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Procédures stockées 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1E16F35-FFAB-4826-98DF-BAD0CF1A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21" y="2174259"/>
            <a:ext cx="8748214" cy="37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37144" y="40650"/>
            <a:ext cx="9144000" cy="5913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731328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8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3AF3B9-5550-4DAE-89E5-6CA03B127629}"/>
              </a:ext>
            </a:extLst>
          </p:cNvPr>
          <p:cNvSpPr txBox="1"/>
          <p:nvPr/>
        </p:nvSpPr>
        <p:spPr>
          <a:xfrm>
            <a:off x="805218" y="1156974"/>
            <a:ext cx="79566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Procédures stockées (détails)</a:t>
            </a:r>
          </a:p>
        </p:txBody>
      </p:sp>
      <p:pic>
        <p:nvPicPr>
          <p:cNvPr id="6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9EB0555-24E1-42E7-AFD1-664915A5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5" y="1686610"/>
            <a:ext cx="3602529" cy="2405816"/>
          </a:xfrm>
          <a:prstGeom prst="rect">
            <a:avLst/>
          </a:prstGeom>
        </p:spPr>
      </p:pic>
      <p:pic>
        <p:nvPicPr>
          <p:cNvPr id="12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445E6F3-0CE5-4950-9039-1641356C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17" y="4153973"/>
            <a:ext cx="4016366" cy="2463874"/>
          </a:xfrm>
          <a:prstGeom prst="rect">
            <a:avLst/>
          </a:prstGeom>
        </p:spPr>
      </p:pic>
      <p:pic>
        <p:nvPicPr>
          <p:cNvPr id="14" name="Image 1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2BCCFF4-E098-4C63-A54F-5E7B873C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755" y="4092426"/>
            <a:ext cx="4046014" cy="2463874"/>
          </a:xfrm>
          <a:prstGeom prst="rect">
            <a:avLst/>
          </a:prstGeom>
        </p:spPr>
      </p:pic>
      <p:pic>
        <p:nvPicPr>
          <p:cNvPr id="1026" name="Picture 2" descr="https://scontent-cdg2-1.xx.fbcdn.net/v/t1.15752-9/90968536_1122327611437832_3526591732575633408_n.png?_nc_cat=109&amp;_nc_sid=b96e70&amp;_nc_ohc=DdCVLZ325CsAX9_PrrJ&amp;_nc_ht=scontent-cdg2-1.xx&amp;oh=44b2da9b05cd52897988c0899a5daa1a&amp;oe=5EA496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84" y="1656981"/>
            <a:ext cx="3723923" cy="234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23" name="Image 2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33A3F19-769B-4E42-8CB6-DFFCF29CA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17" y="1611575"/>
            <a:ext cx="3987443" cy="23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7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BFA2352-3C5B-4B9A-B5EB-5094B846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46" y="1497380"/>
            <a:ext cx="5226349" cy="3254776"/>
          </a:xfrm>
          <a:prstGeom prst="rect">
            <a:avLst/>
          </a:prstGeom>
        </p:spPr>
      </p:pic>
      <p:pic>
        <p:nvPicPr>
          <p:cNvPr id="5" name="Image 1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5DDC7FF-AD05-451D-A125-27B8BF0DC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50" y="1440709"/>
            <a:ext cx="5124460" cy="331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B4A1B5-FCF0-1D45-BC80-E2ACD955701A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1" name="ZoneTexte 50"/>
          <p:cNvSpPr txBox="1"/>
          <p:nvPr/>
        </p:nvSpPr>
        <p:spPr>
          <a:xfrm>
            <a:off x="2856433" y="33972"/>
            <a:ext cx="7229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MCD : Modèle Conceptuel de Données </a:t>
            </a:r>
          </a:p>
          <a:p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7A691E98-4227-F344-B5A0-7EB1B91C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0667DC13-E378-AB44-BDBD-52CCC95310CC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1</a:t>
            </a:r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C0A617-3526-4104-8B89-BAA5BE5D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3" y="1460757"/>
            <a:ext cx="8138775" cy="46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38499" y="1354239"/>
            <a:ext cx="2826543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fr-F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id_parking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[INT]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capacité_parking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[DECIMAL]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codepostal_parking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[DECIMAL(5)]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[TINYTEXT]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numéro_parking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[DECIMAL(10)]</a:t>
            </a:r>
          </a:p>
          <a:p>
            <a:pPr>
              <a:buFontTx/>
              <a:buChar char="-"/>
            </a:pPr>
            <a:endParaRPr lang="fr-FR" sz="1800">
              <a:solidFill>
                <a:schemeClr val="accent3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663103" y="3521435"/>
            <a:ext cx="2826543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fr-FR" sz="1400" b="1">
                <a:latin typeface="Times New Roman"/>
                <a:cs typeface="Times New Roman"/>
              </a:rPr>
              <a:t>Abonnés</a:t>
            </a:r>
          </a:p>
          <a:p>
            <a:pPr>
              <a:buFontTx/>
              <a:buChar char="-"/>
            </a:pPr>
            <a:r>
              <a:rPr lang="fr-FR" sz="1200"/>
              <a:t> </a:t>
            </a:r>
            <a:r>
              <a:rPr lang="fr-FR" sz="1200" b="1" err="1">
                <a:latin typeface="Times New Roman"/>
                <a:cs typeface="Times New Roman"/>
              </a:rPr>
              <a:t>IdABONNE</a:t>
            </a:r>
            <a:r>
              <a:rPr lang="fr-FR" sz="1200" b="1">
                <a:latin typeface="Times New Roman"/>
                <a:cs typeface="Times New Roman"/>
              </a:rPr>
              <a:t> [INT]</a:t>
            </a:r>
          </a:p>
          <a:p>
            <a:pPr>
              <a:buFontTx/>
              <a:buChar char="-"/>
            </a:pPr>
            <a:r>
              <a:rPr lang="fr-FR" sz="1200"/>
              <a:t> </a:t>
            </a:r>
            <a:r>
              <a:rPr lang="fr-FR" sz="1200" b="1" err="1">
                <a:latin typeface="Times New Roman"/>
                <a:cs typeface="Times New Roman"/>
              </a:rPr>
              <a:t>Nom_abonné</a:t>
            </a:r>
            <a:r>
              <a:rPr lang="fr-FR" sz="1200" b="1">
                <a:latin typeface="Times New Roman"/>
                <a:cs typeface="Times New Roman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/>
                <a:cs typeface="Times New Roman"/>
              </a:rPr>
              <a:t> </a:t>
            </a:r>
            <a:r>
              <a:rPr lang="fr-FR" sz="1200" b="1" err="1">
                <a:latin typeface="Times New Roman"/>
                <a:cs typeface="Times New Roman"/>
              </a:rPr>
              <a:t>Prénom_abonné</a:t>
            </a:r>
            <a:r>
              <a:rPr lang="fr-FR" sz="1200" b="1">
                <a:latin typeface="Times New Roman"/>
                <a:cs typeface="Times New Roman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/>
                <a:cs typeface="Times New Roman"/>
              </a:rPr>
              <a:t>Adresse_abonné</a:t>
            </a:r>
            <a:r>
              <a:rPr lang="fr-FR" sz="1200" b="1">
                <a:latin typeface="Times New Roman"/>
                <a:cs typeface="Times New Roman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/>
                <a:cs typeface="Times New Roman"/>
              </a:rPr>
              <a:t>Codepostal_abonné</a:t>
            </a:r>
            <a:r>
              <a:rPr lang="fr-FR" sz="1200" b="1">
                <a:latin typeface="Times New Roman"/>
                <a:cs typeface="Times New Roman"/>
              </a:rPr>
              <a:t> [DECIMAL(5)]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/>
                <a:cs typeface="Times New Roman"/>
              </a:rPr>
              <a:t>Ville_abonné</a:t>
            </a:r>
            <a:r>
              <a:rPr lang="fr-FR" sz="1200" b="1">
                <a:latin typeface="Times New Roman"/>
                <a:cs typeface="Times New Roman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/>
                <a:cs typeface="Times New Roman"/>
              </a:rPr>
              <a:t>Statut_abonné</a:t>
            </a:r>
            <a:r>
              <a:rPr lang="fr-FR" sz="1200" b="1">
                <a:latin typeface="Times New Roman"/>
                <a:cs typeface="Times New Roman"/>
              </a:rPr>
              <a:t> [TINYTEXT]</a:t>
            </a:r>
            <a:endParaRPr lang="fr-F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95380" y="1362361"/>
            <a:ext cx="2826543" cy="12618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fr-F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Voitures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/>
                <a:cs typeface="Times New Roman"/>
              </a:rPr>
              <a:t> </a:t>
            </a:r>
            <a:r>
              <a:rPr lang="fr-FR" sz="1200" b="1" err="1">
                <a:latin typeface="Times New Roman"/>
                <a:cs typeface="Times New Roman"/>
              </a:rPr>
              <a:t>IdVOITURES</a:t>
            </a:r>
            <a:r>
              <a:rPr lang="fr-FR" sz="1200" b="1">
                <a:latin typeface="Times New Roman"/>
                <a:cs typeface="Times New Roman"/>
              </a:rPr>
              <a:t> [INT]</a:t>
            </a:r>
            <a:endParaRPr lang="fr-FR" sz="1200" b="1">
              <a:latin typeface="Times New Roman"/>
              <a:ea typeface="+mn-lt"/>
              <a:cs typeface="Times New Roman"/>
            </a:endParaRPr>
          </a:p>
          <a:p>
            <a:pPr>
              <a:buFontTx/>
              <a:buChar char="-"/>
            </a:pPr>
            <a:r>
              <a:rPr lang="fr-FR" sz="1400" b="1" err="1">
                <a:solidFill>
                  <a:srgbClr val="00B050"/>
                </a:solidFill>
                <a:latin typeface="Times New Roman"/>
                <a:ea typeface="+mn-lt"/>
                <a:cs typeface="Times New Roman"/>
              </a:rPr>
              <a:t>FKid_abonnes</a:t>
            </a:r>
            <a:r>
              <a:rPr lang="fr-FR" sz="1200" b="1">
                <a:solidFill>
                  <a:srgbClr val="00B050"/>
                </a:solidFill>
                <a:latin typeface="Times New Roman"/>
                <a:cs typeface="Times New Roman"/>
              </a:rPr>
              <a:t>[INT]</a:t>
            </a:r>
            <a:endParaRPr lang="fr-FR" sz="1400" b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r>
              <a:rPr lang="fr-FR" sz="1200" b="1">
                <a:latin typeface="Times New Roman"/>
                <a:cs typeface="Times New Roman"/>
              </a:rPr>
              <a:t>-</a:t>
            </a:r>
            <a:r>
              <a:rPr lang="fr-FR" sz="1200" b="1" err="1">
                <a:latin typeface="Times New Roman"/>
                <a:cs typeface="Times New Roman"/>
              </a:rPr>
              <a:t>Immatriculation_voitures</a:t>
            </a:r>
            <a:r>
              <a:rPr lang="fr-FR" sz="1200" b="1">
                <a:latin typeface="Times New Roman"/>
                <a:cs typeface="Times New Roman"/>
              </a:rPr>
              <a:t> [TEXT (10)]</a:t>
            </a:r>
          </a:p>
          <a:p>
            <a:r>
              <a:rPr lang="fr-FR" sz="1200" b="1">
                <a:latin typeface="Times New Roman"/>
                <a:cs typeface="Times New Roman"/>
              </a:rPr>
              <a:t>- </a:t>
            </a:r>
            <a:r>
              <a:rPr lang="fr-FR" sz="1200" b="1" err="1">
                <a:latin typeface="Times New Roman"/>
                <a:cs typeface="Times New Roman"/>
              </a:rPr>
              <a:t>marque_voitures</a:t>
            </a:r>
            <a:r>
              <a:rPr lang="fr-FR" sz="1200" b="1">
                <a:latin typeface="Times New Roman"/>
                <a:cs typeface="Times New Roman"/>
              </a:rPr>
              <a:t> [TEXT]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présence_voiture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[TINYINT]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537390" y="1362361"/>
            <a:ext cx="2685641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Enregistre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Id_enregistre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[INT]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début_abonnement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[DATETIME]</a:t>
            </a:r>
          </a:p>
          <a:p>
            <a:pPr>
              <a:buFontTx/>
              <a:buChar char="-"/>
            </a:pPr>
            <a:r>
              <a:rPr lang="fr-FR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Fin_abonnement</a:t>
            </a: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[DATETIME]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Entrée [DATETIME]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Sortie [DATETIME]</a:t>
            </a:r>
          </a:p>
          <a:p>
            <a:pPr>
              <a:buFontTx/>
              <a:buChar char="-"/>
            </a:pPr>
            <a:r>
              <a:rPr lang="fr-F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err="1">
                <a:solidFill>
                  <a:srgbClr val="00B050"/>
                </a:solidFill>
                <a:latin typeface="Times New Roman"/>
                <a:ea typeface="+mn-lt"/>
                <a:cs typeface="Times New Roman"/>
              </a:rPr>
              <a:t>FKid_parking</a:t>
            </a:r>
            <a:r>
              <a:rPr lang="fr-FR" sz="1200" b="1">
                <a:solidFill>
                  <a:srgbClr val="00B05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fr-FR" sz="1100" b="1">
                <a:solidFill>
                  <a:srgbClr val="00B050"/>
                </a:solidFill>
                <a:latin typeface="Times New Roman"/>
                <a:cs typeface="Times New Roman"/>
              </a:rPr>
              <a:t>[INT]</a:t>
            </a:r>
            <a:endParaRPr lang="fr-FR" sz="1200" b="1">
              <a:solidFill>
                <a:srgbClr val="00B050"/>
              </a:solidFill>
              <a:latin typeface="Times New Roman"/>
              <a:ea typeface="+mn-lt"/>
              <a:cs typeface="Times New Roman"/>
            </a:endParaRPr>
          </a:p>
          <a:p>
            <a:pPr>
              <a:buFontTx/>
              <a:buChar char="-"/>
            </a:pPr>
            <a:r>
              <a:rPr lang="fr-FR" sz="1200" b="1" err="1">
                <a:solidFill>
                  <a:srgbClr val="00B050"/>
                </a:solidFill>
                <a:latin typeface="Times New Roman"/>
                <a:ea typeface="+mn-lt"/>
                <a:cs typeface="Times New Roman"/>
              </a:rPr>
              <a:t>FKid_voitures</a:t>
            </a:r>
            <a:r>
              <a:rPr lang="fr-FR" sz="1100" b="1">
                <a:solidFill>
                  <a:srgbClr val="00B050"/>
                </a:solidFill>
                <a:latin typeface="Times New Roman"/>
                <a:cs typeface="Times New Roman"/>
              </a:rPr>
              <a:t>[INT]</a:t>
            </a:r>
            <a:endParaRPr lang="fr-FR" sz="1200" b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endParaRPr lang="fr-F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8642B-3569-DB47-A15C-B67CB8E317A5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A4020192-18ED-5D4B-B9F1-1A08EC11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788A26-F741-7443-B448-7F079C50D364}"/>
              </a:ext>
            </a:extLst>
          </p:cNvPr>
          <p:cNvSpPr txBox="1"/>
          <p:nvPr/>
        </p:nvSpPr>
        <p:spPr>
          <a:xfrm>
            <a:off x="2856433" y="33972"/>
            <a:ext cx="7229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MLD : Modèle logique de données </a:t>
            </a:r>
          </a:p>
          <a:p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40E7F0-4997-CD4F-AF2E-9EC1E0BE5F64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45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D8642B-3569-DB47-A15C-B67CB8E317A5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A4020192-18ED-5D4B-B9F1-1A08EC11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788A26-F741-7443-B448-7F079C50D364}"/>
              </a:ext>
            </a:extLst>
          </p:cNvPr>
          <p:cNvSpPr txBox="1"/>
          <p:nvPr/>
        </p:nvSpPr>
        <p:spPr>
          <a:xfrm>
            <a:off x="2856433" y="33972"/>
            <a:ext cx="7229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MLD : Modèle logique de données </a:t>
            </a:r>
          </a:p>
          <a:p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40E7F0-4997-CD4F-AF2E-9EC1E0BE5F64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2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EF1EA6-0DD0-4D70-8750-42AEA40A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49" y="1193191"/>
            <a:ext cx="8261927" cy="53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589D4B-91E4-1147-A9F6-510CBDBAA7FF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62CB6B8F-983E-F741-A2B2-0BBC9AD0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38D9C0-DBF3-864A-9C9F-530E1163FD7F}"/>
              </a:ext>
            </a:extLst>
          </p:cNvPr>
          <p:cNvSpPr txBox="1"/>
          <p:nvPr/>
        </p:nvSpPr>
        <p:spPr>
          <a:xfrm>
            <a:off x="1987924" y="19842"/>
            <a:ext cx="72296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3600" b="1">
                <a:latin typeface="Times New Roman"/>
                <a:cs typeface="Times New Roman"/>
              </a:rPr>
              <a:t>      Données utilisées</a:t>
            </a:r>
            <a:endParaRPr lang="fr-FR" sz="3600">
              <a:latin typeface="Times New Roman"/>
              <a:cs typeface="Times New Roman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8EF56A-16D6-9C4A-A45C-650185360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8" t="11505" r="19529" b="11505"/>
          <a:stretch/>
        </p:blipFill>
        <p:spPr>
          <a:xfrm>
            <a:off x="8999646" y="57062"/>
            <a:ext cx="429865" cy="5475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2F2254-97C7-D641-B62D-3BA2C6284F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13" y="33115"/>
            <a:ext cx="1121002" cy="5748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8EC740-53D2-BF4F-B26A-D63E81FBEAD4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0F6897-3847-455D-A54F-D32932F1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8" y="1750947"/>
            <a:ext cx="3657600" cy="1457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23E54C4-4EC4-4284-BBB1-9439A8214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335" y="1635492"/>
            <a:ext cx="6829425" cy="21717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0FD43B-E274-4F7E-B6E1-7859E122F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39" y="4557972"/>
            <a:ext cx="4562475" cy="16478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F97E3DB-787A-412C-AE74-B422B179D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211" y="4557040"/>
            <a:ext cx="55435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13845-1A06-439A-B109-A82EED211530}"/>
              </a:ext>
            </a:extLst>
          </p:cNvPr>
          <p:cNvSpPr txBox="1"/>
          <p:nvPr/>
        </p:nvSpPr>
        <p:spPr>
          <a:xfrm>
            <a:off x="706582" y="12453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Table </a:t>
            </a:r>
            <a:r>
              <a:rPr lang="en-GB" b="1" err="1"/>
              <a:t>Abonnés</a:t>
            </a:r>
            <a:r>
              <a:rPr lang="en-GB" b="1"/>
              <a:t> </a:t>
            </a: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F6959-871B-4E06-BFAA-98ABC1573041}"/>
              </a:ext>
            </a:extLst>
          </p:cNvPr>
          <p:cNvSpPr txBox="1"/>
          <p:nvPr/>
        </p:nvSpPr>
        <p:spPr>
          <a:xfrm>
            <a:off x="5201612" y="11991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Table </a:t>
            </a:r>
            <a:r>
              <a:rPr lang="en-US" b="1" err="1">
                <a:latin typeface="Times New Roman"/>
                <a:cs typeface="Times New Roman"/>
              </a:rPr>
              <a:t>Enregistre</a:t>
            </a:r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CFBF4-B3A8-481F-BCC3-E7286E5BB53E}"/>
              </a:ext>
            </a:extLst>
          </p:cNvPr>
          <p:cNvSpPr txBox="1"/>
          <p:nvPr/>
        </p:nvSpPr>
        <p:spPr>
          <a:xfrm>
            <a:off x="583430" y="40393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Table </a:t>
            </a:r>
            <a:r>
              <a:rPr lang="en-GB" b="1">
                <a:ea typeface="+mn-lt"/>
                <a:cs typeface="+mn-lt"/>
              </a:rPr>
              <a:t>Parking </a:t>
            </a:r>
            <a:endParaRPr lang="en-US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159A9-F970-4DEB-833C-9D63E81CB73C}"/>
              </a:ext>
            </a:extLst>
          </p:cNvPr>
          <p:cNvSpPr txBox="1"/>
          <p:nvPr/>
        </p:nvSpPr>
        <p:spPr>
          <a:xfrm>
            <a:off x="5778885" y="40932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Table </a:t>
            </a:r>
            <a:r>
              <a:rPr lang="en-US" b="1" err="1"/>
              <a:t>Voitures</a:t>
            </a:r>
            <a:endParaRPr lang="en-US" b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4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856433" y="33973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37301" y="990601"/>
            <a:ext cx="97806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I. Liste des abonnés au parking dont l’échéance arrive le mois suivant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2533" y="1977436"/>
            <a:ext cx="1062822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Use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soto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;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Select id_parking,nom_abonne,prenom_abonne,immatriculation_voitures,début_abonnement,fin_abonnement from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abonnes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voitures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enregistre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enregistre.FKid_voitures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US" sz="1600" err="1">
                <a:solidFill>
                  <a:srgbClr val="FF0000"/>
                </a:solidFill>
                <a:ea typeface="+mn-lt"/>
                <a:cs typeface="+mn-lt"/>
              </a:rPr>
              <a:t>voitures.idvoitures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inner join parking on 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parking.id_parking</a:t>
            </a: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enregistre.FKid_parking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where year(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fin_abonnement</a:t>
            </a: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)=year(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current_date</a:t>
            </a: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()) and month(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fin_abonnement</a:t>
            </a: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)=month(</a:t>
            </a:r>
            <a:r>
              <a:rPr lang="en-GB" sz="1600" err="1">
                <a:solidFill>
                  <a:srgbClr val="FF0000"/>
                </a:solidFill>
                <a:ea typeface="+mn-lt"/>
                <a:cs typeface="+mn-lt"/>
              </a:rPr>
              <a:t>current_date</a:t>
            </a:r>
            <a:r>
              <a:rPr lang="en-GB" sz="1600">
                <a:solidFill>
                  <a:srgbClr val="FF0000"/>
                </a:solidFill>
                <a:ea typeface="+mn-lt"/>
                <a:cs typeface="+mn-lt"/>
              </a:rPr>
              <a:t>()+interval 1 month);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19C96F-40FD-40A8-8EBF-E39DAFDC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4641734"/>
            <a:ext cx="11633199" cy="12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481169" y="31792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3400" y="990601"/>
            <a:ext cx="1067089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II. Liste des véhicules garés	sur un	parking + déclencheur pour mettre à jour le nombre de places disponibles pour un parking à l'entrée ou à la sortie d’un véhicule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608691"/>
            <a:ext cx="10670894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500">
                <a:solidFill>
                  <a:srgbClr val="FF0000"/>
                </a:solidFill>
                <a:ea typeface="+mn-lt"/>
                <a:cs typeface="+mn-lt"/>
              </a:rPr>
              <a:t>use </a:t>
            </a:r>
            <a:r>
              <a:rPr lang="en-GB" sz="1500" err="1">
                <a:solidFill>
                  <a:srgbClr val="FF0000"/>
                </a:solidFill>
                <a:ea typeface="+mn-lt"/>
                <a:cs typeface="+mn-lt"/>
              </a:rPr>
              <a:t>soto</a:t>
            </a:r>
            <a:r>
              <a:rPr lang="en-GB" sz="1500">
                <a:solidFill>
                  <a:srgbClr val="FF0000"/>
                </a:solidFill>
                <a:ea typeface="+mn-lt"/>
                <a:cs typeface="+mn-lt"/>
              </a:rPr>
              <a:t>;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r>
              <a:rPr lang="en-GB" sz="1500">
                <a:solidFill>
                  <a:srgbClr val="FF0000"/>
                </a:solidFill>
                <a:ea typeface="+mn-lt"/>
                <a:cs typeface="+mn-lt"/>
              </a:rPr>
              <a:t>create table updated as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Select id_parking,capacite_parking,entrée,sortie,immatriculation_voitures,marque_voitures,présence_voitures,statut_abonnes from 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enregistre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r>
              <a:rPr lang="en-GB" sz="1500">
                <a:solidFill>
                  <a:srgbClr val="FF0000"/>
                </a:solidFill>
                <a:ea typeface="+mn-lt"/>
                <a:cs typeface="+mn-lt"/>
              </a:rPr>
              <a:t>inner join parking on </a:t>
            </a:r>
            <a:r>
              <a:rPr lang="en-GB" sz="1500" err="1">
                <a:solidFill>
                  <a:srgbClr val="FF0000"/>
                </a:solidFill>
                <a:ea typeface="+mn-lt"/>
                <a:cs typeface="+mn-lt"/>
              </a:rPr>
              <a:t>parking.id_parking</a:t>
            </a:r>
            <a:r>
              <a:rPr lang="en-GB" sz="15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GB" sz="1500" err="1">
                <a:solidFill>
                  <a:srgbClr val="FF0000"/>
                </a:solidFill>
                <a:ea typeface="+mn-lt"/>
                <a:cs typeface="+mn-lt"/>
              </a:rPr>
              <a:t>enregistre.FKid_parking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voitures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voitures.idvoitures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enregistre.FKid_voitures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inner join 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abonnes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 on 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abonnes.idabonnes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US" sz="1500" err="1">
                <a:solidFill>
                  <a:srgbClr val="FF0000"/>
                </a:solidFill>
                <a:ea typeface="+mn-lt"/>
                <a:cs typeface="+mn-lt"/>
              </a:rPr>
              <a:t>voitures.FKid_abonnes</a:t>
            </a:r>
            <a:r>
              <a:rPr lang="en-US" sz="1500">
                <a:solidFill>
                  <a:srgbClr val="FF0000"/>
                </a:solidFill>
                <a:ea typeface="+mn-lt"/>
                <a:cs typeface="+mn-lt"/>
              </a:rPr>
              <a:t> ; 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26AD85-D9E9-4C68-AD6D-93ECE241B364}"/>
              </a:ext>
            </a:extLst>
          </p:cNvPr>
          <p:cNvSpPr txBox="1"/>
          <p:nvPr/>
        </p:nvSpPr>
        <p:spPr>
          <a:xfrm>
            <a:off x="533400" y="2232750"/>
            <a:ext cx="107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</a:t>
            </a:r>
            <a:r>
              <a:rPr lang="fr-FR" baseline="30000"/>
              <a:t>ère</a:t>
            </a:r>
            <a:r>
              <a:rPr lang="fr-FR"/>
              <a:t> étape : créer une table unique vers laquelle on va créer notre trigger : on l’appelle « </a:t>
            </a:r>
            <a:r>
              <a:rPr lang="fr-FR" err="1"/>
              <a:t>updated</a:t>
            </a:r>
            <a:r>
              <a:rPr lang="fr-FR"/>
              <a:t>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23A092-9A1C-4CA2-903D-0E155428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30" y="4370977"/>
            <a:ext cx="7105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481169" y="31792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3400" y="990601"/>
            <a:ext cx="1067089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II. Liste des véhicules garés	sur un	parking + déclencheur pour mettre à jour le nombre de places disponibles par un parking à l'entrée ou à la sortie d’un véhicule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771977"/>
            <a:ext cx="10670894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DELIMITER $$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create trigger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upd_actives_voitures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before update on updated for each row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begin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if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NEW.sortie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current_timestamp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() then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        set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NEW.présence_voitures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 0;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else if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NEW.entrée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current_timestamp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() then </a:t>
            </a: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        set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NEW.présence_voitures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 1;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end if;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end if;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end$$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DELIMITER ;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endParaRPr lang="fr-FR" sz="180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26AD85-D9E9-4C68-AD6D-93ECE241B364}"/>
              </a:ext>
            </a:extLst>
          </p:cNvPr>
          <p:cNvSpPr txBox="1"/>
          <p:nvPr/>
        </p:nvSpPr>
        <p:spPr>
          <a:xfrm>
            <a:off x="533400" y="2232750"/>
            <a:ext cx="107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aseline="30000"/>
              <a:t> </a:t>
            </a:r>
            <a:r>
              <a:rPr lang="fr-FR"/>
              <a:t> 2</a:t>
            </a:r>
            <a:r>
              <a:rPr lang="fr-FR" baseline="30000"/>
              <a:t>ème</a:t>
            </a:r>
            <a:r>
              <a:rPr lang="fr-FR"/>
              <a:t> étape: créer le déclencheur</a:t>
            </a:r>
          </a:p>
        </p:txBody>
      </p:sp>
    </p:spTree>
    <p:extLst>
      <p:ext uri="{BB962C8B-B14F-4D97-AF65-F5344CB8AC3E}">
        <p14:creationId xmlns:p14="http://schemas.microsoft.com/office/powerpoint/2010/main" val="6175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B0A3D-1F93-4049-BD03-9EB4DC6DAA5B}"/>
              </a:ext>
            </a:extLst>
          </p:cNvPr>
          <p:cNvSpPr/>
          <p:nvPr/>
        </p:nvSpPr>
        <p:spPr>
          <a:xfrm>
            <a:off x="1524000" y="9965"/>
            <a:ext cx="9144000" cy="6293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3" name="Picture 10" descr="Résultat de recherche d'images pour &quot;logo IONIS STM&quot;">
            <a:extLst>
              <a:ext uri="{FF2B5EF4-FFF2-40B4-BE49-F238E27FC236}">
                <a16:creationId xmlns:a16="http://schemas.microsoft.com/office/drawing/2014/main" id="{9F606569-50C0-5240-A9FE-B9AD6212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856" y="-25707"/>
            <a:ext cx="699774" cy="699774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1ABB38-235A-2547-B8E9-766B51F95128}"/>
              </a:ext>
            </a:extLst>
          </p:cNvPr>
          <p:cNvSpPr txBox="1"/>
          <p:nvPr/>
        </p:nvSpPr>
        <p:spPr>
          <a:xfrm>
            <a:off x="2481169" y="31792"/>
            <a:ext cx="722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28EBF-B874-0D4C-A42D-A6B14883C017}"/>
              </a:ext>
            </a:extLst>
          </p:cNvPr>
          <p:cNvSpPr txBox="1"/>
          <p:nvPr/>
        </p:nvSpPr>
        <p:spPr>
          <a:xfrm>
            <a:off x="10376639" y="6511818"/>
            <a:ext cx="57606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>
                <a:cs typeface="Calibri"/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3400" y="990601"/>
            <a:ext cx="1067089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 b="1">
                <a:latin typeface="Times"/>
                <a:cs typeface="Times"/>
              </a:rPr>
              <a:t>II. Liste des véhicules garés	sur un	parking + déclencheur pour mettre à jour le nombre de places disponibles par un parking à l'entrée ou à la sortie d’un véhicule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771977"/>
            <a:ext cx="10670894" cy="31393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update updated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set entrée=current-timestamp ()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where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id_parking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=1 and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marque_voitures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='Jeep';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endParaRPr lang="fr-FR">
              <a:cs typeface="Calibri"/>
            </a:endParaRPr>
          </a:p>
          <a:p>
            <a:endParaRPr lang="fr-FR">
              <a:solidFill>
                <a:srgbClr val="FF0000"/>
              </a:solidFill>
              <a:latin typeface="Times"/>
              <a:cs typeface="Times"/>
            </a:endParaRPr>
          </a:p>
          <a:p>
            <a:r>
              <a:rPr lang="fr-FR">
                <a:ea typeface="+mn-lt"/>
                <a:cs typeface="+mn-lt"/>
              </a:rPr>
              <a:t>A mettre en procédure stockée : </a:t>
            </a:r>
          </a:p>
          <a:p>
            <a:endParaRPr lang="fr-FR">
              <a:cs typeface="Calibri"/>
            </a:endParaRPr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select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id_parking,capacite_parking,sum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présence_voitures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) as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nb_places_occupées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, (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capacite_parking-sum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présence_voitures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)) as </a:t>
            </a:r>
            <a:r>
              <a:rPr lang="fr-FR" err="1">
                <a:solidFill>
                  <a:srgbClr val="FF0000"/>
                </a:solidFill>
                <a:ea typeface="+mn-lt"/>
                <a:cs typeface="+mn-lt"/>
              </a:rPr>
              <a:t>nb_places_dispos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from updated</a:t>
            </a:r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group by 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id_parking</a:t>
            </a:r>
            <a:r>
              <a:rPr lang="fr-FR">
                <a:ea typeface="+mn-lt"/>
                <a:cs typeface="+mn-lt"/>
              </a:rPr>
              <a:t> </a:t>
            </a:r>
            <a:endParaRPr lang="fr-FR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26AD85-D9E9-4C68-AD6D-93ECE241B364}"/>
              </a:ext>
            </a:extLst>
          </p:cNvPr>
          <p:cNvSpPr txBox="1"/>
          <p:nvPr/>
        </p:nvSpPr>
        <p:spPr>
          <a:xfrm>
            <a:off x="533400" y="2232750"/>
            <a:ext cx="107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aseline="30000"/>
              <a:t> </a:t>
            </a:r>
            <a:r>
              <a:rPr lang="fr-FR"/>
              <a:t> 3</a:t>
            </a:r>
            <a:r>
              <a:rPr lang="fr-FR" baseline="30000"/>
              <a:t>ème</a:t>
            </a:r>
            <a:r>
              <a:rPr lang="fr-FR"/>
              <a:t> étape: mettre à jour les entrées et sorties dans un parking pour un véhicule</a:t>
            </a:r>
          </a:p>
        </p:txBody>
      </p:sp>
    </p:spTree>
    <p:extLst>
      <p:ext uri="{BB962C8B-B14F-4D97-AF65-F5344CB8AC3E}">
        <p14:creationId xmlns:p14="http://schemas.microsoft.com/office/powerpoint/2010/main" val="1673879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DED7CA2624141AE322679BAD3AD72" ma:contentTypeVersion="6" ma:contentTypeDescription="Create a new document." ma:contentTypeScope="" ma:versionID="3c121073748b7d8f3e611d4e9dd2d185">
  <xsd:schema xmlns:xsd="http://www.w3.org/2001/XMLSchema" xmlns:xs="http://www.w3.org/2001/XMLSchema" xmlns:p="http://schemas.microsoft.com/office/2006/metadata/properties" xmlns:ns2="216a3def-e00a-4355-81c0-72dc72a69d0f" targetNamespace="http://schemas.microsoft.com/office/2006/metadata/properties" ma:root="true" ma:fieldsID="ff57385b8e0e226462b22fb3e45e62f2" ns2:_="">
    <xsd:import namespace="216a3def-e00a-4355-81c0-72dc72a69d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a3def-e00a-4355-81c0-72dc72a69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062105-6EAF-4441-9832-F313D75E4255}">
  <ds:schemaRefs>
    <ds:schemaRef ds:uri="216a3def-e00a-4355-81c0-72dc72a69d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DADE73-6706-4888-953E-F1DC716A8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498F34-7D79-46C5-9C93-D4E341D990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330</Words>
  <Application>Microsoft Office PowerPoint</Application>
  <PresentationFormat>Grand écran</PresentationFormat>
  <Paragraphs>160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Times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JOUVE</dc:creator>
  <cp:lastModifiedBy>Chaymaa Rifar</cp:lastModifiedBy>
  <cp:revision>6</cp:revision>
  <dcterms:created xsi:type="dcterms:W3CDTF">2020-02-11T11:55:17Z</dcterms:created>
  <dcterms:modified xsi:type="dcterms:W3CDTF">2020-03-28T22:00:00Z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0x0101009A0DED7CA2624141AE322679BAD3AD72</vt:lpwstr>
  </property>
</Properties>
</file>