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0"/>
  </p:notesMasterIdLst>
  <p:handoutMasterIdLst>
    <p:handoutMasterId r:id="rId11"/>
  </p:handoutMasterIdLst>
  <p:sldIdLst>
    <p:sldId id="256" r:id="rId2"/>
    <p:sldId id="262" r:id="rId3"/>
    <p:sldId id="265" r:id="rId4"/>
    <p:sldId id="263" r:id="rId5"/>
    <p:sldId id="264" r:id="rId6"/>
    <p:sldId id="266" r:id="rId7"/>
    <p:sldId id="267" r:id="rId8"/>
    <p:sldId id="260" r:id="rId9"/>
  </p:sldIdLst>
  <p:sldSz cx="12192000" cy="6858000"/>
  <p:notesSz cx="6858000" cy="9144000"/>
  <p:defaultTextStyle>
    <a:defPPr rtl="0">
      <a:defRPr lang="es-MX"/>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500640D-8B07-4115-A0FB-72CD7F3DB038}">
          <p14:sldIdLst>
            <p14:sldId id="256"/>
            <p14:sldId id="262"/>
          </p14:sldIdLst>
        </p14:section>
        <p14:section name="Untitled Section" id="{38757452-7DF9-4812-A35D-58E60923CA04}">
          <p14:sldIdLst>
            <p14:sldId id="265"/>
            <p14:sldId id="263"/>
            <p14:sldId id="264"/>
            <p14:sldId id="266"/>
            <p14:sldId id="267"/>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2E6"/>
    <a:srgbClr val="8DA9B8"/>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2A37DF-D9E5-C883-EEC0-408A2A0BABE6}" v="25" dt="2024-10-01T03:40:12.818"/>
    <p1510:client id="{217EA418-8A50-4BD6-E742-A5A0659AFB7E}" v="84" dt="2024-10-01T00:36:09.982"/>
    <p1510:client id="{76673728-2C5E-FC92-08DD-E3E1188F09B5}" v="3" dt="2024-09-30T13:36:33.214"/>
    <p1510:client id="{7DD740E8-904B-4897-BD20-02EFFF8EE474}" v="137" dt="2024-10-01T02:18:14.372"/>
    <p1510:client id="{915DD80E-3722-446B-8F48-5B74C5583DBE}" v="5" dt="2024-10-01T05:37:17.686"/>
    <p1510:client id="{CF9F5B6B-1A48-4B4F-B783-637F6BB0FFA2}" v="25" dt="2024-09-30T20:33:01.439"/>
    <p1510:client id="{F964C0B3-0E9F-E0E2-6542-C9853D11755A}" v="246" dt="2024-09-30T16:30:42.9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37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a:p>
        </p:txBody>
      </p:sp>
      <p:sp>
        <p:nvSpPr>
          <p:cNvPr id="3" name="Marcador de fech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A675962-B91C-485F-82BA-AFFFD56C2049}" type="datetime1">
              <a:rPr lang="es-MX" smtClean="0"/>
              <a:t>30/09/2024</a:t>
            </a:fld>
            <a:endParaRPr lang="es-MX"/>
          </a:p>
        </p:txBody>
      </p:sp>
      <p:sp>
        <p:nvSpPr>
          <p:cNvPr id="4" name="Marcador de pie de pá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a:p>
        </p:txBody>
      </p:sp>
      <p:sp>
        <p:nvSpPr>
          <p:cNvPr id="5" name="Marcador de número de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s-MX" smtClean="0"/>
              <a:t>‹Nº›</a:t>
            </a:fld>
            <a:endParaRPr lang="es-MX"/>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CAB0AAD-FDE6-4B91-9BBB-87BEBEEE1304}" type="datetime1">
              <a:rPr lang="es-MX" noProof="0" smtClean="0"/>
              <a:t>30/09/2024</a:t>
            </a:fld>
            <a:endParaRPr lang="es-MX"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MX"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es-MX" noProof="0" smtClean="0"/>
              <a:t>‹Nº›</a:t>
            </a:fld>
            <a:endParaRPr lang="es-MX"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MX" smtClean="0"/>
              <a:t>1</a:t>
            </a:fld>
            <a:endParaRPr lang="es-MX"/>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MX" smtClean="0"/>
              <a:t>8</a:t>
            </a:fld>
            <a:endParaRPr lang="es-MX"/>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endParaRPr lang="es-MX" noProof="0"/>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MX" noProof="0"/>
              <a:t>Haga clic para editar el estilo de subtítulo del patrón</a:t>
            </a:r>
          </a:p>
        </p:txBody>
      </p:sp>
      <p:sp>
        <p:nvSpPr>
          <p:cNvPr id="4" name="Marcador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20DEF857-DA8F-4439-98D4-119A7351E455}" type="datetime1">
              <a:rPr lang="es-MX" noProof="0" smtClean="0"/>
              <a:t>30/09/2024</a:t>
            </a:fld>
            <a:endParaRPr lang="es-MX" noProof="0"/>
          </a:p>
        </p:txBody>
      </p:sp>
      <p:sp>
        <p:nvSpPr>
          <p:cNvPr id="5" name="Marcador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MX" noProof="0"/>
          </a:p>
        </p:txBody>
      </p:sp>
      <p:sp>
        <p:nvSpPr>
          <p:cNvPr id="6" name="Marcador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endParaRPr lang="es-MX" noProof="0"/>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p:cNvSpPr>
            <a:spLocks noGrp="1"/>
          </p:cNvSpPr>
          <p:nvPr>
            <p:ph type="dt" sz="half" idx="10"/>
          </p:nvPr>
        </p:nvSpPr>
        <p:spPr/>
        <p:txBody>
          <a:bodyPr rtlCol="0"/>
          <a:lstStyle/>
          <a:p>
            <a:pPr rtl="0"/>
            <a:fld id="{BD0932E2-0636-48CC-883C-3BBC48C9B14E}" type="datetime1">
              <a:rPr lang="es-MX" noProof="0" smtClean="0"/>
              <a:t>30/09/2024</a:t>
            </a:fld>
            <a:endParaRPr lang="es-MX" noProof="0"/>
          </a:p>
        </p:txBody>
      </p:sp>
      <p:sp>
        <p:nvSpPr>
          <p:cNvPr id="5" name="Marcador de pie de página 4"/>
          <p:cNvSpPr>
            <a:spLocks noGrp="1"/>
          </p:cNvSpPr>
          <p:nvPr>
            <p:ph type="ftr" sz="quarter" idx="11"/>
          </p:nvPr>
        </p:nvSpPr>
        <p:spPr/>
        <p:txBody>
          <a:bodyPr rtlCol="0"/>
          <a:lstStyle/>
          <a:p>
            <a:pPr rtl="0"/>
            <a:endParaRPr lang="es-MX"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839201" y="675726"/>
            <a:ext cx="2004164" cy="5183073"/>
          </a:xfrm>
        </p:spPr>
        <p:txBody>
          <a:bodyPr vert="eaVert" rtlCol="0"/>
          <a:lstStyle/>
          <a:p>
            <a:pPr rtl="0"/>
            <a:r>
              <a:rPr lang="es-ES" noProof="0"/>
              <a:t>Haga clic para modificar el estilo de título del patrón</a:t>
            </a:r>
            <a:endParaRPr lang="es-MX" noProof="0"/>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43EA9BAE-AB85-46D2-8596-23E804B52F3A}" type="datetime1">
              <a:rPr lang="es-MX" noProof="0" smtClean="0"/>
              <a:t>30/09/2024</a:t>
            </a:fld>
            <a:endParaRPr lang="es-MX" noProof="0"/>
          </a:p>
        </p:txBody>
      </p:sp>
      <p:sp>
        <p:nvSpPr>
          <p:cNvPr id="5" name="Marcador de pie de página 4"/>
          <p:cNvSpPr>
            <a:spLocks noGrp="1"/>
          </p:cNvSpPr>
          <p:nvPr>
            <p:ph type="ftr" sz="quarter" idx="11"/>
          </p:nvPr>
        </p:nvSpPr>
        <p:spPr>
          <a:xfrm>
            <a:off x="774923" y="5951811"/>
            <a:ext cx="7896279" cy="365125"/>
          </a:xfrm>
        </p:spPr>
        <p:txBody>
          <a:bodyPr rtlCol="0"/>
          <a:lstStyle/>
          <a:p>
            <a:pPr rtl="0"/>
            <a:endParaRPr lang="es-MX" noProof="0"/>
          </a:p>
        </p:txBody>
      </p:sp>
      <p:sp>
        <p:nvSpPr>
          <p:cNvPr id="6" name="Marcador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endParaRPr lang="es-MX" noProof="0"/>
          </a:p>
        </p:txBody>
      </p:sp>
      <p:sp>
        <p:nvSpPr>
          <p:cNvPr id="3" name="Marcador de contenido 2"/>
          <p:cNvSpPr>
            <a:spLocks noGrp="1"/>
          </p:cNvSpPr>
          <p:nvPr>
            <p:ph idx="1" hasCustomPrompt="1"/>
          </p:nvPr>
        </p:nvSpPr>
        <p:spPr>
          <a:xfrm>
            <a:off x="581192" y="2180496"/>
            <a:ext cx="11029615" cy="3678303"/>
          </a:xfrm>
        </p:spPr>
        <p:txBody>
          <a:bodyPr rtlCol="0"/>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p:cNvSpPr>
            <a:spLocks noGrp="1"/>
          </p:cNvSpPr>
          <p:nvPr>
            <p:ph type="dt" sz="half" idx="10"/>
          </p:nvPr>
        </p:nvSpPr>
        <p:spPr/>
        <p:txBody>
          <a:bodyPr rtlCol="0"/>
          <a:lstStyle/>
          <a:p>
            <a:pPr rtl="0"/>
            <a:fld id="{721131E1-3BD0-460E-BA82-FC23801633FC}" type="datetime1">
              <a:rPr lang="es-MX" noProof="0" smtClean="0"/>
              <a:t>30/09/2024</a:t>
            </a:fld>
            <a:endParaRPr lang="es-MX" noProof="0"/>
          </a:p>
        </p:txBody>
      </p:sp>
      <p:sp>
        <p:nvSpPr>
          <p:cNvPr id="5" name="Marcador de pie de página 4"/>
          <p:cNvSpPr>
            <a:spLocks noGrp="1"/>
          </p:cNvSpPr>
          <p:nvPr>
            <p:ph type="ftr" sz="quarter" idx="11"/>
          </p:nvPr>
        </p:nvSpPr>
        <p:spPr/>
        <p:txBody>
          <a:bodyPr rtlCol="0"/>
          <a:lstStyle/>
          <a:p>
            <a:pPr rtl="0"/>
            <a:endParaRPr lang="es-MX" noProof="0"/>
          </a:p>
        </p:txBody>
      </p:sp>
      <p:sp>
        <p:nvSpPr>
          <p:cNvPr id="6" name="Marcador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endParaRPr lang="es-MX" noProof="0"/>
          </a:p>
        </p:txBody>
      </p:sp>
      <p:sp>
        <p:nvSpPr>
          <p:cNvPr id="3" name="Marcador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MX" noProof="0"/>
              <a:t>Editar estilos de texto del patrón</a:t>
            </a:r>
          </a:p>
        </p:txBody>
      </p:sp>
      <p:sp>
        <p:nvSpPr>
          <p:cNvPr id="4" name="Marcador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66AD931A-E78D-42E6-B12F-6684BAA6AF27}" type="datetime1">
              <a:rPr lang="es-MX" noProof="0" smtClean="0"/>
              <a:t>30/09/2024</a:t>
            </a:fld>
            <a:endParaRPr lang="es-MX" noProof="0"/>
          </a:p>
        </p:txBody>
      </p:sp>
      <p:sp>
        <p:nvSpPr>
          <p:cNvPr id="5" name="Marcador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MX" noProof="0"/>
          </a:p>
        </p:txBody>
      </p:sp>
      <p:sp>
        <p:nvSpPr>
          <p:cNvPr id="6" name="Marcador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endParaRPr lang="es-MX" noProof="0"/>
          </a:p>
        </p:txBody>
      </p:sp>
      <p:sp>
        <p:nvSpPr>
          <p:cNvPr id="3" name="Marcador de contenido 2"/>
          <p:cNvSpPr>
            <a:spLocks noGrp="1"/>
          </p:cNvSpPr>
          <p:nvPr>
            <p:ph sz="half" idx="1" hasCustomPrompt="1"/>
          </p:nvPr>
        </p:nvSpPr>
        <p:spPr>
          <a:xfrm>
            <a:off x="581193" y="2228003"/>
            <a:ext cx="5422390" cy="3633047"/>
          </a:xfrm>
        </p:spPr>
        <p:txBody>
          <a:bodyPr rtlCol="0">
            <a:normAutofit/>
          </a:body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contenido 3"/>
          <p:cNvSpPr>
            <a:spLocks noGrp="1"/>
          </p:cNvSpPr>
          <p:nvPr>
            <p:ph sz="half" idx="2" hasCustomPrompt="1"/>
          </p:nvPr>
        </p:nvSpPr>
        <p:spPr>
          <a:xfrm>
            <a:off x="6188417" y="2228003"/>
            <a:ext cx="5422392" cy="3633047"/>
          </a:xfrm>
        </p:spPr>
        <p:txBody>
          <a:bodyPr rtlCol="0">
            <a:normAutofit/>
          </a:body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5" name="Marcador de fecha 4"/>
          <p:cNvSpPr>
            <a:spLocks noGrp="1"/>
          </p:cNvSpPr>
          <p:nvPr>
            <p:ph type="dt" sz="half" idx="10"/>
          </p:nvPr>
        </p:nvSpPr>
        <p:spPr/>
        <p:txBody>
          <a:bodyPr rtlCol="0"/>
          <a:lstStyle/>
          <a:p>
            <a:pPr rtl="0"/>
            <a:fld id="{2EB21643-1C8A-4D2C-BA22-463B171FBC68}" type="datetime1">
              <a:rPr lang="es-MX" noProof="0" smtClean="0"/>
              <a:t>30/09/2024</a:t>
            </a:fld>
            <a:endParaRPr lang="es-MX" noProof="0"/>
          </a:p>
        </p:txBody>
      </p:sp>
      <p:sp>
        <p:nvSpPr>
          <p:cNvPr id="6" name="Marcador de posición de pie de página 5"/>
          <p:cNvSpPr>
            <a:spLocks noGrp="1"/>
          </p:cNvSpPr>
          <p:nvPr>
            <p:ph type="ftr" sz="quarter" idx="11"/>
          </p:nvPr>
        </p:nvSpPr>
        <p:spPr/>
        <p:txBody>
          <a:bodyPr rtlCol="0"/>
          <a:lstStyle/>
          <a:p>
            <a:pPr rtl="0"/>
            <a:endParaRPr lang="es-MX"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endParaRPr lang="es-MX" noProof="0"/>
          </a:p>
        </p:txBody>
      </p:sp>
      <p:sp>
        <p:nvSpPr>
          <p:cNvPr id="3" name="Marcador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Editar estilos de texto del patrón</a:t>
            </a:r>
          </a:p>
        </p:txBody>
      </p:sp>
      <p:sp>
        <p:nvSpPr>
          <p:cNvPr id="4" name="Marcador de contenido 3"/>
          <p:cNvSpPr>
            <a:spLocks noGrp="1"/>
          </p:cNvSpPr>
          <p:nvPr>
            <p:ph sz="half" idx="2" hasCustomPrompt="1"/>
          </p:nvPr>
        </p:nvSpPr>
        <p:spPr>
          <a:xfrm>
            <a:off x="581194" y="2926052"/>
            <a:ext cx="5393100" cy="2934999"/>
          </a:xfrm>
        </p:spPr>
        <p:txBody>
          <a:bodyPr rtlCol="0" anchor="t">
            <a:normAutofit/>
          </a:body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5" name="Marcador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Editar estilos de texto del patrón</a:t>
            </a:r>
          </a:p>
        </p:txBody>
      </p:sp>
      <p:sp>
        <p:nvSpPr>
          <p:cNvPr id="6" name="Marcador de contenido 5"/>
          <p:cNvSpPr>
            <a:spLocks noGrp="1"/>
          </p:cNvSpPr>
          <p:nvPr>
            <p:ph sz="quarter" idx="4" hasCustomPrompt="1"/>
          </p:nvPr>
        </p:nvSpPr>
        <p:spPr>
          <a:xfrm>
            <a:off x="6217709" y="2926052"/>
            <a:ext cx="5393100" cy="2934999"/>
          </a:xfrm>
        </p:spPr>
        <p:txBody>
          <a:bodyPr rtlCol="0" anchor="t">
            <a:normAutofit/>
          </a:body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7" name="Marcador de fecha 6"/>
          <p:cNvSpPr>
            <a:spLocks noGrp="1"/>
          </p:cNvSpPr>
          <p:nvPr>
            <p:ph type="dt" sz="half" idx="10"/>
          </p:nvPr>
        </p:nvSpPr>
        <p:spPr/>
        <p:txBody>
          <a:bodyPr rtlCol="0"/>
          <a:lstStyle/>
          <a:p>
            <a:pPr rtl="0"/>
            <a:fld id="{0B338924-A0A5-4959-B0C7-BF88A8B970C6}" type="datetime1">
              <a:rPr lang="es-MX" noProof="0" smtClean="0"/>
              <a:t>30/09/2024</a:t>
            </a:fld>
            <a:endParaRPr lang="es-MX" noProof="0"/>
          </a:p>
        </p:txBody>
      </p:sp>
      <p:sp>
        <p:nvSpPr>
          <p:cNvPr id="8" name="Marcador de pie de página 7"/>
          <p:cNvSpPr>
            <a:spLocks noGrp="1"/>
          </p:cNvSpPr>
          <p:nvPr>
            <p:ph type="ftr" sz="quarter" idx="11"/>
          </p:nvPr>
        </p:nvSpPr>
        <p:spPr/>
        <p:txBody>
          <a:bodyPr rtlCol="0"/>
          <a:lstStyle/>
          <a:p>
            <a:pPr rtl="0"/>
            <a:endParaRPr lang="es-MX"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rtlCol="0"/>
          <a:lstStyle/>
          <a:p>
            <a:pPr rtl="0"/>
            <a:fld id="{BB896A21-D44E-4B50-9C1A-F3021CA46749}" type="datetime1">
              <a:rPr lang="es-MX" noProof="0" smtClean="0"/>
              <a:t>30/09/2024</a:t>
            </a:fld>
            <a:endParaRPr lang="es-MX" noProof="0"/>
          </a:p>
        </p:txBody>
      </p:sp>
      <p:sp>
        <p:nvSpPr>
          <p:cNvPr id="4" name="Marcador de pie de página 3"/>
          <p:cNvSpPr>
            <a:spLocks noGrp="1"/>
          </p:cNvSpPr>
          <p:nvPr>
            <p:ph type="ftr" sz="quarter" idx="11"/>
          </p:nvPr>
        </p:nvSpPr>
        <p:spPr/>
        <p:txBody>
          <a:bodyPr rtlCol="0"/>
          <a:lstStyle/>
          <a:p>
            <a:pPr rtl="0"/>
            <a:endParaRPr lang="es-MX" noProof="0"/>
          </a:p>
        </p:txBody>
      </p:sp>
      <p:sp>
        <p:nvSpPr>
          <p:cNvPr id="5" name="Marcador de número de diapositiva 4"/>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endParaRPr lang="es-MX" noProof="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19FB3CFC-2F50-4731-88BC-F499B3DDC9F1}" type="datetime1">
              <a:rPr lang="es-MX" noProof="0" smtClean="0"/>
              <a:t>30/09/2024</a:t>
            </a:fld>
            <a:endParaRPr lang="es-MX" noProof="0"/>
          </a:p>
        </p:txBody>
      </p:sp>
      <p:sp>
        <p:nvSpPr>
          <p:cNvPr id="3" name="Marcador de pie de página 2"/>
          <p:cNvSpPr>
            <a:spLocks noGrp="1"/>
          </p:cNvSpPr>
          <p:nvPr>
            <p:ph type="ftr" sz="quarter" idx="11"/>
          </p:nvPr>
        </p:nvSpPr>
        <p:spPr/>
        <p:txBody>
          <a:bodyPr rtlCol="0"/>
          <a:lstStyle/>
          <a:p>
            <a:pPr rtl="0"/>
            <a:endParaRPr lang="es-MX"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endParaRPr lang="es-MX" noProof="0"/>
          </a:p>
        </p:txBody>
      </p:sp>
      <p:sp>
        <p:nvSpPr>
          <p:cNvPr id="3" name="Marcador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MX" noProof="0"/>
              <a:t>Editar estilos de texto del patrón</a:t>
            </a:r>
          </a:p>
        </p:txBody>
      </p:sp>
      <p:sp>
        <p:nvSpPr>
          <p:cNvPr id="5" name="Marcador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A0228AB8-0EDD-44A2-BD0C-4DFA9597124E}" type="datetime1">
              <a:rPr lang="es-MX" noProof="0" smtClean="0"/>
              <a:t>30/09/2024</a:t>
            </a:fld>
            <a:endParaRPr lang="es-MX" noProof="0"/>
          </a:p>
        </p:txBody>
      </p:sp>
      <p:sp>
        <p:nvSpPr>
          <p:cNvPr id="6" name="Marcador de posición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MX" noProof="0"/>
          </a:p>
        </p:txBody>
      </p:sp>
      <p:sp>
        <p:nvSpPr>
          <p:cNvPr id="7" name="Marcador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endParaRPr lang="es-MX" noProof="0"/>
          </a:p>
        </p:txBody>
      </p:sp>
      <p:sp>
        <p:nvSpPr>
          <p:cNvPr id="3" name="Marcador de posición de imagen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MX" noProof="0"/>
              <a:t>Haz clic en el ícono para agregar una imagen</a:t>
            </a:r>
          </a:p>
        </p:txBody>
      </p:sp>
      <p:sp>
        <p:nvSpPr>
          <p:cNvPr id="4" name="Marcador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MX" noProof="0"/>
              <a:t>Editar estilos de texto del patrón</a:t>
            </a:r>
          </a:p>
        </p:txBody>
      </p:sp>
      <p:sp>
        <p:nvSpPr>
          <p:cNvPr id="5" name="Marcador de fecha 4"/>
          <p:cNvSpPr>
            <a:spLocks noGrp="1"/>
          </p:cNvSpPr>
          <p:nvPr>
            <p:ph type="dt" sz="half" idx="10"/>
          </p:nvPr>
        </p:nvSpPr>
        <p:spPr/>
        <p:txBody>
          <a:bodyPr rtlCol="0"/>
          <a:lstStyle/>
          <a:p>
            <a:pPr rtl="0"/>
            <a:fld id="{26D352A9-1247-4C43-978C-EFE731D087A6}" type="datetime1">
              <a:rPr lang="es-MX" noProof="0" smtClean="0"/>
              <a:t>30/09/2024</a:t>
            </a:fld>
            <a:endParaRPr lang="es-MX" noProof="0"/>
          </a:p>
        </p:txBody>
      </p:sp>
      <p:sp>
        <p:nvSpPr>
          <p:cNvPr id="6" name="Marcador de posición de pie de página 5"/>
          <p:cNvSpPr>
            <a:spLocks noGrp="1"/>
          </p:cNvSpPr>
          <p:nvPr>
            <p:ph type="ftr" sz="quarter" idx="11"/>
          </p:nvPr>
        </p:nvSpPr>
        <p:spPr/>
        <p:txBody>
          <a:bodyPr rtlCol="0"/>
          <a:lstStyle/>
          <a:p>
            <a:pPr rtl="0"/>
            <a:endParaRPr lang="es-MX"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MX" noProof="0"/>
              <a:t>Haga clic para modificar el estilo de título del patrón</a:t>
            </a:r>
          </a:p>
        </p:txBody>
      </p:sp>
      <p:sp>
        <p:nvSpPr>
          <p:cNvPr id="3" name="Marcador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EBFB8F8B-610F-451B-BF60-DC0410C03F50}" type="datetime1">
              <a:rPr lang="es-MX" noProof="0" smtClean="0"/>
              <a:t>30/09/2024</a:t>
            </a:fld>
            <a:endParaRPr lang="es-MX" noProof="0"/>
          </a:p>
        </p:txBody>
      </p:sp>
      <p:sp>
        <p:nvSpPr>
          <p:cNvPr id="5" name="Marcador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MX" noProof="0"/>
          </a:p>
        </p:txBody>
      </p:sp>
      <p:sp>
        <p:nvSpPr>
          <p:cNvPr id="6" name="Marcador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MX" noProof="0" smtClean="0"/>
              <a:pPr rtl="0"/>
              <a:t>‹Nº›</a:t>
            </a:fld>
            <a:endParaRPr lang="es-MX"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s-MX" sz="6000" dirty="0">
                <a:solidFill>
                  <a:schemeClr val="bg1"/>
                </a:solidFill>
              </a:rPr>
              <a:t>CLASSHUB</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BB253A-66C2-C703-B0C8-6AB9F14112D1}"/>
              </a:ext>
            </a:extLst>
          </p:cNvPr>
          <p:cNvSpPr>
            <a:spLocks noGrp="1"/>
          </p:cNvSpPr>
          <p:nvPr>
            <p:ph type="title"/>
          </p:nvPr>
        </p:nvSpPr>
        <p:spPr>
          <a:xfrm>
            <a:off x="581192" y="702156"/>
            <a:ext cx="10382635" cy="1013800"/>
          </a:xfrm>
        </p:spPr>
        <p:txBody>
          <a:bodyPr/>
          <a:lstStyle/>
          <a:p>
            <a:r>
              <a:rPr lang="es-MX" sz="4400" b="1" err="1"/>
              <a:t>What</a:t>
            </a:r>
            <a:r>
              <a:rPr lang="es-MX" sz="4400" b="1"/>
              <a:t> </a:t>
            </a:r>
            <a:r>
              <a:rPr lang="es-MX" sz="4400" b="1" err="1"/>
              <a:t>is</a:t>
            </a:r>
            <a:r>
              <a:rPr lang="es-MX" sz="4400" b="1"/>
              <a:t> </a:t>
            </a:r>
            <a:r>
              <a:rPr lang="es-MX" sz="4400" b="1" err="1"/>
              <a:t>Classhub</a:t>
            </a:r>
            <a:r>
              <a:rPr lang="es-MX" sz="4400" b="1"/>
              <a:t>?</a:t>
            </a:r>
            <a:endParaRPr lang="es-MX" dirty="0"/>
          </a:p>
        </p:txBody>
      </p:sp>
      <p:sp>
        <p:nvSpPr>
          <p:cNvPr id="5" name="Rectangle 4">
            <a:extLst>
              <a:ext uri="{FF2B5EF4-FFF2-40B4-BE49-F238E27FC236}">
                <a16:creationId xmlns:a16="http://schemas.microsoft.com/office/drawing/2014/main" id="{1198A38D-7147-C6C6-9C7D-3987D7EF7DA3}"/>
              </a:ext>
            </a:extLst>
          </p:cNvPr>
          <p:cNvSpPr/>
          <p:nvPr/>
        </p:nvSpPr>
        <p:spPr>
          <a:xfrm>
            <a:off x="578194" y="2070620"/>
            <a:ext cx="6613586" cy="4084015"/>
          </a:xfrm>
          <a:prstGeom prst="rect">
            <a:avLst/>
          </a:prstGeom>
          <a:solidFill>
            <a:srgbClr val="8DA9B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FFC96C4-9D49-1C94-8CC1-472C3CFC5B28}"/>
              </a:ext>
            </a:extLst>
          </p:cNvPr>
          <p:cNvSpPr/>
          <p:nvPr/>
        </p:nvSpPr>
        <p:spPr>
          <a:xfrm>
            <a:off x="7451699" y="2063855"/>
            <a:ext cx="4283325" cy="4101493"/>
          </a:xfrm>
          <a:prstGeom prst="rect">
            <a:avLst/>
          </a:prstGeom>
          <a:solidFill>
            <a:srgbClr val="DAE2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A5765D4-1249-17BE-747F-472EE09BB021}"/>
              </a:ext>
            </a:extLst>
          </p:cNvPr>
          <p:cNvSpPr txBox="1"/>
          <p:nvPr/>
        </p:nvSpPr>
        <p:spPr>
          <a:xfrm>
            <a:off x="1092397" y="2411731"/>
            <a:ext cx="5902611"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MX" sz="4400" err="1"/>
              <a:t>ClassHub</a:t>
            </a:r>
            <a:r>
              <a:rPr lang="es-MX" sz="4400"/>
              <a:t> </a:t>
            </a:r>
            <a:r>
              <a:rPr lang="es-MX" sz="4400" err="1"/>
              <a:t>is</a:t>
            </a:r>
            <a:r>
              <a:rPr lang="es-MX" sz="4400"/>
              <a:t> a free </a:t>
            </a:r>
            <a:r>
              <a:rPr lang="es-MX" sz="4400" err="1"/>
              <a:t>menssaging</a:t>
            </a:r>
            <a:r>
              <a:rPr lang="es-MX" sz="4400"/>
              <a:t> </a:t>
            </a:r>
            <a:r>
              <a:rPr lang="es-MX" sz="4400" err="1"/>
              <a:t>website</a:t>
            </a:r>
            <a:r>
              <a:rPr lang="es-MX" sz="4400"/>
              <a:t> </a:t>
            </a:r>
            <a:r>
              <a:rPr lang="es-MX" sz="4400" err="1"/>
              <a:t>with</a:t>
            </a:r>
            <a:r>
              <a:rPr lang="es-MX" sz="4400"/>
              <a:t> </a:t>
            </a:r>
            <a:r>
              <a:rPr lang="es-MX" sz="4400" err="1"/>
              <a:t>scheduling</a:t>
            </a:r>
            <a:r>
              <a:rPr lang="es-MX" sz="4400"/>
              <a:t> </a:t>
            </a:r>
            <a:r>
              <a:rPr lang="es-MX" sz="4400" err="1"/>
              <a:t>visualization</a:t>
            </a:r>
            <a:r>
              <a:rPr lang="es-MX" sz="4400"/>
              <a:t> </a:t>
            </a:r>
            <a:r>
              <a:rPr lang="es-MX" sz="4400" err="1"/>
              <a:t>tools</a:t>
            </a:r>
            <a:r>
              <a:rPr lang="es-MX" sz="4400"/>
              <a:t> </a:t>
            </a:r>
            <a:r>
              <a:rPr lang="es-MX" sz="4400" err="1"/>
              <a:t>for</a:t>
            </a:r>
            <a:r>
              <a:rPr lang="es-MX" sz="4400"/>
              <a:t> </a:t>
            </a:r>
            <a:r>
              <a:rPr lang="es-MX" sz="4400" err="1"/>
              <a:t>beginning</a:t>
            </a:r>
            <a:r>
              <a:rPr lang="es-MX" sz="4400"/>
              <a:t> </a:t>
            </a:r>
            <a:r>
              <a:rPr lang="es-MX" sz="4400" err="1"/>
              <a:t>college</a:t>
            </a:r>
            <a:r>
              <a:rPr lang="es-MX" sz="4400"/>
              <a:t> </a:t>
            </a:r>
            <a:r>
              <a:rPr lang="es-MX" sz="4400" err="1"/>
              <a:t>students</a:t>
            </a:r>
            <a:r>
              <a:rPr lang="es-MX" sz="4400"/>
              <a:t>.</a:t>
            </a:r>
            <a:endParaRPr lang="en-US" sz="4400"/>
          </a:p>
        </p:txBody>
      </p:sp>
      <p:sp>
        <p:nvSpPr>
          <p:cNvPr id="10" name="TextBox 9">
            <a:extLst>
              <a:ext uri="{FF2B5EF4-FFF2-40B4-BE49-F238E27FC236}">
                <a16:creationId xmlns:a16="http://schemas.microsoft.com/office/drawing/2014/main" id="{B545308B-69D6-3C54-6BA5-6D49A0581EF4}"/>
              </a:ext>
            </a:extLst>
          </p:cNvPr>
          <p:cNvSpPr txBox="1"/>
          <p:nvPr/>
        </p:nvSpPr>
        <p:spPr>
          <a:xfrm>
            <a:off x="7951039" y="2888770"/>
            <a:ext cx="333590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t>Compatible with low-end phones and computers.</a:t>
            </a:r>
            <a:endParaRPr lang="en-US"/>
          </a:p>
        </p:txBody>
      </p:sp>
    </p:spTree>
    <p:extLst>
      <p:ext uri="{BB962C8B-B14F-4D97-AF65-F5344CB8AC3E}">
        <p14:creationId xmlns:p14="http://schemas.microsoft.com/office/powerpoint/2010/main" val="382493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E9694-8268-C0BD-7E79-D3EC0077BF4B}"/>
              </a:ext>
            </a:extLst>
          </p:cNvPr>
          <p:cNvSpPr>
            <a:spLocks noGrp="1"/>
          </p:cNvSpPr>
          <p:nvPr>
            <p:ph type="title"/>
          </p:nvPr>
        </p:nvSpPr>
        <p:spPr/>
        <p:txBody>
          <a:bodyPr/>
          <a:lstStyle/>
          <a:p>
            <a:r>
              <a:rPr lang="es-MX" dirty="0"/>
              <a:t>¿</a:t>
            </a:r>
            <a:r>
              <a:rPr lang="es-MX" dirty="0" err="1"/>
              <a:t>how</a:t>
            </a:r>
            <a:r>
              <a:rPr lang="es-MX" dirty="0"/>
              <a:t> </a:t>
            </a:r>
            <a:r>
              <a:rPr lang="es-MX" dirty="0" err="1"/>
              <a:t>we</a:t>
            </a:r>
            <a:r>
              <a:rPr lang="es-MX" dirty="0"/>
              <a:t> </a:t>
            </a:r>
            <a:r>
              <a:rPr lang="es-MX" dirty="0" err="1"/>
              <a:t>organized</a:t>
            </a:r>
            <a:r>
              <a:rPr lang="es-MX" dirty="0"/>
              <a:t> </a:t>
            </a:r>
            <a:r>
              <a:rPr lang="es-MX" dirty="0" err="1"/>
              <a:t>this</a:t>
            </a:r>
            <a:r>
              <a:rPr lang="es-MX" dirty="0"/>
              <a:t> </a:t>
            </a:r>
            <a:r>
              <a:rPr lang="es-MX" dirty="0" err="1"/>
              <a:t>project</a:t>
            </a:r>
            <a:r>
              <a:rPr lang="es-MX" dirty="0"/>
              <a:t>?</a:t>
            </a:r>
          </a:p>
        </p:txBody>
      </p:sp>
      <p:sp>
        <p:nvSpPr>
          <p:cNvPr id="3" name="Marcador de contenido 2">
            <a:extLst>
              <a:ext uri="{FF2B5EF4-FFF2-40B4-BE49-F238E27FC236}">
                <a16:creationId xmlns:a16="http://schemas.microsoft.com/office/drawing/2014/main" id="{D1B9972B-EAA2-EE67-600F-77D04E2E7104}"/>
              </a:ext>
            </a:extLst>
          </p:cNvPr>
          <p:cNvSpPr>
            <a:spLocks noGrp="1"/>
          </p:cNvSpPr>
          <p:nvPr>
            <p:ph idx="1"/>
          </p:nvPr>
        </p:nvSpPr>
        <p:spPr/>
        <p:txBody>
          <a:bodyPr/>
          <a:lstStyle/>
          <a:p>
            <a:pPr lvl="1"/>
            <a:endParaRPr lang="en-US" sz="3000"/>
          </a:p>
          <a:p>
            <a:pPr lvl="1"/>
            <a:endParaRPr lang="en-US" sz="3000"/>
          </a:p>
          <a:p>
            <a:pPr lvl="1"/>
            <a:r>
              <a:rPr lang="en-US" sz="3000"/>
              <a:t>We are a team made up of 6 members who each take on a work role and tasks assigned by the skills and knowledge of each one. We are required to meet both in person and virtually via Discord to discuss everything about our repository.</a:t>
            </a:r>
          </a:p>
          <a:p>
            <a:endParaRPr lang="en-US" dirty="0"/>
          </a:p>
          <a:p>
            <a:endParaRPr lang="en-US" dirty="0"/>
          </a:p>
          <a:p>
            <a:endParaRPr lang="en-US" dirty="0"/>
          </a:p>
          <a:p>
            <a:endParaRPr lang="en-US" dirty="0"/>
          </a:p>
          <a:p>
            <a:endParaRPr lang="en-US" dirty="0"/>
          </a:p>
          <a:p>
            <a:endParaRPr lang="en-US" dirty="0"/>
          </a:p>
          <a:p>
            <a:endParaRPr lang="es-MX" dirty="0"/>
          </a:p>
        </p:txBody>
      </p:sp>
    </p:spTree>
    <p:extLst>
      <p:ext uri="{BB962C8B-B14F-4D97-AF65-F5344CB8AC3E}">
        <p14:creationId xmlns:p14="http://schemas.microsoft.com/office/powerpoint/2010/main" val="1976732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C518E0-CEB8-58DC-50BF-846F10321D14}"/>
              </a:ext>
            </a:extLst>
          </p:cNvPr>
          <p:cNvSpPr>
            <a:spLocks noGrp="1"/>
          </p:cNvSpPr>
          <p:nvPr>
            <p:ph type="title"/>
          </p:nvPr>
        </p:nvSpPr>
        <p:spPr/>
        <p:txBody>
          <a:bodyPr/>
          <a:lstStyle/>
          <a:p>
            <a:r>
              <a:rPr lang="es-MX" dirty="0" err="1"/>
              <a:t>Requirements</a:t>
            </a:r>
            <a:endParaRPr lang="es-MX" dirty="0"/>
          </a:p>
        </p:txBody>
      </p:sp>
      <p:sp>
        <p:nvSpPr>
          <p:cNvPr id="3" name="Marcador de texto 2">
            <a:extLst>
              <a:ext uri="{FF2B5EF4-FFF2-40B4-BE49-F238E27FC236}">
                <a16:creationId xmlns:a16="http://schemas.microsoft.com/office/drawing/2014/main" id="{9A4F0605-133C-BD7B-5D17-A6B3B6E142B8}"/>
              </a:ext>
            </a:extLst>
          </p:cNvPr>
          <p:cNvSpPr>
            <a:spLocks noGrp="1"/>
          </p:cNvSpPr>
          <p:nvPr>
            <p:ph type="body" idx="1"/>
          </p:nvPr>
        </p:nvSpPr>
        <p:spPr/>
        <p:txBody>
          <a:bodyPr/>
          <a:lstStyle/>
          <a:p>
            <a:r>
              <a:rPr lang="es-MX" dirty="0" err="1"/>
              <a:t>Functional</a:t>
            </a:r>
            <a:r>
              <a:rPr lang="es-MX" dirty="0"/>
              <a:t> </a:t>
            </a:r>
            <a:r>
              <a:rPr lang="es-MX" dirty="0" err="1"/>
              <a:t>requirements</a:t>
            </a:r>
            <a:endParaRPr lang="es-MX" dirty="0"/>
          </a:p>
        </p:txBody>
      </p:sp>
      <p:sp>
        <p:nvSpPr>
          <p:cNvPr id="4" name="Marcador de contenido 3">
            <a:extLst>
              <a:ext uri="{FF2B5EF4-FFF2-40B4-BE49-F238E27FC236}">
                <a16:creationId xmlns:a16="http://schemas.microsoft.com/office/drawing/2014/main" id="{B4BF1C3A-A010-1918-1CD0-410C43C3A021}"/>
              </a:ext>
            </a:extLst>
          </p:cNvPr>
          <p:cNvSpPr>
            <a:spLocks noGrp="1"/>
          </p:cNvSpPr>
          <p:nvPr>
            <p:ph sz="half" idx="2"/>
          </p:nvPr>
        </p:nvSpPr>
        <p:spPr/>
        <p:txBody>
          <a:bodyPr numCol="2">
            <a:normAutofit/>
          </a:bodyPr>
          <a:lstStyle/>
          <a:p>
            <a:pPr marL="305435" indent="-305435"/>
            <a:r>
              <a:rPr lang="es-MX" sz="1400" dirty="0">
                <a:ea typeface="+mn-lt"/>
                <a:cs typeface="+mn-lt"/>
              </a:rPr>
              <a:t>1. </a:t>
            </a:r>
            <a:r>
              <a:rPr lang="es-MX" sz="1400" dirty="0" err="1">
                <a:ea typeface="+mn-lt"/>
                <a:cs typeface="+mn-lt"/>
              </a:rPr>
              <a:t>System</a:t>
            </a:r>
            <a:r>
              <a:rPr lang="es-MX" sz="1400" dirty="0">
                <a:ea typeface="+mn-lt"/>
                <a:cs typeface="+mn-lt"/>
              </a:rPr>
              <a:t> </a:t>
            </a:r>
            <a:r>
              <a:rPr lang="es-MX" sz="1400" dirty="0" err="1">
                <a:ea typeface="+mn-lt"/>
                <a:cs typeface="+mn-lt"/>
              </a:rPr>
              <a:t>registration</a:t>
            </a:r>
            <a:endParaRPr lang="es-MX" sz="1400" dirty="0"/>
          </a:p>
          <a:p>
            <a:pPr marL="305435" indent="-305435"/>
            <a:r>
              <a:rPr lang="es-MX" sz="1400" dirty="0">
                <a:ea typeface="+mn-lt"/>
                <a:cs typeface="+mn-lt"/>
              </a:rPr>
              <a:t>2. Email </a:t>
            </a:r>
            <a:r>
              <a:rPr lang="es-MX" sz="1400" dirty="0" err="1">
                <a:ea typeface="+mn-lt"/>
                <a:cs typeface="+mn-lt"/>
              </a:rPr>
              <a:t>verification</a:t>
            </a:r>
            <a:endParaRPr lang="es-MX" sz="1400" dirty="0"/>
          </a:p>
          <a:p>
            <a:pPr marL="305435" indent="-305435"/>
            <a:r>
              <a:rPr lang="es-MX" sz="1400" dirty="0">
                <a:ea typeface="+mn-lt"/>
                <a:cs typeface="+mn-lt"/>
              </a:rPr>
              <a:t>3. </a:t>
            </a:r>
            <a:r>
              <a:rPr lang="es-MX" sz="1400" dirty="0" err="1">
                <a:ea typeface="+mn-lt"/>
                <a:cs typeface="+mn-lt"/>
              </a:rPr>
              <a:t>Login</a:t>
            </a:r>
            <a:endParaRPr lang="es-MX" sz="1400" dirty="0"/>
          </a:p>
          <a:p>
            <a:pPr marL="305435" indent="-305435"/>
            <a:r>
              <a:rPr lang="es-MX" sz="1400" dirty="0">
                <a:ea typeface="+mn-lt"/>
                <a:cs typeface="+mn-lt"/>
              </a:rPr>
              <a:t>4. Basic </a:t>
            </a:r>
            <a:r>
              <a:rPr lang="es-MX" sz="1400" dirty="0" err="1">
                <a:ea typeface="+mn-lt"/>
                <a:cs typeface="+mn-lt"/>
              </a:rPr>
              <a:t>information</a:t>
            </a:r>
            <a:r>
              <a:rPr lang="es-MX" sz="1400" dirty="0">
                <a:ea typeface="+mn-lt"/>
                <a:cs typeface="+mn-lt"/>
              </a:rPr>
              <a:t> </a:t>
            </a:r>
            <a:r>
              <a:rPr lang="es-MX" sz="1400" dirty="0" err="1">
                <a:ea typeface="+mn-lt"/>
                <a:cs typeface="+mn-lt"/>
              </a:rPr>
              <a:t>registration</a:t>
            </a:r>
            <a:endParaRPr lang="es-MX" sz="1400" dirty="0"/>
          </a:p>
          <a:p>
            <a:pPr marL="305435" indent="-305435"/>
            <a:r>
              <a:rPr lang="es-MX" sz="1400" dirty="0">
                <a:ea typeface="+mn-lt"/>
                <a:cs typeface="+mn-lt"/>
              </a:rPr>
              <a:t>5. </a:t>
            </a:r>
            <a:r>
              <a:rPr lang="es-MX" sz="1400" dirty="0" err="1">
                <a:ea typeface="+mn-lt"/>
                <a:cs typeface="+mn-lt"/>
              </a:rPr>
              <a:t>Profile</a:t>
            </a:r>
            <a:r>
              <a:rPr lang="es-MX" sz="1400" dirty="0">
                <a:ea typeface="+mn-lt"/>
                <a:cs typeface="+mn-lt"/>
              </a:rPr>
              <a:t> </a:t>
            </a:r>
            <a:r>
              <a:rPr lang="es-MX" sz="1400" dirty="0" err="1">
                <a:ea typeface="+mn-lt"/>
                <a:cs typeface="+mn-lt"/>
              </a:rPr>
              <a:t>update</a:t>
            </a:r>
            <a:endParaRPr lang="es-MX" sz="1400" dirty="0"/>
          </a:p>
          <a:p>
            <a:pPr marL="305435" indent="-305435"/>
            <a:r>
              <a:rPr lang="es-MX" sz="1400" dirty="0">
                <a:ea typeface="+mn-lt"/>
                <a:cs typeface="+mn-lt"/>
              </a:rPr>
              <a:t>6. </a:t>
            </a:r>
            <a:r>
              <a:rPr lang="es-MX" sz="1400" dirty="0" err="1">
                <a:ea typeface="+mn-lt"/>
                <a:cs typeface="+mn-lt"/>
              </a:rPr>
              <a:t>Password</a:t>
            </a:r>
            <a:r>
              <a:rPr lang="es-MX" sz="1400" dirty="0">
                <a:ea typeface="+mn-lt"/>
                <a:cs typeface="+mn-lt"/>
              </a:rPr>
              <a:t> </a:t>
            </a:r>
            <a:r>
              <a:rPr lang="es-MX" sz="1400" dirty="0" err="1">
                <a:ea typeface="+mn-lt"/>
                <a:cs typeface="+mn-lt"/>
              </a:rPr>
              <a:t>recovery</a:t>
            </a:r>
            <a:endParaRPr lang="es-MX" sz="1400" dirty="0"/>
          </a:p>
          <a:p>
            <a:pPr marL="305435" indent="-305435"/>
            <a:r>
              <a:rPr lang="es-MX" sz="1400" dirty="0">
                <a:ea typeface="+mn-lt"/>
                <a:cs typeface="+mn-lt"/>
              </a:rPr>
              <a:t>7. </a:t>
            </a:r>
            <a:r>
              <a:rPr lang="es-MX" sz="1400" dirty="0" err="1">
                <a:ea typeface="+mn-lt"/>
                <a:cs typeface="+mn-lt"/>
              </a:rPr>
              <a:t>Contact</a:t>
            </a:r>
            <a:r>
              <a:rPr lang="es-MX" sz="1400" dirty="0">
                <a:ea typeface="+mn-lt"/>
                <a:cs typeface="+mn-lt"/>
              </a:rPr>
              <a:t> </a:t>
            </a:r>
            <a:r>
              <a:rPr lang="es-MX" sz="1400" dirty="0" err="1">
                <a:ea typeface="+mn-lt"/>
                <a:cs typeface="+mn-lt"/>
              </a:rPr>
              <a:t>registration</a:t>
            </a:r>
            <a:r>
              <a:rPr lang="es-MX" sz="1400" dirty="0">
                <a:ea typeface="+mn-lt"/>
                <a:cs typeface="+mn-lt"/>
              </a:rPr>
              <a:t> in </a:t>
            </a:r>
            <a:r>
              <a:rPr lang="es-MX" sz="1400" dirty="0" err="1">
                <a:ea typeface="+mn-lt"/>
                <a:cs typeface="+mn-lt"/>
              </a:rPr>
              <a:t>the</a:t>
            </a:r>
            <a:r>
              <a:rPr lang="es-MX" sz="1400" dirty="0">
                <a:ea typeface="+mn-lt"/>
                <a:cs typeface="+mn-lt"/>
              </a:rPr>
              <a:t> </a:t>
            </a:r>
            <a:r>
              <a:rPr lang="es-MX" sz="1400" dirty="0" err="1">
                <a:ea typeface="+mn-lt"/>
                <a:cs typeface="+mn-lt"/>
              </a:rPr>
              <a:t>system</a:t>
            </a:r>
            <a:endParaRPr lang="es-MX" sz="1400" dirty="0"/>
          </a:p>
          <a:p>
            <a:pPr marL="305435" indent="-305435"/>
            <a:r>
              <a:rPr lang="es-MX" sz="1400" dirty="0">
                <a:ea typeface="+mn-lt"/>
                <a:cs typeface="+mn-lt"/>
              </a:rPr>
              <a:t>8. </a:t>
            </a:r>
            <a:r>
              <a:rPr lang="es-MX" sz="1400" dirty="0" err="1">
                <a:ea typeface="+mn-lt"/>
                <a:cs typeface="+mn-lt"/>
              </a:rPr>
              <a:t>Realtime</a:t>
            </a:r>
            <a:r>
              <a:rPr lang="es-MX" sz="1400" dirty="0">
                <a:ea typeface="+mn-lt"/>
                <a:cs typeface="+mn-lt"/>
              </a:rPr>
              <a:t> </a:t>
            </a:r>
            <a:r>
              <a:rPr lang="es-MX" sz="1400" dirty="0" err="1">
                <a:ea typeface="+mn-lt"/>
                <a:cs typeface="+mn-lt"/>
              </a:rPr>
              <a:t>messaging</a:t>
            </a:r>
            <a:endParaRPr lang="es-MX" sz="1400" dirty="0"/>
          </a:p>
          <a:p>
            <a:pPr marL="305435" indent="-305435"/>
            <a:r>
              <a:rPr lang="es-MX" sz="1400" dirty="0">
                <a:ea typeface="+mn-lt"/>
                <a:cs typeface="+mn-lt"/>
              </a:rPr>
              <a:t>9. Chat </a:t>
            </a:r>
            <a:r>
              <a:rPr lang="es-MX" sz="1400" dirty="0" err="1">
                <a:ea typeface="+mn-lt"/>
                <a:cs typeface="+mn-lt"/>
              </a:rPr>
              <a:t>rooms</a:t>
            </a:r>
            <a:r>
              <a:rPr lang="es-MX" sz="1400" dirty="0">
                <a:ea typeface="+mn-lt"/>
                <a:cs typeface="+mn-lt"/>
              </a:rPr>
              <a:t> </a:t>
            </a:r>
            <a:r>
              <a:rPr lang="es-MX" sz="1400" dirty="0" err="1">
                <a:ea typeface="+mn-lt"/>
                <a:cs typeface="+mn-lt"/>
              </a:rPr>
              <a:t>by</a:t>
            </a:r>
            <a:r>
              <a:rPr lang="es-MX" sz="1400" dirty="0">
                <a:ea typeface="+mn-lt"/>
                <a:cs typeface="+mn-lt"/>
              </a:rPr>
              <a:t> </a:t>
            </a:r>
            <a:r>
              <a:rPr lang="es-MX" sz="1400" dirty="0" err="1">
                <a:ea typeface="+mn-lt"/>
                <a:cs typeface="+mn-lt"/>
              </a:rPr>
              <a:t>subjects</a:t>
            </a:r>
            <a:r>
              <a:rPr lang="es-MX" sz="1400" dirty="0">
                <a:ea typeface="+mn-lt"/>
                <a:cs typeface="+mn-lt"/>
              </a:rPr>
              <a:t> </a:t>
            </a:r>
            <a:r>
              <a:rPr lang="es-MX" sz="1400" dirty="0" err="1">
                <a:ea typeface="+mn-lt"/>
                <a:cs typeface="+mn-lt"/>
              </a:rPr>
              <a:t>or</a:t>
            </a:r>
            <a:r>
              <a:rPr lang="es-MX" sz="1400" dirty="0">
                <a:ea typeface="+mn-lt"/>
                <a:cs typeface="+mn-lt"/>
              </a:rPr>
              <a:t> </a:t>
            </a:r>
            <a:r>
              <a:rPr lang="es-MX" sz="1400" dirty="0" err="1">
                <a:ea typeface="+mn-lt"/>
                <a:cs typeface="+mn-lt"/>
              </a:rPr>
              <a:t>topics</a:t>
            </a:r>
            <a:endParaRPr lang="es-MX" sz="1400" dirty="0"/>
          </a:p>
          <a:p>
            <a:pPr marL="305435" indent="-305435"/>
            <a:r>
              <a:rPr lang="es-MX" sz="1400" dirty="0">
                <a:ea typeface="+mn-lt"/>
                <a:cs typeface="+mn-lt"/>
              </a:rPr>
              <a:t>10. New </a:t>
            </a:r>
            <a:r>
              <a:rPr lang="es-MX" sz="1400" dirty="0" err="1">
                <a:ea typeface="+mn-lt"/>
                <a:cs typeface="+mn-lt"/>
              </a:rPr>
              <a:t>message</a:t>
            </a:r>
            <a:r>
              <a:rPr lang="es-MX" sz="1400" dirty="0">
                <a:ea typeface="+mn-lt"/>
                <a:cs typeface="+mn-lt"/>
              </a:rPr>
              <a:t> </a:t>
            </a:r>
            <a:r>
              <a:rPr lang="es-MX" sz="1400" dirty="0" err="1">
                <a:ea typeface="+mn-lt"/>
                <a:cs typeface="+mn-lt"/>
              </a:rPr>
              <a:t>notifications</a:t>
            </a:r>
            <a:endParaRPr lang="es-MX" sz="1400" dirty="0"/>
          </a:p>
          <a:p>
            <a:pPr marL="305435" indent="-305435"/>
            <a:r>
              <a:rPr lang="es-MX" sz="1400" dirty="0">
                <a:ea typeface="+mn-lt"/>
                <a:cs typeface="+mn-lt"/>
              </a:rPr>
              <a:t>11. Chat </a:t>
            </a:r>
            <a:r>
              <a:rPr lang="es-MX" sz="1400" dirty="0" err="1">
                <a:ea typeface="+mn-lt"/>
                <a:cs typeface="+mn-lt"/>
              </a:rPr>
              <a:t>group</a:t>
            </a:r>
            <a:r>
              <a:rPr lang="es-MX" sz="1400" dirty="0">
                <a:ea typeface="+mn-lt"/>
                <a:cs typeface="+mn-lt"/>
              </a:rPr>
              <a:t> </a:t>
            </a:r>
            <a:r>
              <a:rPr lang="es-MX" sz="1400" dirty="0" err="1">
                <a:ea typeface="+mn-lt"/>
                <a:cs typeface="+mn-lt"/>
              </a:rPr>
              <a:t>moderation</a:t>
            </a:r>
            <a:r>
              <a:rPr lang="es-MX" sz="1400" dirty="0">
                <a:ea typeface="+mn-lt"/>
                <a:cs typeface="+mn-lt"/>
              </a:rPr>
              <a:t> </a:t>
            </a:r>
            <a:r>
              <a:rPr lang="es-MX" sz="1400" dirty="0" err="1">
                <a:ea typeface="+mn-lt"/>
                <a:cs typeface="+mn-lt"/>
              </a:rPr>
              <a:t>by</a:t>
            </a:r>
            <a:r>
              <a:rPr lang="es-MX" sz="1400" dirty="0">
                <a:ea typeface="+mn-lt"/>
                <a:cs typeface="+mn-lt"/>
              </a:rPr>
              <a:t> </a:t>
            </a:r>
            <a:r>
              <a:rPr lang="es-MX" sz="1400" dirty="0" err="1">
                <a:ea typeface="+mn-lt"/>
                <a:cs typeface="+mn-lt"/>
              </a:rPr>
              <a:t>tutors</a:t>
            </a:r>
            <a:endParaRPr lang="es-MX" sz="1400" dirty="0"/>
          </a:p>
          <a:p>
            <a:pPr marL="305435" indent="-305435"/>
            <a:r>
              <a:rPr lang="es-MX" sz="1400" dirty="0">
                <a:ea typeface="+mn-lt"/>
                <a:cs typeface="+mn-lt"/>
              </a:rPr>
              <a:t>12. </a:t>
            </a:r>
            <a:r>
              <a:rPr lang="es-MX" sz="1400" dirty="0" err="1">
                <a:ea typeface="+mn-lt"/>
                <a:cs typeface="+mn-lt"/>
              </a:rPr>
              <a:t>History</a:t>
            </a:r>
            <a:r>
              <a:rPr lang="es-MX" sz="1400" dirty="0">
                <a:ea typeface="+mn-lt"/>
                <a:cs typeface="+mn-lt"/>
              </a:rPr>
              <a:t> </a:t>
            </a:r>
            <a:r>
              <a:rPr lang="es-MX" sz="1400" dirty="0" err="1">
                <a:ea typeface="+mn-lt"/>
                <a:cs typeface="+mn-lt"/>
              </a:rPr>
              <a:t>of</a:t>
            </a:r>
            <a:r>
              <a:rPr lang="es-MX" sz="1400" dirty="0">
                <a:ea typeface="+mn-lt"/>
                <a:cs typeface="+mn-lt"/>
              </a:rPr>
              <a:t> </a:t>
            </a:r>
            <a:r>
              <a:rPr lang="es-MX" sz="1400" dirty="0" err="1">
                <a:ea typeface="+mn-lt"/>
                <a:cs typeface="+mn-lt"/>
              </a:rPr>
              <a:t>queries</a:t>
            </a:r>
            <a:r>
              <a:rPr lang="es-MX" sz="1400" dirty="0">
                <a:ea typeface="+mn-lt"/>
                <a:cs typeface="+mn-lt"/>
              </a:rPr>
              <a:t> and </a:t>
            </a:r>
            <a:r>
              <a:rPr lang="es-MX" sz="1400" dirty="0" err="1">
                <a:ea typeface="+mn-lt"/>
                <a:cs typeface="+mn-lt"/>
              </a:rPr>
              <a:t>shared</a:t>
            </a:r>
            <a:r>
              <a:rPr lang="es-MX" sz="1400" dirty="0">
                <a:ea typeface="+mn-lt"/>
                <a:cs typeface="+mn-lt"/>
              </a:rPr>
              <a:t> files</a:t>
            </a:r>
            <a:endParaRPr lang="es-MX" sz="1400" dirty="0"/>
          </a:p>
          <a:p>
            <a:pPr marL="305435" indent="-305435"/>
            <a:r>
              <a:rPr lang="es-MX" sz="1400" dirty="0">
                <a:ea typeface="+mn-lt"/>
                <a:cs typeface="+mn-lt"/>
              </a:rPr>
              <a:t>13. Schedule </a:t>
            </a:r>
            <a:r>
              <a:rPr lang="es-MX" sz="1400" dirty="0" err="1">
                <a:ea typeface="+mn-lt"/>
                <a:cs typeface="+mn-lt"/>
              </a:rPr>
              <a:t>categories</a:t>
            </a:r>
            <a:r>
              <a:rPr lang="es-MX" sz="1400" dirty="0">
                <a:ea typeface="+mn-lt"/>
                <a:cs typeface="+mn-lt"/>
              </a:rPr>
              <a:t> </a:t>
            </a:r>
            <a:r>
              <a:rPr lang="es-MX" sz="1400" dirty="0" err="1">
                <a:ea typeface="+mn-lt"/>
                <a:cs typeface="+mn-lt"/>
              </a:rPr>
              <a:t>registration</a:t>
            </a:r>
            <a:r>
              <a:rPr lang="es-MX" sz="1400" dirty="0">
                <a:ea typeface="+mn-lt"/>
                <a:cs typeface="+mn-lt"/>
              </a:rPr>
              <a:t> and </a:t>
            </a:r>
            <a:r>
              <a:rPr lang="es-MX" sz="1400" dirty="0" err="1">
                <a:ea typeface="+mn-lt"/>
                <a:cs typeface="+mn-lt"/>
              </a:rPr>
              <a:t>modification</a:t>
            </a:r>
            <a:endParaRPr lang="es-MX" sz="1400" dirty="0"/>
          </a:p>
          <a:p>
            <a:pPr marL="305435" indent="-305435"/>
            <a:r>
              <a:rPr lang="es-MX" sz="1400" dirty="0">
                <a:ea typeface="+mn-lt"/>
                <a:cs typeface="+mn-lt"/>
              </a:rPr>
              <a:t>14. </a:t>
            </a:r>
            <a:r>
              <a:rPr lang="es-MX" sz="1400" dirty="0" err="1">
                <a:ea typeface="+mn-lt"/>
                <a:cs typeface="+mn-lt"/>
              </a:rPr>
              <a:t>Curriculum</a:t>
            </a:r>
            <a:r>
              <a:rPr lang="es-MX" sz="1400" dirty="0">
                <a:ea typeface="+mn-lt"/>
                <a:cs typeface="+mn-lt"/>
              </a:rPr>
              <a:t> </a:t>
            </a:r>
            <a:r>
              <a:rPr lang="es-MX" sz="1400" dirty="0" err="1">
                <a:ea typeface="+mn-lt"/>
                <a:cs typeface="+mn-lt"/>
              </a:rPr>
              <a:t>visualization</a:t>
            </a:r>
            <a:endParaRPr lang="es-MX" sz="1400" dirty="0"/>
          </a:p>
        </p:txBody>
      </p:sp>
      <p:sp>
        <p:nvSpPr>
          <p:cNvPr id="5" name="Marcador de texto 4">
            <a:extLst>
              <a:ext uri="{FF2B5EF4-FFF2-40B4-BE49-F238E27FC236}">
                <a16:creationId xmlns:a16="http://schemas.microsoft.com/office/drawing/2014/main" id="{2BECD8CE-75FC-D72D-863B-D64FEF51DB19}"/>
              </a:ext>
            </a:extLst>
          </p:cNvPr>
          <p:cNvSpPr>
            <a:spLocks noGrp="1"/>
          </p:cNvSpPr>
          <p:nvPr>
            <p:ph type="body" sz="quarter" idx="3"/>
          </p:nvPr>
        </p:nvSpPr>
        <p:spPr/>
        <p:txBody>
          <a:bodyPr/>
          <a:lstStyle/>
          <a:p>
            <a:r>
              <a:rPr lang="es-MX" dirty="0"/>
              <a:t>Non </a:t>
            </a:r>
            <a:r>
              <a:rPr lang="es-MX" dirty="0" err="1"/>
              <a:t>functional</a:t>
            </a:r>
            <a:r>
              <a:rPr lang="es-MX" dirty="0"/>
              <a:t> </a:t>
            </a:r>
            <a:r>
              <a:rPr lang="es-MX" dirty="0" err="1"/>
              <a:t>requirements</a:t>
            </a:r>
            <a:endParaRPr lang="es-MX" dirty="0"/>
          </a:p>
        </p:txBody>
      </p:sp>
      <p:sp>
        <p:nvSpPr>
          <p:cNvPr id="6" name="Marcador de contenido 5">
            <a:extLst>
              <a:ext uri="{FF2B5EF4-FFF2-40B4-BE49-F238E27FC236}">
                <a16:creationId xmlns:a16="http://schemas.microsoft.com/office/drawing/2014/main" id="{1C0FE79E-D8EA-CA4E-18E5-19BF6D831AEE}"/>
              </a:ext>
            </a:extLst>
          </p:cNvPr>
          <p:cNvSpPr>
            <a:spLocks noGrp="1"/>
          </p:cNvSpPr>
          <p:nvPr>
            <p:ph sz="quarter" idx="4"/>
          </p:nvPr>
        </p:nvSpPr>
        <p:spPr/>
        <p:txBody>
          <a:bodyPr numCol="2">
            <a:normAutofit/>
          </a:bodyPr>
          <a:lstStyle/>
          <a:p>
            <a:r>
              <a:rPr lang="es-MX" sz="1400"/>
              <a:t>1. </a:t>
            </a:r>
            <a:r>
              <a:rPr lang="es-MX" sz="1400" err="1"/>
              <a:t>Bowser</a:t>
            </a:r>
            <a:r>
              <a:rPr lang="es-MX" sz="1400"/>
              <a:t> </a:t>
            </a:r>
            <a:r>
              <a:rPr lang="es-MX" sz="1400" err="1"/>
              <a:t>compatibility</a:t>
            </a:r>
            <a:endParaRPr lang="es-MX" sz="1400"/>
          </a:p>
          <a:p>
            <a:r>
              <a:rPr lang="es-MX" sz="1400"/>
              <a:t>2. </a:t>
            </a:r>
            <a:r>
              <a:rPr lang="es-MX" sz="1400" err="1"/>
              <a:t>Accessibility</a:t>
            </a:r>
            <a:endParaRPr lang="es-MX" sz="1400"/>
          </a:p>
          <a:p>
            <a:r>
              <a:rPr lang="es-MX" sz="1400"/>
              <a:t>3. Easy </a:t>
            </a:r>
            <a:r>
              <a:rPr lang="es-MX" sz="1400" err="1"/>
              <a:t>accessibility</a:t>
            </a:r>
            <a:endParaRPr lang="es-MX" sz="1400"/>
          </a:p>
          <a:p>
            <a:r>
              <a:rPr lang="es-MX" sz="1400"/>
              <a:t>4. </a:t>
            </a:r>
            <a:r>
              <a:rPr lang="es-MX" sz="1400" err="1"/>
              <a:t>Consistent</a:t>
            </a:r>
            <a:r>
              <a:rPr lang="es-MX" sz="1400"/>
              <a:t> </a:t>
            </a:r>
            <a:r>
              <a:rPr lang="es-MX" sz="1400" err="1"/>
              <a:t>user</a:t>
            </a:r>
            <a:r>
              <a:rPr lang="es-MX" sz="1400"/>
              <a:t> interface</a:t>
            </a:r>
          </a:p>
          <a:p>
            <a:r>
              <a:rPr lang="es-MX" sz="1400"/>
              <a:t>5. </a:t>
            </a:r>
            <a:r>
              <a:rPr lang="es-MX" sz="1400" err="1"/>
              <a:t>Portability</a:t>
            </a:r>
            <a:endParaRPr lang="es-MX" sz="1400"/>
          </a:p>
          <a:p>
            <a:r>
              <a:rPr lang="es-MX" sz="1400"/>
              <a:t>6. Visual </a:t>
            </a:r>
            <a:r>
              <a:rPr lang="es-MX" sz="1400" err="1"/>
              <a:t>design</a:t>
            </a:r>
            <a:endParaRPr lang="es-MX" sz="1400"/>
          </a:p>
          <a:p>
            <a:r>
              <a:rPr lang="es-MX" sz="1400"/>
              <a:t>7. </a:t>
            </a:r>
            <a:r>
              <a:rPr lang="es-MX" sz="1400" err="1"/>
              <a:t>Customization</a:t>
            </a:r>
            <a:endParaRPr lang="es-MX" sz="1400"/>
          </a:p>
          <a:p>
            <a:r>
              <a:rPr lang="es-MX" sz="1400"/>
              <a:t>8. </a:t>
            </a:r>
            <a:r>
              <a:rPr lang="es-MX" sz="1400" err="1"/>
              <a:t>Multilingualism</a:t>
            </a:r>
            <a:endParaRPr lang="es-MX" sz="1400"/>
          </a:p>
          <a:p>
            <a:r>
              <a:rPr lang="es-MX" sz="1400"/>
              <a:t>9. </a:t>
            </a:r>
            <a:r>
              <a:rPr lang="es-MX" sz="1400" err="1"/>
              <a:t>Notification</a:t>
            </a:r>
            <a:r>
              <a:rPr lang="es-MX" sz="1400"/>
              <a:t> </a:t>
            </a:r>
            <a:r>
              <a:rPr lang="es-MX" sz="1400" err="1"/>
              <a:t>settings</a:t>
            </a:r>
            <a:endParaRPr lang="es-MX" sz="1400"/>
          </a:p>
          <a:p>
            <a:r>
              <a:rPr lang="es-MX" sz="1400"/>
              <a:t>10. Error response</a:t>
            </a:r>
          </a:p>
          <a:p>
            <a:r>
              <a:rPr lang="es-MX" sz="1400"/>
              <a:t>11. </a:t>
            </a:r>
            <a:r>
              <a:rPr lang="es-MX" sz="1400" err="1"/>
              <a:t>Modularity</a:t>
            </a:r>
            <a:endParaRPr lang="es-MX" sz="1400"/>
          </a:p>
          <a:p>
            <a:r>
              <a:rPr lang="es-MX" sz="1400"/>
              <a:t>12. Adaptive Interface</a:t>
            </a:r>
          </a:p>
        </p:txBody>
      </p:sp>
    </p:spTree>
    <p:extLst>
      <p:ext uri="{BB962C8B-B14F-4D97-AF65-F5344CB8AC3E}">
        <p14:creationId xmlns:p14="http://schemas.microsoft.com/office/powerpoint/2010/main" val="324555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EFC080-715B-79C8-5E52-D56F0E513AAF}"/>
              </a:ext>
            </a:extLst>
          </p:cNvPr>
          <p:cNvSpPr>
            <a:spLocks noGrp="1"/>
          </p:cNvSpPr>
          <p:nvPr>
            <p:ph type="title"/>
          </p:nvPr>
        </p:nvSpPr>
        <p:spPr>
          <a:xfrm>
            <a:off x="6566856" y="5750437"/>
            <a:ext cx="3442038" cy="1013800"/>
          </a:xfrm>
        </p:spPr>
        <p:txBody>
          <a:bodyPr>
            <a:noAutofit/>
          </a:bodyPr>
          <a:lstStyle/>
          <a:p>
            <a:pPr algn="l"/>
            <a:r>
              <a:rPr lang="en-US" sz="1200" b="0" i="0" dirty="0">
                <a:solidFill>
                  <a:schemeClr val="tx1"/>
                </a:solidFill>
                <a:effectLst/>
                <a:latin typeface="+mn-lt"/>
              </a:rPr>
              <a:t>Fundamental Requirements (1.0).</a:t>
            </a:r>
            <a:br>
              <a:rPr lang="en-US" sz="1200" b="0" i="0" dirty="0">
                <a:solidFill>
                  <a:schemeClr val="tx1"/>
                </a:solidFill>
                <a:effectLst/>
                <a:latin typeface="+mn-lt"/>
              </a:rPr>
            </a:br>
            <a:r>
              <a:rPr lang="en-US" sz="1200" b="0" i="0" dirty="0">
                <a:solidFill>
                  <a:schemeClr val="tx1"/>
                </a:solidFill>
                <a:effectLst/>
                <a:latin typeface="+mn-lt"/>
              </a:rPr>
              <a:t>Recommended requirements (2.0).</a:t>
            </a:r>
            <a:br>
              <a:rPr lang="en-US" sz="1200" b="0" i="0" dirty="0">
                <a:solidFill>
                  <a:schemeClr val="tx1"/>
                </a:solidFill>
                <a:effectLst/>
                <a:latin typeface="+mn-lt"/>
              </a:rPr>
            </a:br>
            <a:r>
              <a:rPr lang="en-US" sz="1200" b="0" i="0" dirty="0">
                <a:solidFill>
                  <a:schemeClr val="tx1"/>
                </a:solidFill>
                <a:effectLst/>
                <a:latin typeface="+mn-lt"/>
              </a:rPr>
              <a:t>Optional Requirements (3.0)</a:t>
            </a:r>
            <a:br>
              <a:rPr lang="en-US" sz="1200" b="0" i="0" dirty="0">
                <a:solidFill>
                  <a:srgbClr val="F0F6FC"/>
                </a:solidFill>
                <a:effectLst/>
                <a:latin typeface="+mn-lt"/>
              </a:rPr>
            </a:br>
            <a:endParaRPr lang="es-MX" sz="1200" dirty="0">
              <a:latin typeface="+mn-lt"/>
            </a:endParaRPr>
          </a:p>
        </p:txBody>
      </p:sp>
      <p:sp>
        <p:nvSpPr>
          <p:cNvPr id="4" name="CuadroTexto 3">
            <a:extLst>
              <a:ext uri="{FF2B5EF4-FFF2-40B4-BE49-F238E27FC236}">
                <a16:creationId xmlns:a16="http://schemas.microsoft.com/office/drawing/2014/main" id="{37EF4D5E-F893-919D-F838-CA675E975E9B}"/>
              </a:ext>
            </a:extLst>
          </p:cNvPr>
          <p:cNvSpPr txBox="1"/>
          <p:nvPr/>
        </p:nvSpPr>
        <p:spPr>
          <a:xfrm>
            <a:off x="581191" y="2453863"/>
            <a:ext cx="7363274" cy="3816429"/>
          </a:xfrm>
          <a:prstGeom prst="rect">
            <a:avLst/>
          </a:prstGeom>
          <a:noFill/>
        </p:spPr>
        <p:txBody>
          <a:bodyPr wrap="square" rtlCol="0">
            <a:spAutoFit/>
          </a:bodyPr>
          <a:lstStyle/>
          <a:p>
            <a:pPr marL="285750" indent="-285750" algn="l">
              <a:buFont typeface="Wingdings" panose="05000000000000000000" pitchFamily="2" charset="2"/>
              <a:buChar char="§"/>
            </a:pPr>
            <a:r>
              <a:rPr lang="es-US" sz="1600" i="0" dirty="0">
                <a:effectLst/>
              </a:rPr>
              <a:t> </a:t>
            </a:r>
            <a:r>
              <a:rPr lang="es-US" sz="1600" i="0" dirty="0" err="1">
                <a:effectLst/>
              </a:rPr>
              <a:t>Registration</a:t>
            </a:r>
            <a:r>
              <a:rPr lang="es-US" sz="1600" i="0" dirty="0">
                <a:effectLst/>
              </a:rPr>
              <a:t> in </a:t>
            </a:r>
            <a:r>
              <a:rPr lang="es-US" sz="1600" i="0" dirty="0" err="1">
                <a:effectLst/>
              </a:rPr>
              <a:t>the</a:t>
            </a:r>
            <a:r>
              <a:rPr lang="es-US" sz="1600" i="0" dirty="0">
                <a:effectLst/>
              </a:rPr>
              <a:t> </a:t>
            </a:r>
            <a:r>
              <a:rPr lang="es-US" sz="1600" i="0" dirty="0" err="1">
                <a:effectLst/>
              </a:rPr>
              <a:t>system</a:t>
            </a:r>
            <a:r>
              <a:rPr lang="es-US" sz="1600" i="0" dirty="0">
                <a:effectLst/>
              </a:rPr>
              <a:t>. ---&gt; [1.0]</a:t>
            </a:r>
          </a:p>
          <a:p>
            <a:pPr marL="285750" indent="-285750" algn="l">
              <a:buFont typeface="Wingdings" panose="05000000000000000000" pitchFamily="2" charset="2"/>
              <a:buChar char="§"/>
            </a:pPr>
            <a:r>
              <a:rPr lang="es-US" sz="1600" i="0" dirty="0">
                <a:effectLst/>
              </a:rPr>
              <a:t> E-mail </a:t>
            </a:r>
            <a:r>
              <a:rPr lang="es-US" sz="1600" i="0" dirty="0" err="1">
                <a:effectLst/>
              </a:rPr>
              <a:t>verification</a:t>
            </a:r>
            <a:r>
              <a:rPr lang="es-US" sz="1600" i="0" dirty="0">
                <a:effectLst/>
              </a:rPr>
              <a:t>. ---&gt; [1.0]</a:t>
            </a:r>
          </a:p>
          <a:p>
            <a:pPr marL="285750" indent="-285750" algn="l">
              <a:buFont typeface="Wingdings" panose="05000000000000000000" pitchFamily="2" charset="2"/>
              <a:buChar char="§"/>
            </a:pPr>
            <a:r>
              <a:rPr lang="es-US" sz="1600" i="0" dirty="0">
                <a:effectLst/>
              </a:rPr>
              <a:t> </a:t>
            </a:r>
            <a:r>
              <a:rPr lang="es-US" sz="1600" i="0" dirty="0" err="1">
                <a:effectLst/>
              </a:rPr>
              <a:t>Login</a:t>
            </a:r>
            <a:r>
              <a:rPr lang="es-US" sz="1600" i="0" dirty="0">
                <a:effectLst/>
              </a:rPr>
              <a:t>. ---&gt; [1.0]</a:t>
            </a:r>
          </a:p>
          <a:p>
            <a:pPr marL="285750" indent="-285750" algn="l">
              <a:buFont typeface="Wingdings" panose="05000000000000000000" pitchFamily="2" charset="2"/>
              <a:buChar char="§"/>
            </a:pPr>
            <a:r>
              <a:rPr lang="es-US" sz="1600" i="0" dirty="0">
                <a:effectLst/>
              </a:rPr>
              <a:t> </a:t>
            </a:r>
            <a:r>
              <a:rPr lang="es-US" sz="1600" i="0" dirty="0" err="1">
                <a:effectLst/>
              </a:rPr>
              <a:t>Registration</a:t>
            </a:r>
            <a:r>
              <a:rPr lang="es-US" sz="1600" i="0" dirty="0">
                <a:effectLst/>
              </a:rPr>
              <a:t> </a:t>
            </a:r>
            <a:r>
              <a:rPr lang="es-US" sz="1600" i="0" dirty="0" err="1">
                <a:effectLst/>
              </a:rPr>
              <a:t>of</a:t>
            </a:r>
            <a:r>
              <a:rPr lang="es-US" sz="1600" i="0" dirty="0">
                <a:effectLst/>
              </a:rPr>
              <a:t> </a:t>
            </a:r>
            <a:r>
              <a:rPr lang="es-US" sz="1600" i="0" dirty="0" err="1">
                <a:effectLst/>
              </a:rPr>
              <a:t>basic</a:t>
            </a:r>
            <a:r>
              <a:rPr lang="es-US" sz="1600" i="0" dirty="0">
                <a:effectLst/>
              </a:rPr>
              <a:t> </a:t>
            </a:r>
            <a:r>
              <a:rPr lang="es-US" sz="1600" i="0" dirty="0" err="1">
                <a:effectLst/>
              </a:rPr>
              <a:t>information</a:t>
            </a:r>
            <a:r>
              <a:rPr lang="es-US" sz="1600" i="0" dirty="0">
                <a:effectLst/>
              </a:rPr>
              <a:t>. ---&gt; [2.0]</a:t>
            </a:r>
          </a:p>
          <a:p>
            <a:pPr marL="285750" indent="-285750" algn="l">
              <a:buFont typeface="Wingdings" panose="05000000000000000000" pitchFamily="2" charset="2"/>
              <a:buChar char="§"/>
            </a:pPr>
            <a:r>
              <a:rPr lang="es-US" sz="1600" i="0" dirty="0">
                <a:effectLst/>
              </a:rPr>
              <a:t> </a:t>
            </a:r>
            <a:r>
              <a:rPr lang="es-US" sz="1600" i="0" dirty="0" err="1">
                <a:effectLst/>
              </a:rPr>
              <a:t>Profile</a:t>
            </a:r>
            <a:r>
              <a:rPr lang="es-US" sz="1600" i="0" dirty="0">
                <a:effectLst/>
              </a:rPr>
              <a:t> </a:t>
            </a:r>
            <a:r>
              <a:rPr lang="es-US" sz="1600" i="0" dirty="0" err="1">
                <a:effectLst/>
              </a:rPr>
              <a:t>update</a:t>
            </a:r>
            <a:r>
              <a:rPr lang="es-US" sz="1600" i="0" dirty="0">
                <a:effectLst/>
              </a:rPr>
              <a:t>. ---&gt; [2.0]</a:t>
            </a:r>
          </a:p>
          <a:p>
            <a:pPr marL="285750" indent="-285750" algn="l">
              <a:buFont typeface="Wingdings" panose="05000000000000000000" pitchFamily="2" charset="2"/>
              <a:buChar char="§"/>
            </a:pPr>
            <a:r>
              <a:rPr lang="es-US" sz="1600" dirty="0"/>
              <a:t> </a:t>
            </a:r>
            <a:r>
              <a:rPr lang="es-US" sz="1600" i="0" dirty="0" err="1">
                <a:effectLst/>
              </a:rPr>
              <a:t>Password</a:t>
            </a:r>
            <a:r>
              <a:rPr lang="es-US" sz="1600" i="0" dirty="0">
                <a:effectLst/>
              </a:rPr>
              <a:t> </a:t>
            </a:r>
            <a:r>
              <a:rPr lang="es-US" sz="1600" i="0" dirty="0" err="1">
                <a:effectLst/>
              </a:rPr>
              <a:t>recovery</a:t>
            </a:r>
            <a:r>
              <a:rPr lang="es-US" sz="1600" i="0" dirty="0">
                <a:effectLst/>
              </a:rPr>
              <a:t>. ---&gt; [1.0]</a:t>
            </a:r>
          </a:p>
          <a:p>
            <a:pPr marL="285750" indent="-285750" algn="l">
              <a:buFont typeface="Wingdings" panose="05000000000000000000" pitchFamily="2" charset="2"/>
              <a:buChar char="§"/>
            </a:pPr>
            <a:r>
              <a:rPr lang="es-US" sz="1600" i="0" dirty="0">
                <a:effectLst/>
              </a:rPr>
              <a:t> </a:t>
            </a:r>
            <a:r>
              <a:rPr lang="es-US" sz="1600" i="0" dirty="0" err="1">
                <a:effectLst/>
              </a:rPr>
              <a:t>Registration</a:t>
            </a:r>
            <a:r>
              <a:rPr lang="es-US" sz="1600" i="0" dirty="0">
                <a:effectLst/>
              </a:rPr>
              <a:t> </a:t>
            </a:r>
            <a:r>
              <a:rPr lang="es-US" sz="1600" i="0" dirty="0" err="1">
                <a:effectLst/>
              </a:rPr>
              <a:t>of</a:t>
            </a:r>
            <a:r>
              <a:rPr lang="es-US" sz="1600" i="0" dirty="0">
                <a:effectLst/>
              </a:rPr>
              <a:t> </a:t>
            </a:r>
            <a:r>
              <a:rPr lang="es-US" sz="1600" i="0" dirty="0" err="1">
                <a:effectLst/>
              </a:rPr>
              <a:t>contacts</a:t>
            </a:r>
            <a:r>
              <a:rPr lang="es-US" sz="1600" i="0" dirty="0">
                <a:effectLst/>
              </a:rPr>
              <a:t> in </a:t>
            </a:r>
            <a:r>
              <a:rPr lang="es-US" sz="1600" i="0" dirty="0" err="1">
                <a:effectLst/>
              </a:rPr>
              <a:t>the</a:t>
            </a:r>
            <a:r>
              <a:rPr lang="es-US" sz="1600" i="0" dirty="0">
                <a:effectLst/>
              </a:rPr>
              <a:t> </a:t>
            </a:r>
            <a:r>
              <a:rPr lang="es-US" sz="1600" i="0" dirty="0" err="1">
                <a:effectLst/>
              </a:rPr>
              <a:t>system</a:t>
            </a:r>
            <a:r>
              <a:rPr lang="es-US" sz="1600" i="0" dirty="0">
                <a:effectLst/>
              </a:rPr>
              <a:t>. ---&gt; [3.0]</a:t>
            </a:r>
          </a:p>
          <a:p>
            <a:pPr marL="285750" indent="-285750" algn="l">
              <a:buFont typeface="Wingdings" panose="05000000000000000000" pitchFamily="2" charset="2"/>
              <a:buChar char="§"/>
            </a:pPr>
            <a:r>
              <a:rPr lang="es-US" sz="1600" i="0" dirty="0">
                <a:effectLst/>
              </a:rPr>
              <a:t> Real time </a:t>
            </a:r>
            <a:r>
              <a:rPr lang="es-US" sz="1600" i="0" dirty="0" err="1">
                <a:effectLst/>
              </a:rPr>
              <a:t>messaging</a:t>
            </a:r>
            <a:r>
              <a:rPr lang="es-US" sz="1600" i="0" dirty="0">
                <a:effectLst/>
              </a:rPr>
              <a:t>. ---&gt; [1.0]</a:t>
            </a:r>
          </a:p>
          <a:p>
            <a:pPr marL="285750" indent="-285750" algn="l">
              <a:buFont typeface="Wingdings" panose="05000000000000000000" pitchFamily="2" charset="2"/>
              <a:buChar char="§"/>
            </a:pPr>
            <a:r>
              <a:rPr lang="es-US" sz="1600" i="0" dirty="0">
                <a:effectLst/>
              </a:rPr>
              <a:t> Chat </a:t>
            </a:r>
            <a:r>
              <a:rPr lang="es-US" sz="1600" i="0" dirty="0" err="1">
                <a:effectLst/>
              </a:rPr>
              <a:t>rooms</a:t>
            </a:r>
            <a:r>
              <a:rPr lang="es-US" sz="1600" i="0" dirty="0">
                <a:effectLst/>
              </a:rPr>
              <a:t> </a:t>
            </a:r>
            <a:r>
              <a:rPr lang="es-US" sz="1600" i="0" dirty="0" err="1">
                <a:effectLst/>
              </a:rPr>
              <a:t>by</a:t>
            </a:r>
            <a:r>
              <a:rPr lang="es-US" sz="1600" i="0" dirty="0">
                <a:effectLst/>
              </a:rPr>
              <a:t> </a:t>
            </a:r>
            <a:r>
              <a:rPr lang="es-US" sz="1600" i="0" dirty="0" err="1">
                <a:effectLst/>
              </a:rPr>
              <a:t>subjects</a:t>
            </a:r>
            <a:r>
              <a:rPr lang="es-US" sz="1600" i="0" dirty="0">
                <a:effectLst/>
              </a:rPr>
              <a:t> </a:t>
            </a:r>
            <a:r>
              <a:rPr lang="es-US" sz="1600" i="0" dirty="0" err="1">
                <a:effectLst/>
              </a:rPr>
              <a:t>or</a:t>
            </a:r>
            <a:r>
              <a:rPr lang="es-US" sz="1600" i="0" dirty="0">
                <a:effectLst/>
              </a:rPr>
              <a:t> </a:t>
            </a:r>
            <a:r>
              <a:rPr lang="es-US" sz="1600" i="0" dirty="0" err="1">
                <a:effectLst/>
              </a:rPr>
              <a:t>topics</a:t>
            </a:r>
            <a:r>
              <a:rPr lang="es-US" sz="1600" i="0" dirty="0">
                <a:effectLst/>
              </a:rPr>
              <a:t>. ---&gt; [2.0]</a:t>
            </a:r>
          </a:p>
          <a:p>
            <a:pPr marL="285750" indent="-285750" algn="l">
              <a:buFont typeface="Wingdings" panose="05000000000000000000" pitchFamily="2" charset="2"/>
              <a:buChar char="§"/>
            </a:pPr>
            <a:r>
              <a:rPr lang="es-US" sz="1600" i="0" dirty="0">
                <a:effectLst/>
              </a:rPr>
              <a:t> </a:t>
            </a:r>
            <a:r>
              <a:rPr lang="es-US" sz="1600" i="0" dirty="0" err="1">
                <a:effectLst/>
              </a:rPr>
              <a:t>Notifications</a:t>
            </a:r>
            <a:r>
              <a:rPr lang="es-US" sz="1600" i="0" dirty="0">
                <a:effectLst/>
              </a:rPr>
              <a:t> </a:t>
            </a:r>
            <a:r>
              <a:rPr lang="es-US" sz="1600" i="0" dirty="0" err="1">
                <a:effectLst/>
              </a:rPr>
              <a:t>of</a:t>
            </a:r>
            <a:r>
              <a:rPr lang="es-US" sz="1600" i="0" dirty="0">
                <a:effectLst/>
              </a:rPr>
              <a:t> new </a:t>
            </a:r>
            <a:r>
              <a:rPr lang="es-US" sz="1600" i="0" dirty="0" err="1">
                <a:effectLst/>
              </a:rPr>
              <a:t>messages</a:t>
            </a:r>
            <a:r>
              <a:rPr lang="es-US" sz="1600" i="0" dirty="0">
                <a:effectLst/>
              </a:rPr>
              <a:t>. ---&gt; [1.0]</a:t>
            </a:r>
          </a:p>
          <a:p>
            <a:pPr marL="285750" indent="-285750" algn="l">
              <a:buFont typeface="Wingdings" panose="05000000000000000000" pitchFamily="2" charset="2"/>
              <a:buChar char="§"/>
            </a:pPr>
            <a:r>
              <a:rPr lang="es-US" sz="1600" i="0" dirty="0">
                <a:effectLst/>
              </a:rPr>
              <a:t> Chat </a:t>
            </a:r>
            <a:r>
              <a:rPr lang="es-US" sz="1600" i="0" dirty="0" err="1">
                <a:effectLst/>
              </a:rPr>
              <a:t>group</a:t>
            </a:r>
            <a:r>
              <a:rPr lang="es-US" sz="1600" i="0" dirty="0">
                <a:effectLst/>
              </a:rPr>
              <a:t> </a:t>
            </a:r>
            <a:r>
              <a:rPr lang="es-US" sz="1600" i="0" dirty="0" err="1">
                <a:effectLst/>
              </a:rPr>
              <a:t>moderation</a:t>
            </a:r>
            <a:r>
              <a:rPr lang="es-US" sz="1600" i="0" dirty="0">
                <a:effectLst/>
              </a:rPr>
              <a:t> </a:t>
            </a:r>
            <a:r>
              <a:rPr lang="es-US" sz="1600" i="0" dirty="0" err="1">
                <a:effectLst/>
              </a:rPr>
              <a:t>by</a:t>
            </a:r>
            <a:r>
              <a:rPr lang="es-US" sz="1600" i="0" dirty="0">
                <a:effectLst/>
              </a:rPr>
              <a:t> </a:t>
            </a:r>
            <a:r>
              <a:rPr lang="es-US" sz="1600" i="0" dirty="0" err="1">
                <a:effectLst/>
              </a:rPr>
              <a:t>tutors</a:t>
            </a:r>
            <a:r>
              <a:rPr lang="es-US" sz="1600" i="0" dirty="0">
                <a:effectLst/>
              </a:rPr>
              <a:t>. ---&gt; [3.0]</a:t>
            </a:r>
          </a:p>
          <a:p>
            <a:pPr marL="285750" indent="-285750" algn="l">
              <a:buFont typeface="Wingdings" panose="05000000000000000000" pitchFamily="2" charset="2"/>
              <a:buChar char="§"/>
            </a:pPr>
            <a:r>
              <a:rPr lang="es-US" sz="1600" i="0" dirty="0">
                <a:effectLst/>
              </a:rPr>
              <a:t> </a:t>
            </a:r>
            <a:r>
              <a:rPr lang="es-US" sz="1600" i="0" dirty="0" err="1">
                <a:effectLst/>
              </a:rPr>
              <a:t>Query</a:t>
            </a:r>
            <a:r>
              <a:rPr lang="es-US" sz="1600" i="0" dirty="0">
                <a:effectLst/>
              </a:rPr>
              <a:t> </a:t>
            </a:r>
            <a:r>
              <a:rPr lang="es-US" sz="1600" i="0" dirty="0" err="1">
                <a:effectLst/>
              </a:rPr>
              <a:t>history</a:t>
            </a:r>
            <a:r>
              <a:rPr lang="es-US" sz="1600" i="0" dirty="0">
                <a:effectLst/>
              </a:rPr>
              <a:t> and file </a:t>
            </a:r>
            <a:r>
              <a:rPr lang="es-US" sz="1600" i="0" dirty="0" err="1">
                <a:effectLst/>
              </a:rPr>
              <a:t>sharing</a:t>
            </a:r>
            <a:r>
              <a:rPr lang="es-US" sz="1600" i="0" dirty="0">
                <a:effectLst/>
              </a:rPr>
              <a:t>. ---&gt; [2.0]</a:t>
            </a:r>
          </a:p>
          <a:p>
            <a:pPr marL="285750" indent="-285750" algn="l">
              <a:buFont typeface="Wingdings" panose="05000000000000000000" pitchFamily="2" charset="2"/>
              <a:buChar char="§"/>
            </a:pPr>
            <a:r>
              <a:rPr lang="es-US" sz="1600" dirty="0"/>
              <a:t> </a:t>
            </a:r>
            <a:r>
              <a:rPr lang="es-US" sz="1600" i="0" dirty="0" err="1">
                <a:effectLst/>
              </a:rPr>
              <a:t>Registration</a:t>
            </a:r>
            <a:r>
              <a:rPr lang="es-US" sz="1600" i="0" dirty="0">
                <a:effectLst/>
              </a:rPr>
              <a:t> and </a:t>
            </a:r>
            <a:r>
              <a:rPr lang="es-US" sz="1600" i="0" dirty="0" err="1">
                <a:effectLst/>
              </a:rPr>
              <a:t>modification</a:t>
            </a:r>
            <a:r>
              <a:rPr lang="es-US" sz="1600" i="0" dirty="0">
                <a:effectLst/>
              </a:rPr>
              <a:t> </a:t>
            </a:r>
            <a:r>
              <a:rPr lang="es-US" sz="1600" i="0" dirty="0" err="1">
                <a:effectLst/>
              </a:rPr>
              <a:t>of</a:t>
            </a:r>
            <a:r>
              <a:rPr lang="es-US" sz="1600" i="0" dirty="0">
                <a:effectLst/>
              </a:rPr>
              <a:t> </a:t>
            </a:r>
            <a:r>
              <a:rPr lang="es-US" sz="1600" i="0" dirty="0" err="1">
                <a:effectLst/>
              </a:rPr>
              <a:t>schedule</a:t>
            </a:r>
            <a:r>
              <a:rPr lang="es-US" sz="1600" i="0" dirty="0">
                <a:effectLst/>
              </a:rPr>
              <a:t> </a:t>
            </a:r>
            <a:r>
              <a:rPr lang="es-US" sz="1600" i="0" dirty="0" err="1">
                <a:effectLst/>
              </a:rPr>
              <a:t>categories</a:t>
            </a:r>
            <a:r>
              <a:rPr lang="es-US" sz="1600" i="0" dirty="0">
                <a:effectLst/>
              </a:rPr>
              <a:t>. ---&gt; [2.0]</a:t>
            </a:r>
          </a:p>
          <a:p>
            <a:pPr marL="285750" indent="-285750" algn="l">
              <a:buFont typeface="Wingdings" panose="05000000000000000000" pitchFamily="2" charset="2"/>
              <a:buChar char="§"/>
            </a:pPr>
            <a:r>
              <a:rPr lang="es-US" sz="1600" i="0" dirty="0">
                <a:effectLst/>
              </a:rPr>
              <a:t> </a:t>
            </a:r>
            <a:r>
              <a:rPr lang="es-US" sz="1600" i="0" dirty="0" err="1">
                <a:effectLst/>
              </a:rPr>
              <a:t>Visualization</a:t>
            </a:r>
            <a:r>
              <a:rPr lang="es-US" sz="1600" i="0" dirty="0">
                <a:effectLst/>
              </a:rPr>
              <a:t> </a:t>
            </a:r>
            <a:r>
              <a:rPr lang="es-US" sz="1600" i="0" dirty="0" err="1">
                <a:effectLst/>
              </a:rPr>
              <a:t>of</a:t>
            </a:r>
            <a:r>
              <a:rPr lang="es-US" sz="1600" i="0" dirty="0">
                <a:effectLst/>
              </a:rPr>
              <a:t> </a:t>
            </a:r>
            <a:r>
              <a:rPr lang="es-US" sz="1600" i="0" dirty="0" err="1">
                <a:effectLst/>
              </a:rPr>
              <a:t>the</a:t>
            </a:r>
            <a:r>
              <a:rPr lang="es-US" sz="1600" i="0" dirty="0">
                <a:effectLst/>
              </a:rPr>
              <a:t> </a:t>
            </a:r>
            <a:r>
              <a:rPr lang="es-US" sz="1600" i="0" dirty="0" err="1">
                <a:effectLst/>
              </a:rPr>
              <a:t>curriculum</a:t>
            </a:r>
            <a:r>
              <a:rPr lang="es-US" sz="1600" i="0" dirty="0">
                <a:effectLst/>
              </a:rPr>
              <a:t>. ---&gt; [3.0]</a:t>
            </a:r>
          </a:p>
          <a:p>
            <a:endParaRPr lang="es-US" dirty="0"/>
          </a:p>
        </p:txBody>
      </p:sp>
      <p:sp>
        <p:nvSpPr>
          <p:cNvPr id="5" name="CuadroTexto 4">
            <a:extLst>
              <a:ext uri="{FF2B5EF4-FFF2-40B4-BE49-F238E27FC236}">
                <a16:creationId xmlns:a16="http://schemas.microsoft.com/office/drawing/2014/main" id="{6106A1BB-C5AC-5127-DAC4-FCA7A895DBF6}"/>
              </a:ext>
            </a:extLst>
          </p:cNvPr>
          <p:cNvSpPr txBox="1"/>
          <p:nvPr/>
        </p:nvSpPr>
        <p:spPr>
          <a:xfrm>
            <a:off x="6566858" y="2453863"/>
            <a:ext cx="5043949" cy="3323987"/>
          </a:xfrm>
          <a:prstGeom prst="rect">
            <a:avLst/>
          </a:prstGeom>
          <a:noFill/>
        </p:spPr>
        <p:txBody>
          <a:bodyPr wrap="square" rtlCol="0">
            <a:spAutoFit/>
          </a:bodyPr>
          <a:lstStyle/>
          <a:p>
            <a:pPr marL="285750" indent="-285750" algn="l">
              <a:buFont typeface="Wingdings" panose="05000000000000000000" pitchFamily="2" charset="2"/>
              <a:buChar char="§"/>
            </a:pPr>
            <a:r>
              <a:rPr lang="es-US" sz="1600" i="0" dirty="0">
                <a:effectLst/>
              </a:rPr>
              <a:t> Browser </a:t>
            </a:r>
            <a:r>
              <a:rPr lang="es-US" sz="1600" i="0" dirty="0" err="1">
                <a:effectLst/>
              </a:rPr>
              <a:t>compatibility</a:t>
            </a:r>
            <a:r>
              <a:rPr lang="es-US" sz="1600" i="0" dirty="0">
                <a:effectLst/>
              </a:rPr>
              <a:t> --&gt; [1.0]</a:t>
            </a:r>
          </a:p>
          <a:p>
            <a:pPr marL="285750" indent="-285750" algn="l">
              <a:buFont typeface="Wingdings" panose="05000000000000000000" pitchFamily="2" charset="2"/>
              <a:buChar char="§"/>
            </a:pPr>
            <a:r>
              <a:rPr lang="es-US" sz="1600" i="0" dirty="0">
                <a:effectLst/>
              </a:rPr>
              <a:t> </a:t>
            </a:r>
            <a:r>
              <a:rPr lang="es-US" sz="1600" i="0" dirty="0" err="1">
                <a:effectLst/>
              </a:rPr>
              <a:t>Accessibility</a:t>
            </a:r>
            <a:r>
              <a:rPr lang="es-US" sz="1600" i="0" dirty="0">
                <a:effectLst/>
              </a:rPr>
              <a:t>. --&gt; [1.0]</a:t>
            </a:r>
          </a:p>
          <a:p>
            <a:pPr marL="285750" indent="-285750" algn="l">
              <a:buFont typeface="Wingdings" panose="05000000000000000000" pitchFamily="2" charset="2"/>
              <a:buChar char="§"/>
            </a:pPr>
            <a:r>
              <a:rPr lang="es-US" sz="1600" i="0" dirty="0">
                <a:effectLst/>
              </a:rPr>
              <a:t> Easy </a:t>
            </a:r>
            <a:r>
              <a:rPr lang="es-US" sz="1600" i="0" dirty="0" err="1">
                <a:effectLst/>
              </a:rPr>
              <a:t>accessibility</a:t>
            </a:r>
            <a:r>
              <a:rPr lang="es-US" sz="1600" i="0" dirty="0">
                <a:effectLst/>
              </a:rPr>
              <a:t>. --&gt; [2.0]</a:t>
            </a:r>
          </a:p>
          <a:p>
            <a:pPr marL="285750" indent="-285750" algn="l">
              <a:buFont typeface="Wingdings" panose="05000000000000000000" pitchFamily="2" charset="2"/>
              <a:buChar char="§"/>
            </a:pPr>
            <a:r>
              <a:rPr lang="es-US" sz="1600" i="0" dirty="0">
                <a:effectLst/>
              </a:rPr>
              <a:t> </a:t>
            </a:r>
            <a:r>
              <a:rPr lang="es-US" sz="1600" i="0" dirty="0" err="1">
                <a:effectLst/>
              </a:rPr>
              <a:t>Consistent</a:t>
            </a:r>
            <a:r>
              <a:rPr lang="es-US" sz="1600" i="0" dirty="0">
                <a:effectLst/>
              </a:rPr>
              <a:t> </a:t>
            </a:r>
            <a:r>
              <a:rPr lang="es-US" sz="1600" i="0" dirty="0" err="1">
                <a:effectLst/>
              </a:rPr>
              <a:t>user</a:t>
            </a:r>
            <a:r>
              <a:rPr lang="es-US" sz="1600" i="0" dirty="0">
                <a:effectLst/>
              </a:rPr>
              <a:t> interface. --&gt; [2.0]</a:t>
            </a:r>
          </a:p>
          <a:p>
            <a:pPr marL="285750" indent="-285750" algn="l">
              <a:buFont typeface="Wingdings" panose="05000000000000000000" pitchFamily="2" charset="2"/>
              <a:buChar char="§"/>
            </a:pPr>
            <a:r>
              <a:rPr lang="es-US" sz="1600" i="0" dirty="0">
                <a:effectLst/>
              </a:rPr>
              <a:t> </a:t>
            </a:r>
            <a:r>
              <a:rPr lang="es-US" sz="1600" i="0" dirty="0" err="1">
                <a:effectLst/>
              </a:rPr>
              <a:t>Portability</a:t>
            </a:r>
            <a:r>
              <a:rPr lang="es-US" sz="1600" i="0" dirty="0">
                <a:effectLst/>
              </a:rPr>
              <a:t>. --&gt; [1.0]</a:t>
            </a:r>
          </a:p>
          <a:p>
            <a:pPr marL="285750" indent="-285750" algn="l">
              <a:buFont typeface="Wingdings" panose="05000000000000000000" pitchFamily="2" charset="2"/>
              <a:buChar char="§"/>
            </a:pPr>
            <a:r>
              <a:rPr lang="es-US" sz="1600" i="0" dirty="0">
                <a:effectLst/>
              </a:rPr>
              <a:t> Visual </a:t>
            </a:r>
            <a:r>
              <a:rPr lang="es-US" sz="1600" i="0" dirty="0" err="1">
                <a:effectLst/>
              </a:rPr>
              <a:t>design</a:t>
            </a:r>
            <a:r>
              <a:rPr lang="es-US" sz="1600" i="0" dirty="0">
                <a:effectLst/>
              </a:rPr>
              <a:t>. --&gt; [2.0]</a:t>
            </a:r>
          </a:p>
          <a:p>
            <a:pPr marL="285750" indent="-285750" algn="l">
              <a:buFont typeface="Wingdings" panose="05000000000000000000" pitchFamily="2" charset="2"/>
              <a:buChar char="§"/>
            </a:pPr>
            <a:r>
              <a:rPr lang="es-US" sz="1600" i="0" dirty="0">
                <a:effectLst/>
              </a:rPr>
              <a:t> </a:t>
            </a:r>
            <a:r>
              <a:rPr lang="es-US" sz="1600" i="0" dirty="0" err="1">
                <a:effectLst/>
              </a:rPr>
              <a:t>Personalization</a:t>
            </a:r>
            <a:r>
              <a:rPr lang="es-US" sz="1600" i="0" dirty="0">
                <a:effectLst/>
              </a:rPr>
              <a:t>. --&gt; [3.0]</a:t>
            </a:r>
          </a:p>
          <a:p>
            <a:pPr marL="285750" indent="-285750" algn="l">
              <a:buFont typeface="Wingdings" panose="05000000000000000000" pitchFamily="2" charset="2"/>
              <a:buChar char="§"/>
            </a:pPr>
            <a:r>
              <a:rPr lang="es-US" sz="1600" i="0" dirty="0">
                <a:effectLst/>
              </a:rPr>
              <a:t> </a:t>
            </a:r>
            <a:r>
              <a:rPr lang="es-US" sz="1600" i="0" dirty="0" err="1">
                <a:effectLst/>
              </a:rPr>
              <a:t>Multilingualism</a:t>
            </a:r>
            <a:r>
              <a:rPr lang="es-US" sz="1600" i="0" dirty="0">
                <a:effectLst/>
              </a:rPr>
              <a:t>. --&gt; [2.0]</a:t>
            </a:r>
          </a:p>
          <a:p>
            <a:pPr marL="285750" indent="-285750" algn="l">
              <a:buFont typeface="Wingdings" panose="05000000000000000000" pitchFamily="2" charset="2"/>
              <a:buChar char="§"/>
            </a:pPr>
            <a:r>
              <a:rPr lang="es-US" sz="1600" i="0" dirty="0">
                <a:effectLst/>
              </a:rPr>
              <a:t> </a:t>
            </a:r>
            <a:r>
              <a:rPr lang="es-US" sz="1600" i="0" dirty="0" err="1">
                <a:effectLst/>
              </a:rPr>
              <a:t>Notifications</a:t>
            </a:r>
            <a:r>
              <a:rPr lang="es-US" sz="1600" i="0" dirty="0">
                <a:effectLst/>
              </a:rPr>
              <a:t> </a:t>
            </a:r>
            <a:r>
              <a:rPr lang="es-US" sz="1600" i="0" dirty="0" err="1">
                <a:effectLst/>
              </a:rPr>
              <a:t>Configuration</a:t>
            </a:r>
            <a:r>
              <a:rPr lang="es-US" sz="1600" i="0" dirty="0">
                <a:effectLst/>
              </a:rPr>
              <a:t>. --&gt; [2.0]</a:t>
            </a:r>
          </a:p>
          <a:p>
            <a:pPr marL="285750" indent="-285750" algn="l">
              <a:buFont typeface="Wingdings" panose="05000000000000000000" pitchFamily="2" charset="2"/>
              <a:buChar char="§"/>
            </a:pPr>
            <a:r>
              <a:rPr lang="es-US" sz="1600" i="0" dirty="0">
                <a:effectLst/>
              </a:rPr>
              <a:t> Error Response. --&gt; [3.0]</a:t>
            </a:r>
          </a:p>
          <a:p>
            <a:pPr marL="285750" indent="-285750" algn="l">
              <a:buFont typeface="Wingdings" panose="05000000000000000000" pitchFamily="2" charset="2"/>
              <a:buChar char="§"/>
            </a:pPr>
            <a:r>
              <a:rPr lang="es-US" sz="1600" i="0" dirty="0">
                <a:effectLst/>
              </a:rPr>
              <a:t> </a:t>
            </a:r>
            <a:r>
              <a:rPr lang="es-US" sz="1600" i="0" dirty="0" err="1">
                <a:effectLst/>
              </a:rPr>
              <a:t>Modularity</a:t>
            </a:r>
            <a:r>
              <a:rPr lang="es-US" sz="1600" i="0" dirty="0">
                <a:effectLst/>
              </a:rPr>
              <a:t>. --&gt; [3.0]</a:t>
            </a:r>
          </a:p>
          <a:p>
            <a:pPr marL="285750" indent="-285750" algn="l">
              <a:buFont typeface="Wingdings" panose="05000000000000000000" pitchFamily="2" charset="2"/>
              <a:buChar char="§"/>
            </a:pPr>
            <a:r>
              <a:rPr lang="es-US" sz="1600" i="0" dirty="0">
                <a:effectLst/>
              </a:rPr>
              <a:t> Adaptive interface. --&gt; [2.0]</a:t>
            </a:r>
          </a:p>
          <a:p>
            <a:endParaRPr lang="es-US" dirty="0"/>
          </a:p>
        </p:txBody>
      </p:sp>
      <p:sp>
        <p:nvSpPr>
          <p:cNvPr id="6" name="Marcador de texto 2">
            <a:extLst>
              <a:ext uri="{FF2B5EF4-FFF2-40B4-BE49-F238E27FC236}">
                <a16:creationId xmlns:a16="http://schemas.microsoft.com/office/drawing/2014/main" id="{1CAC7F19-EE57-8FB4-D396-AA8C0AE3D21E}"/>
              </a:ext>
            </a:extLst>
          </p:cNvPr>
          <p:cNvSpPr txBox="1">
            <a:spLocks/>
          </p:cNvSpPr>
          <p:nvPr/>
        </p:nvSpPr>
        <p:spPr>
          <a:xfrm>
            <a:off x="581191" y="1959918"/>
            <a:ext cx="5087075" cy="53600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s-MX" dirty="0" err="1"/>
              <a:t>Functional</a:t>
            </a:r>
            <a:r>
              <a:rPr lang="es-MX" dirty="0"/>
              <a:t> </a:t>
            </a:r>
            <a:r>
              <a:rPr lang="es-MX" dirty="0" err="1"/>
              <a:t>requirements</a:t>
            </a:r>
            <a:endParaRPr lang="es-MX" dirty="0"/>
          </a:p>
        </p:txBody>
      </p:sp>
      <p:sp>
        <p:nvSpPr>
          <p:cNvPr id="7" name="Marcador de texto 4">
            <a:extLst>
              <a:ext uri="{FF2B5EF4-FFF2-40B4-BE49-F238E27FC236}">
                <a16:creationId xmlns:a16="http://schemas.microsoft.com/office/drawing/2014/main" id="{E4056D5C-2141-6594-11EA-20E0B9B59ADA}"/>
              </a:ext>
            </a:extLst>
          </p:cNvPr>
          <p:cNvSpPr txBox="1">
            <a:spLocks/>
          </p:cNvSpPr>
          <p:nvPr/>
        </p:nvSpPr>
        <p:spPr>
          <a:xfrm>
            <a:off x="6523736" y="2094591"/>
            <a:ext cx="5087073" cy="55337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s-MX" dirty="0"/>
              <a:t>Non </a:t>
            </a:r>
            <a:r>
              <a:rPr lang="es-MX" dirty="0" err="1"/>
              <a:t>functional</a:t>
            </a:r>
            <a:r>
              <a:rPr lang="es-MX" dirty="0"/>
              <a:t> </a:t>
            </a:r>
            <a:r>
              <a:rPr lang="es-MX" dirty="0" err="1"/>
              <a:t>requirements</a:t>
            </a:r>
            <a:endParaRPr lang="es-MX" dirty="0"/>
          </a:p>
        </p:txBody>
      </p:sp>
      <p:sp>
        <p:nvSpPr>
          <p:cNvPr id="9" name="CuadroTexto 8">
            <a:extLst>
              <a:ext uri="{FF2B5EF4-FFF2-40B4-BE49-F238E27FC236}">
                <a16:creationId xmlns:a16="http://schemas.microsoft.com/office/drawing/2014/main" id="{4BFD62F7-1CF5-6D64-9439-419DFD706634}"/>
              </a:ext>
            </a:extLst>
          </p:cNvPr>
          <p:cNvSpPr txBox="1"/>
          <p:nvPr/>
        </p:nvSpPr>
        <p:spPr>
          <a:xfrm>
            <a:off x="581191" y="1050833"/>
            <a:ext cx="6096000" cy="523220"/>
          </a:xfrm>
          <a:prstGeom prst="rect">
            <a:avLst/>
          </a:prstGeom>
          <a:noFill/>
        </p:spPr>
        <p:txBody>
          <a:bodyPr wrap="square">
            <a:spAutoFit/>
          </a:bodyPr>
          <a:lstStyle/>
          <a:p>
            <a:r>
              <a:rPr lang="es-US" sz="2800" dirty="0" err="1">
                <a:solidFill>
                  <a:schemeClr val="bg1"/>
                </a:solidFill>
                <a:latin typeface="+mj-lt"/>
              </a:rPr>
              <a:t>Prioritization</a:t>
            </a:r>
            <a:r>
              <a:rPr lang="es-US" sz="2800" dirty="0">
                <a:solidFill>
                  <a:schemeClr val="bg1"/>
                </a:solidFill>
                <a:latin typeface="+mj-lt"/>
              </a:rPr>
              <a:t> </a:t>
            </a:r>
            <a:r>
              <a:rPr lang="es-US" sz="2800" dirty="0" err="1">
                <a:solidFill>
                  <a:schemeClr val="bg1"/>
                </a:solidFill>
                <a:latin typeface="+mj-lt"/>
              </a:rPr>
              <a:t>of</a:t>
            </a:r>
            <a:r>
              <a:rPr lang="es-US" sz="2800" dirty="0">
                <a:solidFill>
                  <a:schemeClr val="bg1"/>
                </a:solidFill>
                <a:latin typeface="+mj-lt"/>
              </a:rPr>
              <a:t> </a:t>
            </a:r>
            <a:r>
              <a:rPr lang="es-US" sz="2800" dirty="0" err="1">
                <a:solidFill>
                  <a:schemeClr val="bg1"/>
                </a:solidFill>
                <a:latin typeface="+mj-lt"/>
              </a:rPr>
              <a:t>requirements</a:t>
            </a:r>
            <a:endParaRPr lang="es-US" sz="2800" dirty="0">
              <a:solidFill>
                <a:schemeClr val="bg1"/>
              </a:solidFill>
              <a:latin typeface="+mj-lt"/>
            </a:endParaRPr>
          </a:p>
        </p:txBody>
      </p:sp>
    </p:spTree>
    <p:extLst>
      <p:ext uri="{BB962C8B-B14F-4D97-AF65-F5344CB8AC3E}">
        <p14:creationId xmlns:p14="http://schemas.microsoft.com/office/powerpoint/2010/main" val="4144531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0B16C7-6C4F-E22F-1CF9-620986020630}"/>
              </a:ext>
            </a:extLst>
          </p:cNvPr>
          <p:cNvSpPr>
            <a:spLocks noGrp="1"/>
          </p:cNvSpPr>
          <p:nvPr>
            <p:ph type="title"/>
          </p:nvPr>
        </p:nvSpPr>
        <p:spPr/>
        <p:txBody>
          <a:bodyPr/>
          <a:lstStyle/>
          <a:p>
            <a:r>
              <a:rPr lang="es-MX" err="1"/>
              <a:t>About</a:t>
            </a:r>
            <a:r>
              <a:rPr lang="es-MX"/>
              <a:t> </a:t>
            </a:r>
            <a:r>
              <a:rPr lang="es-MX" err="1"/>
              <a:t>our</a:t>
            </a:r>
            <a:r>
              <a:rPr lang="es-MX"/>
              <a:t> repository</a:t>
            </a:r>
            <a:endParaRPr lang="es-MX" dirty="0"/>
          </a:p>
        </p:txBody>
      </p:sp>
      <p:sp>
        <p:nvSpPr>
          <p:cNvPr id="3" name="Marcador de contenido 2">
            <a:extLst>
              <a:ext uri="{FF2B5EF4-FFF2-40B4-BE49-F238E27FC236}">
                <a16:creationId xmlns:a16="http://schemas.microsoft.com/office/drawing/2014/main" id="{7787D52C-BDEE-867D-66B9-63B07AAE40E7}"/>
              </a:ext>
            </a:extLst>
          </p:cNvPr>
          <p:cNvSpPr>
            <a:spLocks noGrp="1"/>
          </p:cNvSpPr>
          <p:nvPr>
            <p:ph sz="half" idx="1"/>
          </p:nvPr>
        </p:nvSpPr>
        <p:spPr/>
        <p:txBody>
          <a:bodyPr>
            <a:normAutofit fontScale="92500" lnSpcReduction="20000"/>
          </a:bodyPr>
          <a:lstStyle/>
          <a:p>
            <a:pPr marL="305435" indent="-305435"/>
            <a:r>
              <a:rPr lang="es-MX" sz="1500" err="1">
                <a:ea typeface="+mn-lt"/>
                <a:cs typeface="+mn-lt"/>
              </a:rPr>
              <a:t>The</a:t>
            </a:r>
            <a:r>
              <a:rPr lang="es-MX" sz="1500">
                <a:ea typeface="+mn-lt"/>
                <a:cs typeface="+mn-lt"/>
              </a:rPr>
              <a:t> </a:t>
            </a:r>
            <a:r>
              <a:rPr lang="es-MX" sz="1500" err="1">
                <a:ea typeface="+mn-lt"/>
                <a:cs typeface="+mn-lt"/>
              </a:rPr>
              <a:t>organization</a:t>
            </a:r>
            <a:r>
              <a:rPr lang="es-MX" sz="1500">
                <a:ea typeface="+mn-lt"/>
                <a:cs typeface="+mn-lt"/>
              </a:rPr>
              <a:t> </a:t>
            </a:r>
            <a:r>
              <a:rPr lang="es-MX" sz="1500" err="1">
                <a:ea typeface="+mn-lt"/>
                <a:cs typeface="+mn-lt"/>
              </a:rPr>
              <a:t>consists</a:t>
            </a:r>
            <a:r>
              <a:rPr lang="es-MX" sz="1500">
                <a:ea typeface="+mn-lt"/>
                <a:cs typeface="+mn-lt"/>
              </a:rPr>
              <a:t> </a:t>
            </a:r>
            <a:r>
              <a:rPr lang="es-MX" sz="1500" err="1">
                <a:ea typeface="+mn-lt"/>
                <a:cs typeface="+mn-lt"/>
              </a:rPr>
              <a:t>of</a:t>
            </a:r>
            <a:r>
              <a:rPr lang="es-MX" sz="1500">
                <a:ea typeface="+mn-lt"/>
                <a:cs typeface="+mn-lt"/>
              </a:rPr>
              <a:t> 6 </a:t>
            </a:r>
            <a:r>
              <a:rPr lang="es-MX" sz="1500" err="1">
                <a:ea typeface="+mn-lt"/>
                <a:cs typeface="+mn-lt"/>
              </a:rPr>
              <a:t>folderst</a:t>
            </a:r>
            <a:r>
              <a:rPr lang="es-MX" sz="1500">
                <a:ea typeface="+mn-lt"/>
                <a:cs typeface="+mn-lt"/>
              </a:rPr>
              <a:t>:</a:t>
            </a:r>
            <a:br>
              <a:rPr lang="es-MX" sz="1500"/>
            </a:br>
            <a:br>
              <a:rPr lang="es-MX" sz="1500"/>
            </a:br>
            <a:r>
              <a:rPr lang="es-MX" sz="1200" b="1">
                <a:ea typeface="+mn-lt"/>
                <a:cs typeface="+mn-lt"/>
              </a:rPr>
              <a:t>Task_Product#1</a:t>
            </a:r>
            <a:endParaRPr lang="es-MX" sz="1200"/>
          </a:p>
          <a:p>
            <a:pPr marL="305435" indent="-305435"/>
            <a:r>
              <a:rPr lang="es-MX" sz="1200" err="1">
                <a:ea typeface="+mn-lt"/>
                <a:cs typeface="+mn-lt"/>
              </a:rPr>
              <a:t>This</a:t>
            </a:r>
            <a:r>
              <a:rPr lang="es-MX" sz="1200">
                <a:ea typeface="+mn-lt"/>
                <a:cs typeface="+mn-lt"/>
              </a:rPr>
              <a:t> folder </a:t>
            </a:r>
            <a:r>
              <a:rPr lang="es-MX" sz="1200" err="1">
                <a:ea typeface="+mn-lt"/>
                <a:cs typeface="+mn-lt"/>
              </a:rPr>
              <a:t>contains</a:t>
            </a:r>
            <a:r>
              <a:rPr lang="es-MX" sz="1200">
                <a:ea typeface="+mn-lt"/>
                <a:cs typeface="+mn-lt"/>
              </a:rPr>
              <a:t> </a:t>
            </a:r>
            <a:r>
              <a:rPr lang="es-MX" sz="1200" err="1">
                <a:ea typeface="+mn-lt"/>
                <a:cs typeface="+mn-lt"/>
              </a:rPr>
              <a:t>the</a:t>
            </a:r>
            <a:r>
              <a:rPr lang="es-MX" sz="1200">
                <a:ea typeface="+mn-lt"/>
                <a:cs typeface="+mn-lt"/>
              </a:rPr>
              <a:t> </a:t>
            </a:r>
            <a:r>
              <a:rPr lang="es-MX" sz="1200" b="1" err="1">
                <a:ea typeface="+mn-lt"/>
                <a:cs typeface="+mn-lt"/>
              </a:rPr>
              <a:t>Product</a:t>
            </a:r>
            <a:r>
              <a:rPr lang="es-MX" sz="1200" b="1">
                <a:ea typeface="+mn-lt"/>
                <a:cs typeface="+mn-lt"/>
              </a:rPr>
              <a:t> </a:t>
            </a:r>
            <a:r>
              <a:rPr lang="es-MX" sz="1200" b="1" err="1">
                <a:ea typeface="+mn-lt"/>
                <a:cs typeface="+mn-lt"/>
              </a:rPr>
              <a:t>Description</a:t>
            </a:r>
            <a:r>
              <a:rPr lang="es-MX" sz="1200">
                <a:ea typeface="+mn-lt"/>
                <a:cs typeface="+mn-lt"/>
              </a:rPr>
              <a:t>, </a:t>
            </a:r>
          </a:p>
          <a:p>
            <a:pPr marL="305435" indent="-305435"/>
            <a:r>
              <a:rPr lang="es-MX" sz="1200" b="1">
                <a:ea typeface="+mn-lt"/>
                <a:cs typeface="+mn-lt"/>
              </a:rPr>
              <a:t>Task_Request#2</a:t>
            </a:r>
            <a:endParaRPr lang="es-MX" sz="1200"/>
          </a:p>
          <a:p>
            <a:pPr marL="305435" indent="-305435"/>
            <a:r>
              <a:rPr lang="es-MX" sz="1200" err="1">
                <a:ea typeface="+mn-lt"/>
                <a:cs typeface="+mn-lt"/>
              </a:rPr>
              <a:t>This</a:t>
            </a:r>
            <a:r>
              <a:rPr lang="es-MX" sz="1200">
                <a:ea typeface="+mn-lt"/>
                <a:cs typeface="+mn-lt"/>
              </a:rPr>
              <a:t> folder </a:t>
            </a:r>
            <a:r>
              <a:rPr lang="es-MX" sz="1200" err="1">
                <a:ea typeface="+mn-lt"/>
                <a:cs typeface="+mn-lt"/>
              </a:rPr>
              <a:t>holds</a:t>
            </a:r>
            <a:r>
              <a:rPr lang="es-MX" sz="1200">
                <a:ea typeface="+mn-lt"/>
                <a:cs typeface="+mn-lt"/>
              </a:rPr>
              <a:t> </a:t>
            </a:r>
            <a:r>
              <a:rPr lang="es-MX" sz="1200" err="1">
                <a:ea typeface="+mn-lt"/>
                <a:cs typeface="+mn-lt"/>
              </a:rPr>
              <a:t>the</a:t>
            </a:r>
            <a:r>
              <a:rPr lang="es-MX" sz="1200">
                <a:ea typeface="+mn-lt"/>
                <a:cs typeface="+mn-lt"/>
              </a:rPr>
              <a:t> </a:t>
            </a:r>
            <a:r>
              <a:rPr lang="es-MX" sz="1200" b="1" err="1">
                <a:ea typeface="+mn-lt"/>
                <a:cs typeface="+mn-lt"/>
              </a:rPr>
              <a:t>Functional</a:t>
            </a:r>
            <a:r>
              <a:rPr lang="es-MX" sz="1200" b="1">
                <a:ea typeface="+mn-lt"/>
                <a:cs typeface="+mn-lt"/>
              </a:rPr>
              <a:t> and Non-</a:t>
            </a:r>
            <a:r>
              <a:rPr lang="es-MX" sz="1200" b="1" err="1">
                <a:ea typeface="+mn-lt"/>
                <a:cs typeface="+mn-lt"/>
              </a:rPr>
              <a:t>Functional</a:t>
            </a:r>
            <a:r>
              <a:rPr lang="es-MX" sz="1200" b="1">
                <a:ea typeface="+mn-lt"/>
                <a:cs typeface="+mn-lt"/>
              </a:rPr>
              <a:t> </a:t>
            </a:r>
            <a:r>
              <a:rPr lang="es-MX" sz="1200" b="1" err="1">
                <a:ea typeface="+mn-lt"/>
                <a:cs typeface="+mn-lt"/>
              </a:rPr>
              <a:t>Requirements</a:t>
            </a:r>
            <a:br>
              <a:rPr lang="es-MX" sz="1200" b="1">
                <a:ea typeface="+mn-lt"/>
                <a:cs typeface="+mn-lt"/>
              </a:rPr>
            </a:br>
            <a:br>
              <a:rPr lang="es-MX" sz="1200" b="1">
                <a:ea typeface="+mn-lt"/>
                <a:cs typeface="+mn-lt"/>
              </a:rPr>
            </a:br>
            <a:r>
              <a:rPr lang="es-MX" sz="1200" b="1">
                <a:ea typeface="+mn-lt"/>
                <a:cs typeface="+mn-lt"/>
              </a:rPr>
              <a:t>Task_Trial#3</a:t>
            </a:r>
            <a:endParaRPr lang="es-MX" sz="1200">
              <a:ea typeface="+mn-lt"/>
              <a:cs typeface="+mn-lt"/>
            </a:endParaRPr>
          </a:p>
          <a:p>
            <a:pPr marL="305435" indent="-305435"/>
            <a:r>
              <a:rPr lang="es-MX" sz="1200" err="1">
                <a:ea typeface="+mn-lt"/>
                <a:cs typeface="+mn-lt"/>
              </a:rPr>
              <a:t>This</a:t>
            </a:r>
            <a:r>
              <a:rPr lang="es-MX" sz="1200">
                <a:ea typeface="+mn-lt"/>
                <a:cs typeface="+mn-lt"/>
              </a:rPr>
              <a:t> folder </a:t>
            </a:r>
            <a:r>
              <a:rPr lang="es-MX" sz="1200" err="1">
                <a:ea typeface="+mn-lt"/>
                <a:cs typeface="+mn-lt"/>
              </a:rPr>
              <a:t>contains</a:t>
            </a:r>
            <a:r>
              <a:rPr lang="es-MX" sz="1200">
                <a:ea typeface="+mn-lt"/>
                <a:cs typeface="+mn-lt"/>
              </a:rPr>
              <a:t> </a:t>
            </a:r>
            <a:r>
              <a:rPr lang="es-MX" sz="1200" err="1">
                <a:ea typeface="+mn-lt"/>
                <a:cs typeface="+mn-lt"/>
              </a:rPr>
              <a:t>the</a:t>
            </a:r>
            <a:r>
              <a:rPr lang="es-MX" sz="1200">
                <a:ea typeface="+mn-lt"/>
                <a:cs typeface="+mn-lt"/>
              </a:rPr>
              <a:t> </a:t>
            </a:r>
            <a:r>
              <a:rPr lang="es-MX" sz="1200" b="1" err="1">
                <a:ea typeface="+mn-lt"/>
                <a:cs typeface="+mn-lt"/>
              </a:rPr>
              <a:t>Organization</a:t>
            </a:r>
            <a:r>
              <a:rPr lang="es-MX" sz="1200" b="1">
                <a:ea typeface="+mn-lt"/>
                <a:cs typeface="+mn-lt"/>
              </a:rPr>
              <a:t> </a:t>
            </a:r>
            <a:r>
              <a:rPr lang="es-MX" sz="1200" b="1" err="1">
                <a:ea typeface="+mn-lt"/>
                <a:cs typeface="+mn-lt"/>
              </a:rPr>
              <a:t>of</a:t>
            </a:r>
            <a:r>
              <a:rPr lang="es-MX" sz="1200" b="1">
                <a:ea typeface="+mn-lt"/>
                <a:cs typeface="+mn-lt"/>
              </a:rPr>
              <a:t> </a:t>
            </a:r>
            <a:r>
              <a:rPr lang="es-MX" sz="1200" b="1" err="1">
                <a:ea typeface="+mn-lt"/>
                <a:cs typeface="+mn-lt"/>
              </a:rPr>
              <a:t>the</a:t>
            </a:r>
            <a:r>
              <a:rPr lang="es-MX" sz="1200" b="1">
                <a:ea typeface="+mn-lt"/>
                <a:cs typeface="+mn-lt"/>
              </a:rPr>
              <a:t> </a:t>
            </a:r>
            <a:r>
              <a:rPr lang="es-MX" sz="1200" b="1" err="1">
                <a:ea typeface="+mn-lt"/>
                <a:cs typeface="+mn-lt"/>
              </a:rPr>
              <a:t>team</a:t>
            </a:r>
            <a:br>
              <a:rPr lang="es-MX" sz="1200" b="1">
                <a:ea typeface="+mn-lt"/>
                <a:cs typeface="+mn-lt"/>
              </a:rPr>
            </a:br>
            <a:br>
              <a:rPr lang="es-MX" sz="1200">
                <a:ea typeface="+mn-lt"/>
                <a:cs typeface="+mn-lt"/>
              </a:rPr>
            </a:br>
            <a:r>
              <a:rPr lang="es-MX" sz="1200" b="1">
                <a:ea typeface="+mn-lt"/>
                <a:cs typeface="+mn-lt"/>
              </a:rPr>
              <a:t>Task_PA#4</a:t>
            </a:r>
          </a:p>
          <a:p>
            <a:pPr marL="305435" indent="-305435"/>
            <a:r>
              <a:rPr lang="es-MX" sz="1200" err="1">
                <a:ea typeface="+mn-lt"/>
                <a:cs typeface="+mn-lt"/>
              </a:rPr>
              <a:t>This</a:t>
            </a:r>
            <a:r>
              <a:rPr lang="es-MX" sz="1200">
                <a:ea typeface="+mn-lt"/>
                <a:cs typeface="+mn-lt"/>
              </a:rPr>
              <a:t> folder </a:t>
            </a:r>
            <a:r>
              <a:rPr lang="es-MX" sz="1200" err="1">
                <a:ea typeface="+mn-lt"/>
                <a:cs typeface="+mn-lt"/>
              </a:rPr>
              <a:t>includes</a:t>
            </a:r>
            <a:r>
              <a:rPr lang="es-MX" sz="1200">
                <a:ea typeface="+mn-lt"/>
                <a:cs typeface="+mn-lt"/>
              </a:rPr>
              <a:t> </a:t>
            </a:r>
            <a:r>
              <a:rPr lang="es-MX" sz="1200" err="1">
                <a:ea typeface="+mn-lt"/>
                <a:cs typeface="+mn-lt"/>
              </a:rPr>
              <a:t>the</a:t>
            </a:r>
            <a:r>
              <a:rPr lang="es-MX" sz="1200" b="1">
                <a:ea typeface="+mn-lt"/>
                <a:cs typeface="+mn-lt"/>
              </a:rPr>
              <a:t> </a:t>
            </a:r>
            <a:r>
              <a:rPr lang="es-MX" sz="1200" b="1" err="1">
                <a:ea typeface="+mn-lt"/>
                <a:cs typeface="+mn-lt"/>
              </a:rPr>
              <a:t>Presentation</a:t>
            </a:r>
            <a:r>
              <a:rPr lang="es-MX" sz="1200" b="1">
                <a:ea typeface="+mn-lt"/>
                <a:cs typeface="+mn-lt"/>
              </a:rPr>
              <a:t> and </a:t>
            </a:r>
            <a:r>
              <a:rPr lang="es-MX" sz="1200" b="1" err="1">
                <a:ea typeface="+mn-lt"/>
                <a:cs typeface="+mn-lt"/>
              </a:rPr>
              <a:t>the</a:t>
            </a:r>
            <a:r>
              <a:rPr lang="es-MX" sz="1200" b="1">
                <a:ea typeface="+mn-lt"/>
                <a:cs typeface="+mn-lt"/>
              </a:rPr>
              <a:t> Video</a:t>
            </a:r>
            <a:r>
              <a:rPr lang="es-MX" sz="1200">
                <a:ea typeface="+mn-lt"/>
                <a:cs typeface="+mn-lt"/>
              </a:rPr>
              <a:t> </a:t>
            </a:r>
            <a:r>
              <a:rPr lang="es-MX" sz="1200" err="1">
                <a:ea typeface="+mn-lt"/>
                <a:cs typeface="+mn-lt"/>
              </a:rPr>
              <a:t>explaining</a:t>
            </a:r>
            <a:r>
              <a:rPr lang="es-MX" sz="1200">
                <a:ea typeface="+mn-lt"/>
                <a:cs typeface="+mn-lt"/>
              </a:rPr>
              <a:t> </a:t>
            </a:r>
            <a:r>
              <a:rPr lang="es-MX" sz="1200" err="1">
                <a:ea typeface="+mn-lt"/>
                <a:cs typeface="+mn-lt"/>
              </a:rPr>
              <a:t>the</a:t>
            </a:r>
            <a:r>
              <a:rPr lang="es-MX" sz="1200">
                <a:ea typeface="+mn-lt"/>
                <a:cs typeface="+mn-lt"/>
              </a:rPr>
              <a:t> </a:t>
            </a:r>
            <a:r>
              <a:rPr lang="es-MX" sz="1200" err="1">
                <a:ea typeface="+mn-lt"/>
                <a:cs typeface="+mn-lt"/>
              </a:rPr>
              <a:t>repository</a:t>
            </a:r>
            <a:r>
              <a:rPr lang="es-MX" sz="1200">
                <a:ea typeface="+mn-lt"/>
                <a:cs typeface="+mn-lt"/>
              </a:rPr>
              <a:t>.</a:t>
            </a:r>
            <a:endParaRPr lang="es-MX">
              <a:ea typeface="+mn-lt"/>
              <a:cs typeface="+mn-lt"/>
            </a:endParaRPr>
          </a:p>
          <a:p>
            <a:pPr marL="305435" indent="-305435"/>
            <a:r>
              <a:rPr lang="es-MX" sz="1200" b="1">
                <a:ea typeface="+mn-lt"/>
                <a:cs typeface="+mn-lt"/>
              </a:rPr>
              <a:t>Task_Scope#5</a:t>
            </a:r>
            <a:endParaRPr lang="es-MX" sz="1200">
              <a:ea typeface="+mn-lt"/>
              <a:cs typeface="+mn-lt"/>
            </a:endParaRPr>
          </a:p>
          <a:p>
            <a:pPr marL="305435" indent="-305435"/>
            <a:r>
              <a:rPr lang="es-MX" sz="1200" err="1">
                <a:ea typeface="+mn-lt"/>
                <a:cs typeface="+mn-lt"/>
              </a:rPr>
              <a:t>This</a:t>
            </a:r>
            <a:r>
              <a:rPr lang="es-MX" sz="1200">
                <a:ea typeface="+mn-lt"/>
                <a:cs typeface="+mn-lt"/>
              </a:rPr>
              <a:t> folder </a:t>
            </a:r>
            <a:r>
              <a:rPr lang="es-MX" sz="1200" err="1">
                <a:ea typeface="+mn-lt"/>
                <a:cs typeface="+mn-lt"/>
              </a:rPr>
              <a:t>documents</a:t>
            </a:r>
            <a:r>
              <a:rPr lang="es-MX" sz="1200">
                <a:ea typeface="+mn-lt"/>
                <a:cs typeface="+mn-lt"/>
              </a:rPr>
              <a:t> </a:t>
            </a:r>
            <a:r>
              <a:rPr lang="es-MX" sz="1200" err="1">
                <a:ea typeface="+mn-lt"/>
                <a:cs typeface="+mn-lt"/>
              </a:rPr>
              <a:t>the</a:t>
            </a:r>
            <a:r>
              <a:rPr lang="es-MX" sz="1200">
                <a:ea typeface="+mn-lt"/>
                <a:cs typeface="+mn-lt"/>
              </a:rPr>
              <a:t> </a:t>
            </a:r>
            <a:r>
              <a:rPr lang="es-MX" sz="1200" b="1">
                <a:ea typeface="+mn-lt"/>
                <a:cs typeface="+mn-lt"/>
              </a:rPr>
              <a:t>Individual </a:t>
            </a:r>
            <a:r>
              <a:rPr lang="es-MX" sz="1200" b="1" err="1">
                <a:ea typeface="+mn-lt"/>
                <a:cs typeface="+mn-lt"/>
              </a:rPr>
              <a:t>Contribution</a:t>
            </a:r>
            <a:r>
              <a:rPr lang="es-MX" sz="1200" b="1">
                <a:ea typeface="+mn-lt"/>
                <a:cs typeface="+mn-lt"/>
              </a:rPr>
              <a:t> and </a:t>
            </a:r>
            <a:r>
              <a:rPr lang="es-MX" sz="1200" err="1">
                <a:ea typeface="+mn-lt"/>
                <a:cs typeface="+mn-lt"/>
              </a:rPr>
              <a:t>The</a:t>
            </a:r>
            <a:r>
              <a:rPr lang="es-MX" sz="1200">
                <a:ea typeface="+mn-lt"/>
                <a:cs typeface="+mn-lt"/>
              </a:rPr>
              <a:t> </a:t>
            </a:r>
            <a:r>
              <a:rPr lang="es-MX" sz="1200" err="1">
                <a:ea typeface="+mn-lt"/>
                <a:cs typeface="+mn-lt"/>
              </a:rPr>
              <a:t>skills</a:t>
            </a:r>
            <a:r>
              <a:rPr lang="es-MX" sz="1200">
                <a:ea typeface="+mn-lt"/>
                <a:cs typeface="+mn-lt"/>
              </a:rPr>
              <a:t> and </a:t>
            </a:r>
            <a:r>
              <a:rPr lang="es-MX" sz="1200" err="1">
                <a:ea typeface="+mn-lt"/>
                <a:cs typeface="+mn-lt"/>
              </a:rPr>
              <a:t>abilities</a:t>
            </a:r>
            <a:r>
              <a:rPr lang="es-MX" sz="1200">
                <a:ea typeface="+mn-lt"/>
                <a:cs typeface="+mn-lt"/>
              </a:rPr>
              <a:t> </a:t>
            </a:r>
            <a:r>
              <a:rPr lang="es-MX" sz="1200" err="1">
                <a:ea typeface="+mn-lt"/>
                <a:cs typeface="+mn-lt"/>
              </a:rPr>
              <a:t>we</a:t>
            </a:r>
            <a:r>
              <a:rPr lang="es-MX" sz="1200">
                <a:ea typeface="+mn-lt"/>
                <a:cs typeface="+mn-lt"/>
              </a:rPr>
              <a:t> </a:t>
            </a:r>
            <a:r>
              <a:rPr lang="es-MX" sz="1200" err="1">
                <a:ea typeface="+mn-lt"/>
                <a:cs typeface="+mn-lt"/>
              </a:rPr>
              <a:t>acquire</a:t>
            </a:r>
            <a:r>
              <a:rPr lang="es-MX" sz="1200">
                <a:ea typeface="+mn-lt"/>
                <a:cs typeface="+mn-lt"/>
              </a:rPr>
              <a:t> </a:t>
            </a:r>
            <a:r>
              <a:rPr lang="es-MX" sz="1200" err="1">
                <a:ea typeface="+mn-lt"/>
                <a:cs typeface="+mn-lt"/>
              </a:rPr>
              <a:t>during</a:t>
            </a:r>
            <a:r>
              <a:rPr lang="es-MX" sz="1200">
                <a:ea typeface="+mn-lt"/>
                <a:cs typeface="+mn-lt"/>
              </a:rPr>
              <a:t> </a:t>
            </a:r>
            <a:r>
              <a:rPr lang="es-MX" sz="1200" err="1">
                <a:ea typeface="+mn-lt"/>
                <a:cs typeface="+mn-lt"/>
              </a:rPr>
              <a:t>work</a:t>
            </a:r>
            <a:endParaRPr lang="es-MX" sz="1200">
              <a:ea typeface="+mn-lt"/>
              <a:cs typeface="+mn-lt"/>
            </a:endParaRPr>
          </a:p>
          <a:p>
            <a:pPr marL="305435" indent="-305435"/>
            <a:r>
              <a:rPr lang="es-MX" sz="1200" b="1" err="1">
                <a:ea typeface="+mn-lt"/>
                <a:cs typeface="+mn-lt"/>
              </a:rPr>
              <a:t>Resources</a:t>
            </a:r>
            <a:r>
              <a:rPr lang="es-MX" sz="1200" b="1">
                <a:ea typeface="+mn-lt"/>
                <a:cs typeface="+mn-lt"/>
              </a:rPr>
              <a:t> &amp; </a:t>
            </a:r>
            <a:r>
              <a:rPr lang="es-MX" sz="1200" b="1" err="1">
                <a:ea typeface="+mn-lt"/>
                <a:cs typeface="+mn-lt"/>
              </a:rPr>
              <a:t>Assets</a:t>
            </a:r>
            <a:endParaRPr lang="es-MX" sz="1200" err="1">
              <a:ea typeface="+mn-lt"/>
              <a:cs typeface="+mn-lt"/>
            </a:endParaRPr>
          </a:p>
          <a:p>
            <a:pPr marL="305435" indent="-305435"/>
            <a:r>
              <a:rPr lang="es-MX" sz="1200" err="1">
                <a:ea typeface="+mn-lt"/>
                <a:cs typeface="+mn-lt"/>
              </a:rPr>
              <a:t>This</a:t>
            </a:r>
            <a:r>
              <a:rPr lang="es-MX" sz="1200">
                <a:ea typeface="+mn-lt"/>
                <a:cs typeface="+mn-lt"/>
              </a:rPr>
              <a:t> folder </a:t>
            </a:r>
            <a:r>
              <a:rPr lang="es-MX" sz="1200" err="1">
                <a:ea typeface="+mn-lt"/>
                <a:cs typeface="+mn-lt"/>
              </a:rPr>
              <a:t>includes</a:t>
            </a:r>
            <a:r>
              <a:rPr lang="es-MX" sz="1200">
                <a:ea typeface="+mn-lt"/>
                <a:cs typeface="+mn-lt"/>
              </a:rPr>
              <a:t> </a:t>
            </a:r>
            <a:r>
              <a:rPr lang="es-MX" sz="1200" err="1">
                <a:ea typeface="+mn-lt"/>
                <a:cs typeface="+mn-lt"/>
              </a:rPr>
              <a:t>the</a:t>
            </a:r>
            <a:r>
              <a:rPr lang="es-MX" sz="1200">
                <a:ea typeface="+mn-lt"/>
                <a:cs typeface="+mn-lt"/>
              </a:rPr>
              <a:t> </a:t>
            </a:r>
            <a:r>
              <a:rPr lang="es-MX" sz="1200" b="1">
                <a:ea typeface="+mn-lt"/>
                <a:cs typeface="+mn-lt"/>
              </a:rPr>
              <a:t>visual </a:t>
            </a:r>
            <a:r>
              <a:rPr lang="es-MX" sz="1200" b="1" err="1">
                <a:ea typeface="+mn-lt"/>
                <a:cs typeface="+mn-lt"/>
              </a:rPr>
              <a:t>resources</a:t>
            </a:r>
            <a:r>
              <a:rPr lang="es-MX" sz="1200" b="1">
                <a:ea typeface="+mn-lt"/>
                <a:cs typeface="+mn-lt"/>
              </a:rPr>
              <a:t> and </a:t>
            </a:r>
            <a:r>
              <a:rPr lang="es-MX" sz="1200" b="1" err="1">
                <a:ea typeface="+mn-lt"/>
                <a:cs typeface="+mn-lt"/>
              </a:rPr>
              <a:t>assets</a:t>
            </a:r>
            <a:r>
              <a:rPr lang="es-MX" sz="1200">
                <a:ea typeface="+mn-lt"/>
                <a:cs typeface="+mn-lt"/>
              </a:rPr>
              <a:t> </a:t>
            </a:r>
            <a:r>
              <a:rPr lang="es-MX" sz="1200" err="1">
                <a:ea typeface="+mn-lt"/>
                <a:cs typeface="+mn-lt"/>
              </a:rPr>
              <a:t>of</a:t>
            </a:r>
            <a:r>
              <a:rPr lang="es-MX" sz="1200">
                <a:ea typeface="+mn-lt"/>
                <a:cs typeface="+mn-lt"/>
              </a:rPr>
              <a:t> </a:t>
            </a:r>
            <a:r>
              <a:rPr lang="es-MX" sz="1200" err="1">
                <a:ea typeface="+mn-lt"/>
                <a:cs typeface="+mn-lt"/>
              </a:rPr>
              <a:t>the</a:t>
            </a:r>
            <a:r>
              <a:rPr lang="es-MX" sz="1200">
                <a:ea typeface="+mn-lt"/>
                <a:cs typeface="+mn-lt"/>
              </a:rPr>
              <a:t> </a:t>
            </a:r>
            <a:r>
              <a:rPr lang="es-MX" sz="1200" err="1">
                <a:ea typeface="+mn-lt"/>
                <a:cs typeface="+mn-lt"/>
              </a:rPr>
              <a:t>project</a:t>
            </a:r>
            <a:r>
              <a:rPr lang="es-MX" sz="1200">
                <a:ea typeface="+mn-lt"/>
                <a:cs typeface="+mn-lt"/>
              </a:rPr>
              <a:t>, </a:t>
            </a:r>
            <a:endParaRPr lang="es-MX" sz="1200"/>
          </a:p>
        </p:txBody>
      </p:sp>
      <p:pic>
        <p:nvPicPr>
          <p:cNvPr id="5" name="Content Placeholder 4" descr="A screenshot of a computer program&#10;&#10;Description automatically generated">
            <a:extLst>
              <a:ext uri="{FF2B5EF4-FFF2-40B4-BE49-F238E27FC236}">
                <a16:creationId xmlns:a16="http://schemas.microsoft.com/office/drawing/2014/main" id="{B4DF5E3B-9814-2E59-DAEC-744662B6F5FA}"/>
              </a:ext>
            </a:extLst>
          </p:cNvPr>
          <p:cNvPicPr>
            <a:picLocks noGrp="1" noChangeAspect="1"/>
          </p:cNvPicPr>
          <p:nvPr>
            <p:ph sz="half" idx="2"/>
          </p:nvPr>
        </p:nvPicPr>
        <p:blipFill>
          <a:blip r:embed="rId2"/>
          <a:stretch>
            <a:fillRect/>
          </a:stretch>
        </p:blipFill>
        <p:spPr>
          <a:xfrm>
            <a:off x="6188417" y="3177105"/>
            <a:ext cx="5422392" cy="1734843"/>
          </a:xfrm>
        </p:spPr>
      </p:pic>
    </p:spTree>
    <p:extLst>
      <p:ext uri="{BB962C8B-B14F-4D97-AF65-F5344CB8AC3E}">
        <p14:creationId xmlns:p14="http://schemas.microsoft.com/office/powerpoint/2010/main" val="217912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1BA5F4-22CA-0574-E9F7-E65731402C48}"/>
              </a:ext>
            </a:extLst>
          </p:cNvPr>
          <p:cNvSpPr>
            <a:spLocks noGrp="1"/>
          </p:cNvSpPr>
          <p:nvPr>
            <p:ph type="title"/>
          </p:nvPr>
        </p:nvSpPr>
        <p:spPr/>
        <p:txBody>
          <a:bodyPr/>
          <a:lstStyle/>
          <a:p>
            <a:r>
              <a:rPr lang="es-MX" err="1"/>
              <a:t>Generics</a:t>
            </a:r>
            <a:r>
              <a:rPr lang="es-MX"/>
              <a:t> and </a:t>
            </a:r>
            <a:r>
              <a:rPr lang="es-MX" err="1"/>
              <a:t>specifics</a:t>
            </a:r>
            <a:r>
              <a:rPr lang="es-MX"/>
              <a:t> competencies</a:t>
            </a:r>
            <a:endParaRPr lang="es-MX" dirty="0"/>
          </a:p>
        </p:txBody>
      </p:sp>
      <p:sp>
        <p:nvSpPr>
          <p:cNvPr id="3" name="Marcador de contenido 2">
            <a:extLst>
              <a:ext uri="{FF2B5EF4-FFF2-40B4-BE49-F238E27FC236}">
                <a16:creationId xmlns:a16="http://schemas.microsoft.com/office/drawing/2014/main" id="{40F4CD4E-D965-C2F9-FD45-B2364A53B434}"/>
              </a:ext>
            </a:extLst>
          </p:cNvPr>
          <p:cNvSpPr>
            <a:spLocks noGrp="1"/>
          </p:cNvSpPr>
          <p:nvPr>
            <p:ph sz="half" idx="1"/>
          </p:nvPr>
        </p:nvSpPr>
        <p:spPr>
          <a:xfrm>
            <a:off x="581193" y="2153661"/>
            <a:ext cx="5422390" cy="4487975"/>
          </a:xfrm>
        </p:spPr>
        <p:txBody>
          <a:bodyPr>
            <a:normAutofit fontScale="62500" lnSpcReduction="20000"/>
          </a:bodyPr>
          <a:lstStyle/>
          <a:p>
            <a:pPr marL="305435" indent="-305435">
              <a:buNone/>
            </a:pPr>
            <a:r>
              <a:rPr lang="es-MX" sz="4000" b="1" err="1">
                <a:ea typeface="+mn-lt"/>
                <a:cs typeface="+mn-lt"/>
              </a:rPr>
              <a:t>Generic</a:t>
            </a:r>
            <a:r>
              <a:rPr lang="es-MX" sz="4000" b="1">
                <a:ea typeface="+mn-lt"/>
                <a:cs typeface="+mn-lt"/>
              </a:rPr>
              <a:t> </a:t>
            </a:r>
            <a:r>
              <a:rPr lang="es-MX" sz="4000" b="1" err="1">
                <a:ea typeface="+mn-lt"/>
                <a:cs typeface="+mn-lt"/>
              </a:rPr>
              <a:t>Competencies</a:t>
            </a:r>
            <a:endParaRPr lang="es-MX" sz="4000" b="1">
              <a:ea typeface="+mn-lt"/>
              <a:cs typeface="+mn-lt"/>
            </a:endParaRPr>
          </a:p>
          <a:p>
            <a:pPr marL="305435" indent="-305435">
              <a:buNone/>
            </a:pPr>
            <a:r>
              <a:rPr lang="es-MX">
                <a:ea typeface="+mn-lt"/>
                <a:cs typeface="+mn-lt"/>
              </a:rPr>
              <a:t>In </a:t>
            </a:r>
            <a:r>
              <a:rPr lang="es-MX" err="1">
                <a:ea typeface="+mn-lt"/>
                <a:cs typeface="+mn-lt"/>
              </a:rPr>
              <a:t>our</a:t>
            </a:r>
            <a:r>
              <a:rPr lang="es-MX">
                <a:ea typeface="+mn-lt"/>
                <a:cs typeface="+mn-lt"/>
              </a:rPr>
              <a:t> </a:t>
            </a:r>
            <a:r>
              <a:rPr lang="es-MX" err="1">
                <a:ea typeface="+mn-lt"/>
                <a:cs typeface="+mn-lt"/>
              </a:rPr>
              <a:t>project</a:t>
            </a:r>
            <a:r>
              <a:rPr lang="es-MX">
                <a:ea typeface="+mn-lt"/>
                <a:cs typeface="+mn-lt"/>
              </a:rPr>
              <a:t>, </a:t>
            </a:r>
            <a:r>
              <a:rPr lang="es-MX" err="1">
                <a:ea typeface="+mn-lt"/>
                <a:cs typeface="+mn-lt"/>
              </a:rPr>
              <a:t>we</a:t>
            </a:r>
            <a:r>
              <a:rPr lang="es-MX">
                <a:ea typeface="+mn-lt"/>
                <a:cs typeface="+mn-lt"/>
              </a:rPr>
              <a:t> are </a:t>
            </a:r>
            <a:r>
              <a:rPr lang="es-MX" err="1">
                <a:ea typeface="+mn-lt"/>
                <a:cs typeface="+mn-lt"/>
              </a:rPr>
              <a:t>beginning</a:t>
            </a:r>
            <a:r>
              <a:rPr lang="es-MX">
                <a:ea typeface="+mn-lt"/>
                <a:cs typeface="+mn-lt"/>
              </a:rPr>
              <a:t> </a:t>
            </a:r>
            <a:r>
              <a:rPr lang="es-MX" err="1">
                <a:ea typeface="+mn-lt"/>
                <a:cs typeface="+mn-lt"/>
              </a:rPr>
              <a:t>to</a:t>
            </a:r>
            <a:r>
              <a:rPr lang="es-MX">
                <a:ea typeface="+mn-lt"/>
                <a:cs typeface="+mn-lt"/>
              </a:rPr>
              <a:t> </a:t>
            </a:r>
            <a:r>
              <a:rPr lang="es-MX" err="1">
                <a:ea typeface="+mn-lt"/>
                <a:cs typeface="+mn-lt"/>
              </a:rPr>
              <a:t>grasp</a:t>
            </a:r>
            <a:r>
              <a:rPr lang="es-MX">
                <a:ea typeface="+mn-lt"/>
                <a:cs typeface="+mn-lt"/>
              </a:rPr>
              <a:t> </a:t>
            </a:r>
            <a:r>
              <a:rPr lang="es-MX" err="1">
                <a:ea typeface="+mn-lt"/>
                <a:cs typeface="+mn-lt"/>
              </a:rPr>
              <a:t>the</a:t>
            </a:r>
            <a:r>
              <a:rPr lang="es-MX">
                <a:ea typeface="+mn-lt"/>
                <a:cs typeface="+mn-lt"/>
              </a:rPr>
              <a:t> </a:t>
            </a:r>
            <a:r>
              <a:rPr lang="es-MX" err="1">
                <a:ea typeface="+mn-lt"/>
                <a:cs typeface="+mn-lt"/>
              </a:rPr>
              <a:t>significance</a:t>
            </a:r>
            <a:r>
              <a:rPr lang="es-MX">
                <a:ea typeface="+mn-lt"/>
                <a:cs typeface="+mn-lt"/>
              </a:rPr>
              <a:t> </a:t>
            </a:r>
            <a:r>
              <a:rPr lang="es-MX" err="1">
                <a:ea typeface="+mn-lt"/>
                <a:cs typeface="+mn-lt"/>
              </a:rPr>
              <a:t>of</a:t>
            </a:r>
            <a:r>
              <a:rPr lang="es-MX">
                <a:ea typeface="+mn-lt"/>
                <a:cs typeface="+mn-lt"/>
              </a:rPr>
              <a:t> </a:t>
            </a:r>
            <a:r>
              <a:rPr lang="es-MX" err="1">
                <a:ea typeface="+mn-lt"/>
                <a:cs typeface="+mn-lt"/>
              </a:rPr>
              <a:t>generic</a:t>
            </a:r>
            <a:r>
              <a:rPr lang="es-MX">
                <a:ea typeface="+mn-lt"/>
                <a:cs typeface="+mn-lt"/>
              </a:rPr>
              <a:t> </a:t>
            </a:r>
            <a:r>
              <a:rPr lang="es-MX" err="1">
                <a:ea typeface="+mn-lt"/>
                <a:cs typeface="+mn-lt"/>
              </a:rPr>
              <a:t>competencies</a:t>
            </a:r>
            <a:r>
              <a:rPr lang="es-MX">
                <a:ea typeface="+mn-lt"/>
                <a:cs typeface="+mn-lt"/>
              </a:rPr>
              <a:t>, </a:t>
            </a:r>
            <a:r>
              <a:rPr lang="es-MX" err="1">
                <a:ea typeface="+mn-lt"/>
                <a:cs typeface="+mn-lt"/>
              </a:rPr>
              <a:t>which</a:t>
            </a:r>
            <a:r>
              <a:rPr lang="es-MX">
                <a:ea typeface="+mn-lt"/>
                <a:cs typeface="+mn-lt"/>
              </a:rPr>
              <a:t> </a:t>
            </a:r>
            <a:r>
              <a:rPr lang="es-MX" err="1">
                <a:ea typeface="+mn-lt"/>
                <a:cs typeface="+mn-lt"/>
              </a:rPr>
              <a:t>encompass</a:t>
            </a:r>
            <a:r>
              <a:rPr lang="es-MX">
                <a:ea typeface="+mn-lt"/>
                <a:cs typeface="+mn-lt"/>
              </a:rPr>
              <a:t> a </a:t>
            </a:r>
            <a:r>
              <a:rPr lang="es-MX" err="1">
                <a:ea typeface="+mn-lt"/>
                <a:cs typeface="+mn-lt"/>
              </a:rPr>
              <a:t>range</a:t>
            </a:r>
            <a:r>
              <a:rPr lang="es-MX">
                <a:ea typeface="+mn-lt"/>
                <a:cs typeface="+mn-lt"/>
              </a:rPr>
              <a:t> </a:t>
            </a:r>
            <a:r>
              <a:rPr lang="es-MX" err="1">
                <a:ea typeface="+mn-lt"/>
                <a:cs typeface="+mn-lt"/>
              </a:rPr>
              <a:t>of</a:t>
            </a:r>
            <a:r>
              <a:rPr lang="es-MX">
                <a:ea typeface="+mn-lt"/>
                <a:cs typeface="+mn-lt"/>
              </a:rPr>
              <a:t> </a:t>
            </a:r>
            <a:r>
              <a:rPr lang="es-MX" err="1">
                <a:ea typeface="+mn-lt"/>
                <a:cs typeface="+mn-lt"/>
              </a:rPr>
              <a:t>versatile</a:t>
            </a:r>
            <a:r>
              <a:rPr lang="es-MX">
                <a:ea typeface="+mn-lt"/>
                <a:cs typeface="+mn-lt"/>
              </a:rPr>
              <a:t> </a:t>
            </a:r>
            <a:r>
              <a:rPr lang="es-MX" err="1">
                <a:ea typeface="+mn-lt"/>
                <a:cs typeface="+mn-lt"/>
              </a:rPr>
              <a:t>skills</a:t>
            </a:r>
            <a:r>
              <a:rPr lang="es-MX">
                <a:ea typeface="+mn-lt"/>
                <a:cs typeface="+mn-lt"/>
              </a:rPr>
              <a:t>, </a:t>
            </a:r>
            <a:r>
              <a:rPr lang="es-MX" err="1">
                <a:ea typeface="+mn-lt"/>
                <a:cs typeface="+mn-lt"/>
              </a:rPr>
              <a:t>attitudes</a:t>
            </a:r>
            <a:r>
              <a:rPr lang="es-MX">
                <a:ea typeface="+mn-lt"/>
                <a:cs typeface="+mn-lt"/>
              </a:rPr>
              <a:t>, and </a:t>
            </a:r>
            <a:r>
              <a:rPr lang="es-MX" err="1">
                <a:ea typeface="+mn-lt"/>
                <a:cs typeface="+mn-lt"/>
              </a:rPr>
              <a:t>knowledge</a:t>
            </a:r>
            <a:r>
              <a:rPr lang="es-MX">
                <a:ea typeface="+mn-lt"/>
                <a:cs typeface="+mn-lt"/>
              </a:rPr>
              <a:t> </a:t>
            </a:r>
            <a:r>
              <a:rPr lang="es-MX" err="1">
                <a:ea typeface="+mn-lt"/>
                <a:cs typeface="+mn-lt"/>
              </a:rPr>
              <a:t>essential</a:t>
            </a:r>
            <a:r>
              <a:rPr lang="es-MX">
                <a:ea typeface="+mn-lt"/>
                <a:cs typeface="+mn-lt"/>
              </a:rPr>
              <a:t> </a:t>
            </a:r>
            <a:r>
              <a:rPr lang="es-MX" err="1">
                <a:ea typeface="+mn-lt"/>
                <a:cs typeface="+mn-lt"/>
              </a:rPr>
              <a:t>for</a:t>
            </a:r>
            <a:r>
              <a:rPr lang="es-MX">
                <a:ea typeface="+mn-lt"/>
                <a:cs typeface="+mn-lt"/>
              </a:rPr>
              <a:t> personal, </a:t>
            </a:r>
            <a:r>
              <a:rPr lang="es-MX" err="1">
                <a:ea typeface="+mn-lt"/>
                <a:cs typeface="+mn-lt"/>
              </a:rPr>
              <a:t>professional</a:t>
            </a:r>
            <a:r>
              <a:rPr lang="es-MX">
                <a:ea typeface="+mn-lt"/>
                <a:cs typeface="+mn-lt"/>
              </a:rPr>
              <a:t>, and social </a:t>
            </a:r>
            <a:r>
              <a:rPr lang="es-MX" err="1">
                <a:ea typeface="+mn-lt"/>
                <a:cs typeface="+mn-lt"/>
              </a:rPr>
              <a:t>development</a:t>
            </a:r>
            <a:r>
              <a:rPr lang="es-MX">
                <a:ea typeface="+mn-lt"/>
                <a:cs typeface="+mn-lt"/>
              </a:rPr>
              <a:t>. </a:t>
            </a:r>
            <a:r>
              <a:rPr lang="es-MX" err="1">
                <a:ea typeface="+mn-lt"/>
                <a:cs typeface="+mn-lt"/>
              </a:rPr>
              <a:t>These</a:t>
            </a:r>
            <a:r>
              <a:rPr lang="es-MX">
                <a:ea typeface="+mn-lt"/>
                <a:cs typeface="+mn-lt"/>
              </a:rPr>
              <a:t> </a:t>
            </a:r>
            <a:r>
              <a:rPr lang="es-MX" err="1">
                <a:ea typeface="+mn-lt"/>
                <a:cs typeface="+mn-lt"/>
              </a:rPr>
              <a:t>competencies</a:t>
            </a:r>
            <a:r>
              <a:rPr lang="es-MX">
                <a:ea typeface="+mn-lt"/>
                <a:cs typeface="+mn-lt"/>
              </a:rPr>
              <a:t> are </a:t>
            </a:r>
            <a:r>
              <a:rPr lang="es-MX" err="1">
                <a:ea typeface="+mn-lt"/>
                <a:cs typeface="+mn-lt"/>
              </a:rPr>
              <a:t>applicable</a:t>
            </a:r>
            <a:r>
              <a:rPr lang="es-MX">
                <a:ea typeface="+mn-lt"/>
                <a:cs typeface="+mn-lt"/>
              </a:rPr>
              <a:t> </a:t>
            </a:r>
            <a:r>
              <a:rPr lang="es-MX" err="1">
                <a:ea typeface="+mn-lt"/>
                <a:cs typeface="+mn-lt"/>
              </a:rPr>
              <a:t>across</a:t>
            </a:r>
            <a:r>
              <a:rPr lang="es-MX">
                <a:ea typeface="+mn-lt"/>
                <a:cs typeface="+mn-lt"/>
              </a:rPr>
              <a:t> </a:t>
            </a:r>
            <a:r>
              <a:rPr lang="es-MX" err="1">
                <a:ea typeface="+mn-lt"/>
                <a:cs typeface="+mn-lt"/>
              </a:rPr>
              <a:t>various</a:t>
            </a:r>
            <a:r>
              <a:rPr lang="es-MX">
                <a:ea typeface="+mn-lt"/>
                <a:cs typeface="+mn-lt"/>
              </a:rPr>
              <a:t> </a:t>
            </a:r>
            <a:r>
              <a:rPr lang="es-MX" err="1">
                <a:ea typeface="+mn-lt"/>
                <a:cs typeface="+mn-lt"/>
              </a:rPr>
              <a:t>fields</a:t>
            </a:r>
            <a:r>
              <a:rPr lang="es-MX">
                <a:ea typeface="+mn-lt"/>
                <a:cs typeface="+mn-lt"/>
              </a:rPr>
              <a:t> and </a:t>
            </a:r>
            <a:r>
              <a:rPr lang="es-MX" err="1">
                <a:ea typeface="+mn-lt"/>
                <a:cs typeface="+mn-lt"/>
              </a:rPr>
              <a:t>help</a:t>
            </a:r>
            <a:r>
              <a:rPr lang="es-MX">
                <a:ea typeface="+mn-lt"/>
                <a:cs typeface="+mn-lt"/>
              </a:rPr>
              <a:t> </a:t>
            </a:r>
            <a:r>
              <a:rPr lang="es-MX" err="1">
                <a:ea typeface="+mn-lt"/>
                <a:cs typeface="+mn-lt"/>
              </a:rPr>
              <a:t>us</a:t>
            </a:r>
            <a:r>
              <a:rPr lang="es-MX">
                <a:ea typeface="+mn-lt"/>
                <a:cs typeface="+mn-lt"/>
              </a:rPr>
              <a:t> </a:t>
            </a:r>
            <a:r>
              <a:rPr lang="es-MX" err="1">
                <a:ea typeface="+mn-lt"/>
                <a:cs typeface="+mn-lt"/>
              </a:rPr>
              <a:t>navigate</a:t>
            </a:r>
            <a:r>
              <a:rPr lang="es-MX">
                <a:ea typeface="+mn-lt"/>
                <a:cs typeface="+mn-lt"/>
              </a:rPr>
              <a:t> </a:t>
            </a:r>
            <a:r>
              <a:rPr lang="es-MX" err="1">
                <a:ea typeface="+mn-lt"/>
                <a:cs typeface="+mn-lt"/>
              </a:rPr>
              <a:t>an</a:t>
            </a:r>
            <a:r>
              <a:rPr lang="es-MX">
                <a:ea typeface="+mn-lt"/>
                <a:cs typeface="+mn-lt"/>
              </a:rPr>
              <a:t> </a:t>
            </a:r>
            <a:r>
              <a:rPr lang="es-MX" err="1">
                <a:ea typeface="+mn-lt"/>
                <a:cs typeface="+mn-lt"/>
              </a:rPr>
              <a:t>ever-changing</a:t>
            </a:r>
            <a:r>
              <a:rPr lang="es-MX">
                <a:ea typeface="+mn-lt"/>
                <a:cs typeface="+mn-lt"/>
              </a:rPr>
              <a:t> </a:t>
            </a:r>
            <a:r>
              <a:rPr lang="es-MX" err="1">
                <a:ea typeface="+mn-lt"/>
                <a:cs typeface="+mn-lt"/>
              </a:rPr>
              <a:t>world</a:t>
            </a:r>
            <a:r>
              <a:rPr lang="es-MX">
                <a:ea typeface="+mn-lt"/>
                <a:cs typeface="+mn-lt"/>
              </a:rPr>
              <a:t>.</a:t>
            </a:r>
            <a:endParaRPr lang="en-US"/>
          </a:p>
          <a:p>
            <a:pPr marL="305435" indent="-305435">
              <a:buNone/>
            </a:pPr>
            <a:r>
              <a:rPr lang="es-MX" err="1">
                <a:ea typeface="+mn-lt"/>
                <a:cs typeface="+mn-lt"/>
              </a:rPr>
              <a:t>We</a:t>
            </a:r>
            <a:r>
              <a:rPr lang="es-MX">
                <a:ea typeface="+mn-lt"/>
                <a:cs typeface="+mn-lt"/>
              </a:rPr>
              <a:t> are </a:t>
            </a:r>
            <a:r>
              <a:rPr lang="es-MX" err="1">
                <a:ea typeface="+mn-lt"/>
                <a:cs typeface="+mn-lt"/>
              </a:rPr>
              <a:t>focusing</a:t>
            </a:r>
            <a:r>
              <a:rPr lang="es-MX">
                <a:ea typeface="+mn-lt"/>
                <a:cs typeface="+mn-lt"/>
              </a:rPr>
              <a:t> </a:t>
            </a:r>
            <a:r>
              <a:rPr lang="es-MX" err="1">
                <a:ea typeface="+mn-lt"/>
                <a:cs typeface="+mn-lt"/>
              </a:rPr>
              <a:t>on</a:t>
            </a:r>
            <a:r>
              <a:rPr lang="es-MX">
                <a:ea typeface="+mn-lt"/>
                <a:cs typeface="+mn-lt"/>
              </a:rPr>
              <a:t> </a:t>
            </a:r>
            <a:r>
              <a:rPr lang="es-MX" err="1">
                <a:ea typeface="+mn-lt"/>
                <a:cs typeface="+mn-lt"/>
              </a:rPr>
              <a:t>clear</a:t>
            </a:r>
            <a:r>
              <a:rPr lang="es-MX">
                <a:ea typeface="+mn-lt"/>
                <a:cs typeface="+mn-lt"/>
              </a:rPr>
              <a:t> </a:t>
            </a:r>
            <a:r>
              <a:rPr lang="es-MX" err="1">
                <a:ea typeface="+mn-lt"/>
                <a:cs typeface="+mn-lt"/>
              </a:rPr>
              <a:t>communication</a:t>
            </a:r>
            <a:r>
              <a:rPr lang="es-MX">
                <a:ea typeface="+mn-lt"/>
                <a:cs typeface="+mn-lt"/>
              </a:rPr>
              <a:t> </a:t>
            </a:r>
            <a:r>
              <a:rPr lang="es-MX" err="1">
                <a:ea typeface="+mn-lt"/>
                <a:cs typeface="+mn-lt"/>
              </a:rPr>
              <a:t>to</a:t>
            </a:r>
            <a:r>
              <a:rPr lang="es-MX">
                <a:ea typeface="+mn-lt"/>
                <a:cs typeface="+mn-lt"/>
              </a:rPr>
              <a:t> </a:t>
            </a:r>
            <a:r>
              <a:rPr lang="es-MX" err="1">
                <a:ea typeface="+mn-lt"/>
                <a:cs typeface="+mn-lt"/>
              </a:rPr>
              <a:t>effectively</a:t>
            </a:r>
            <a:r>
              <a:rPr lang="es-MX">
                <a:ea typeface="+mn-lt"/>
                <a:cs typeface="+mn-lt"/>
              </a:rPr>
              <a:t> </a:t>
            </a:r>
            <a:r>
              <a:rPr lang="es-MX" err="1">
                <a:ea typeface="+mn-lt"/>
                <a:cs typeface="+mn-lt"/>
              </a:rPr>
              <a:t>convey</a:t>
            </a:r>
            <a:r>
              <a:rPr lang="es-MX">
                <a:ea typeface="+mn-lt"/>
                <a:cs typeface="+mn-lt"/>
              </a:rPr>
              <a:t> ideas in </a:t>
            </a:r>
            <a:r>
              <a:rPr lang="es-MX" err="1">
                <a:ea typeface="+mn-lt"/>
                <a:cs typeface="+mn-lt"/>
              </a:rPr>
              <a:t>different</a:t>
            </a:r>
            <a:r>
              <a:rPr lang="es-MX">
                <a:ea typeface="+mn-lt"/>
                <a:cs typeface="+mn-lt"/>
              </a:rPr>
              <a:t> </a:t>
            </a:r>
            <a:r>
              <a:rPr lang="es-MX" err="1">
                <a:ea typeface="+mn-lt"/>
                <a:cs typeface="+mn-lt"/>
              </a:rPr>
              <a:t>situations</a:t>
            </a:r>
            <a:r>
              <a:rPr lang="es-MX">
                <a:ea typeface="+mn-lt"/>
                <a:cs typeface="+mn-lt"/>
              </a:rPr>
              <a:t>. </a:t>
            </a:r>
            <a:r>
              <a:rPr lang="es-MX" err="1">
                <a:ea typeface="+mn-lt"/>
                <a:cs typeface="+mn-lt"/>
              </a:rPr>
              <a:t>Collaboration</a:t>
            </a:r>
            <a:r>
              <a:rPr lang="es-MX">
                <a:ea typeface="+mn-lt"/>
                <a:cs typeface="+mn-lt"/>
              </a:rPr>
              <a:t> </a:t>
            </a:r>
            <a:r>
              <a:rPr lang="es-MX" err="1">
                <a:ea typeface="+mn-lt"/>
                <a:cs typeface="+mn-lt"/>
              </a:rPr>
              <a:t>is</a:t>
            </a:r>
            <a:r>
              <a:rPr lang="es-MX">
                <a:ea typeface="+mn-lt"/>
                <a:cs typeface="+mn-lt"/>
              </a:rPr>
              <a:t> </a:t>
            </a:r>
            <a:r>
              <a:rPr lang="es-MX" err="1">
                <a:ea typeface="+mn-lt"/>
                <a:cs typeface="+mn-lt"/>
              </a:rPr>
              <a:t>also</a:t>
            </a:r>
            <a:r>
              <a:rPr lang="es-MX">
                <a:ea typeface="+mn-lt"/>
                <a:cs typeface="+mn-lt"/>
              </a:rPr>
              <a:t> </a:t>
            </a:r>
            <a:r>
              <a:rPr lang="es-MX" err="1">
                <a:ea typeface="+mn-lt"/>
                <a:cs typeface="+mn-lt"/>
              </a:rPr>
              <a:t>key</a:t>
            </a:r>
            <a:r>
              <a:rPr lang="es-MX">
                <a:ea typeface="+mn-lt"/>
                <a:cs typeface="+mn-lt"/>
              </a:rPr>
              <a:t> as </a:t>
            </a:r>
            <a:r>
              <a:rPr lang="es-MX" err="1">
                <a:ea typeface="+mn-lt"/>
                <a:cs typeface="+mn-lt"/>
              </a:rPr>
              <a:t>we</a:t>
            </a:r>
            <a:r>
              <a:rPr lang="es-MX">
                <a:ea typeface="+mn-lt"/>
                <a:cs typeface="+mn-lt"/>
              </a:rPr>
              <a:t> </a:t>
            </a:r>
            <a:r>
              <a:rPr lang="es-MX" err="1">
                <a:ea typeface="+mn-lt"/>
                <a:cs typeface="+mn-lt"/>
              </a:rPr>
              <a:t>work</a:t>
            </a:r>
            <a:r>
              <a:rPr lang="es-MX">
                <a:ea typeface="+mn-lt"/>
                <a:cs typeface="+mn-lt"/>
              </a:rPr>
              <a:t> </a:t>
            </a:r>
            <a:r>
              <a:rPr lang="es-MX" err="1">
                <a:ea typeface="+mn-lt"/>
                <a:cs typeface="+mn-lt"/>
              </a:rPr>
              <a:t>together</a:t>
            </a:r>
            <a:r>
              <a:rPr lang="es-MX">
                <a:ea typeface="+mn-lt"/>
                <a:cs typeface="+mn-lt"/>
              </a:rPr>
              <a:t> </a:t>
            </a:r>
            <a:r>
              <a:rPr lang="es-MX" err="1">
                <a:ea typeface="+mn-lt"/>
                <a:cs typeface="+mn-lt"/>
              </a:rPr>
              <a:t>toward</a:t>
            </a:r>
            <a:r>
              <a:rPr lang="es-MX">
                <a:ea typeface="+mn-lt"/>
                <a:cs typeface="+mn-lt"/>
              </a:rPr>
              <a:t> </a:t>
            </a:r>
            <a:r>
              <a:rPr lang="es-MX" err="1">
                <a:ea typeface="+mn-lt"/>
                <a:cs typeface="+mn-lt"/>
              </a:rPr>
              <a:t>shared</a:t>
            </a:r>
            <a:r>
              <a:rPr lang="es-MX">
                <a:ea typeface="+mn-lt"/>
                <a:cs typeface="+mn-lt"/>
              </a:rPr>
              <a:t> </a:t>
            </a:r>
            <a:r>
              <a:rPr lang="es-MX" err="1">
                <a:ea typeface="+mn-lt"/>
                <a:cs typeface="+mn-lt"/>
              </a:rPr>
              <a:t>goals</a:t>
            </a:r>
            <a:r>
              <a:rPr lang="es-MX">
                <a:ea typeface="+mn-lt"/>
                <a:cs typeface="+mn-lt"/>
              </a:rPr>
              <a:t>, </a:t>
            </a:r>
            <a:r>
              <a:rPr lang="es-MX" err="1">
                <a:ea typeface="+mn-lt"/>
                <a:cs typeface="+mn-lt"/>
              </a:rPr>
              <a:t>enhancing</a:t>
            </a:r>
            <a:r>
              <a:rPr lang="es-MX">
                <a:ea typeface="+mn-lt"/>
                <a:cs typeface="+mn-lt"/>
              </a:rPr>
              <a:t> </a:t>
            </a:r>
            <a:r>
              <a:rPr lang="es-MX" err="1">
                <a:ea typeface="+mn-lt"/>
                <a:cs typeface="+mn-lt"/>
              </a:rPr>
              <a:t>our</a:t>
            </a:r>
            <a:r>
              <a:rPr lang="es-MX">
                <a:ea typeface="+mn-lt"/>
                <a:cs typeface="+mn-lt"/>
              </a:rPr>
              <a:t> </a:t>
            </a:r>
            <a:r>
              <a:rPr lang="es-MX" err="1">
                <a:ea typeface="+mn-lt"/>
                <a:cs typeface="+mn-lt"/>
              </a:rPr>
              <a:t>teamwork</a:t>
            </a:r>
            <a:r>
              <a:rPr lang="es-MX">
                <a:ea typeface="+mn-lt"/>
                <a:cs typeface="+mn-lt"/>
              </a:rPr>
              <a:t> </a:t>
            </a:r>
            <a:r>
              <a:rPr lang="es-MX" err="1">
                <a:ea typeface="+mn-lt"/>
                <a:cs typeface="+mn-lt"/>
              </a:rPr>
              <a:t>skills</a:t>
            </a:r>
            <a:r>
              <a:rPr lang="es-MX">
                <a:ea typeface="+mn-lt"/>
                <a:cs typeface="+mn-lt"/>
              </a:rPr>
              <a:t>. </a:t>
            </a:r>
            <a:r>
              <a:rPr lang="es-MX" err="1">
                <a:ea typeface="+mn-lt"/>
                <a:cs typeface="+mn-lt"/>
              </a:rPr>
              <a:t>Developing</a:t>
            </a:r>
            <a:r>
              <a:rPr lang="es-MX">
                <a:ea typeface="+mn-lt"/>
                <a:cs typeface="+mn-lt"/>
              </a:rPr>
              <a:t> </a:t>
            </a:r>
            <a:r>
              <a:rPr lang="es-MX" err="1">
                <a:ea typeface="+mn-lt"/>
                <a:cs typeface="+mn-lt"/>
              </a:rPr>
              <a:t>analytical</a:t>
            </a:r>
            <a:r>
              <a:rPr lang="es-MX">
                <a:ea typeface="+mn-lt"/>
                <a:cs typeface="+mn-lt"/>
              </a:rPr>
              <a:t> </a:t>
            </a:r>
            <a:r>
              <a:rPr lang="es-MX" err="1">
                <a:ea typeface="+mn-lt"/>
                <a:cs typeface="+mn-lt"/>
              </a:rPr>
              <a:t>thinking</a:t>
            </a:r>
            <a:r>
              <a:rPr lang="es-MX">
                <a:ea typeface="+mn-lt"/>
                <a:cs typeface="+mn-lt"/>
              </a:rPr>
              <a:t> </a:t>
            </a:r>
            <a:r>
              <a:rPr lang="es-MX" err="1">
                <a:ea typeface="+mn-lt"/>
                <a:cs typeface="+mn-lt"/>
              </a:rPr>
              <a:t>will</a:t>
            </a:r>
            <a:r>
              <a:rPr lang="es-MX">
                <a:ea typeface="+mn-lt"/>
                <a:cs typeface="+mn-lt"/>
              </a:rPr>
              <a:t> </a:t>
            </a:r>
            <a:r>
              <a:rPr lang="es-MX" err="1">
                <a:ea typeface="+mn-lt"/>
                <a:cs typeface="+mn-lt"/>
              </a:rPr>
              <a:t>enable</a:t>
            </a:r>
            <a:r>
              <a:rPr lang="es-MX">
                <a:ea typeface="+mn-lt"/>
                <a:cs typeface="+mn-lt"/>
              </a:rPr>
              <a:t> </a:t>
            </a:r>
            <a:r>
              <a:rPr lang="es-MX" err="1">
                <a:ea typeface="+mn-lt"/>
                <a:cs typeface="+mn-lt"/>
              </a:rPr>
              <a:t>us</a:t>
            </a:r>
            <a:r>
              <a:rPr lang="es-MX">
                <a:ea typeface="+mn-lt"/>
                <a:cs typeface="+mn-lt"/>
              </a:rPr>
              <a:t> </a:t>
            </a:r>
            <a:r>
              <a:rPr lang="es-MX" err="1">
                <a:ea typeface="+mn-lt"/>
                <a:cs typeface="+mn-lt"/>
              </a:rPr>
              <a:t>to</a:t>
            </a:r>
            <a:r>
              <a:rPr lang="es-MX">
                <a:ea typeface="+mn-lt"/>
                <a:cs typeface="+mn-lt"/>
              </a:rPr>
              <a:t> </a:t>
            </a:r>
            <a:r>
              <a:rPr lang="es-MX" err="1">
                <a:ea typeface="+mn-lt"/>
                <a:cs typeface="+mn-lt"/>
              </a:rPr>
              <a:t>assess</a:t>
            </a:r>
            <a:r>
              <a:rPr lang="es-MX">
                <a:ea typeface="+mn-lt"/>
                <a:cs typeface="+mn-lt"/>
              </a:rPr>
              <a:t> </a:t>
            </a:r>
            <a:r>
              <a:rPr lang="es-MX" err="1">
                <a:ea typeface="+mn-lt"/>
                <a:cs typeface="+mn-lt"/>
              </a:rPr>
              <a:t>situations</a:t>
            </a:r>
            <a:r>
              <a:rPr lang="es-MX">
                <a:ea typeface="+mn-lt"/>
                <a:cs typeface="+mn-lt"/>
              </a:rPr>
              <a:t> </a:t>
            </a:r>
            <a:r>
              <a:rPr lang="es-MX" err="1">
                <a:ea typeface="+mn-lt"/>
                <a:cs typeface="+mn-lt"/>
              </a:rPr>
              <a:t>objectively</a:t>
            </a:r>
            <a:r>
              <a:rPr lang="es-MX">
                <a:ea typeface="+mn-lt"/>
                <a:cs typeface="+mn-lt"/>
              </a:rPr>
              <a:t> and </a:t>
            </a:r>
            <a:r>
              <a:rPr lang="es-MX" err="1">
                <a:ea typeface="+mn-lt"/>
                <a:cs typeface="+mn-lt"/>
              </a:rPr>
              <a:t>identify</a:t>
            </a:r>
            <a:r>
              <a:rPr lang="es-MX">
                <a:ea typeface="+mn-lt"/>
                <a:cs typeface="+mn-lt"/>
              </a:rPr>
              <a:t> </a:t>
            </a:r>
            <a:r>
              <a:rPr lang="es-MX" err="1">
                <a:ea typeface="+mn-lt"/>
                <a:cs typeface="+mn-lt"/>
              </a:rPr>
              <a:t>challenges</a:t>
            </a:r>
            <a:r>
              <a:rPr lang="es-MX">
                <a:ea typeface="+mn-lt"/>
                <a:cs typeface="+mn-lt"/>
              </a:rPr>
              <a:t>, </a:t>
            </a:r>
            <a:r>
              <a:rPr lang="es-MX" err="1">
                <a:ea typeface="+mn-lt"/>
                <a:cs typeface="+mn-lt"/>
              </a:rPr>
              <a:t>while</a:t>
            </a:r>
            <a:r>
              <a:rPr lang="es-MX">
                <a:ea typeface="+mn-lt"/>
                <a:cs typeface="+mn-lt"/>
              </a:rPr>
              <a:t> </a:t>
            </a:r>
            <a:r>
              <a:rPr lang="es-MX" err="1">
                <a:ea typeface="+mn-lt"/>
                <a:cs typeface="+mn-lt"/>
              </a:rPr>
              <a:t>problem-solving</a:t>
            </a:r>
            <a:r>
              <a:rPr lang="es-MX">
                <a:ea typeface="+mn-lt"/>
                <a:cs typeface="+mn-lt"/>
              </a:rPr>
              <a:t> </a:t>
            </a:r>
            <a:r>
              <a:rPr lang="es-MX" err="1">
                <a:ea typeface="+mn-lt"/>
                <a:cs typeface="+mn-lt"/>
              </a:rPr>
              <a:t>skills</a:t>
            </a:r>
            <a:r>
              <a:rPr lang="es-MX">
                <a:ea typeface="+mn-lt"/>
                <a:cs typeface="+mn-lt"/>
              </a:rPr>
              <a:t> </a:t>
            </a:r>
            <a:r>
              <a:rPr lang="es-MX" err="1">
                <a:ea typeface="+mn-lt"/>
                <a:cs typeface="+mn-lt"/>
              </a:rPr>
              <a:t>will</a:t>
            </a:r>
            <a:r>
              <a:rPr lang="es-MX">
                <a:ea typeface="+mn-lt"/>
                <a:cs typeface="+mn-lt"/>
              </a:rPr>
              <a:t> </a:t>
            </a:r>
            <a:r>
              <a:rPr lang="es-MX" err="1">
                <a:ea typeface="+mn-lt"/>
                <a:cs typeface="+mn-lt"/>
              </a:rPr>
              <a:t>help</a:t>
            </a:r>
            <a:r>
              <a:rPr lang="es-MX">
                <a:ea typeface="+mn-lt"/>
                <a:cs typeface="+mn-lt"/>
              </a:rPr>
              <a:t> </a:t>
            </a:r>
            <a:r>
              <a:rPr lang="es-MX" err="1">
                <a:ea typeface="+mn-lt"/>
                <a:cs typeface="+mn-lt"/>
              </a:rPr>
              <a:t>us</a:t>
            </a:r>
            <a:r>
              <a:rPr lang="es-MX">
                <a:ea typeface="+mn-lt"/>
                <a:cs typeface="+mn-lt"/>
              </a:rPr>
              <a:t> </a:t>
            </a:r>
            <a:r>
              <a:rPr lang="es-MX" err="1">
                <a:ea typeface="+mn-lt"/>
                <a:cs typeface="+mn-lt"/>
              </a:rPr>
              <a:t>tackle</a:t>
            </a:r>
            <a:r>
              <a:rPr lang="es-MX">
                <a:ea typeface="+mn-lt"/>
                <a:cs typeface="+mn-lt"/>
              </a:rPr>
              <a:t> </a:t>
            </a:r>
            <a:r>
              <a:rPr lang="es-MX" err="1">
                <a:ea typeface="+mn-lt"/>
                <a:cs typeface="+mn-lt"/>
              </a:rPr>
              <a:t>specific</a:t>
            </a:r>
            <a:r>
              <a:rPr lang="es-MX">
                <a:ea typeface="+mn-lt"/>
                <a:cs typeface="+mn-lt"/>
              </a:rPr>
              <a:t> </a:t>
            </a:r>
            <a:r>
              <a:rPr lang="es-MX" err="1">
                <a:ea typeface="+mn-lt"/>
                <a:cs typeface="+mn-lt"/>
              </a:rPr>
              <a:t>issues</a:t>
            </a:r>
            <a:r>
              <a:rPr lang="es-MX">
                <a:ea typeface="+mn-lt"/>
                <a:cs typeface="+mn-lt"/>
              </a:rPr>
              <a:t> </a:t>
            </a:r>
            <a:r>
              <a:rPr lang="es-MX" err="1">
                <a:ea typeface="+mn-lt"/>
                <a:cs typeface="+mn-lt"/>
              </a:rPr>
              <a:t>we</a:t>
            </a:r>
            <a:r>
              <a:rPr lang="es-MX">
                <a:ea typeface="+mn-lt"/>
                <a:cs typeface="+mn-lt"/>
              </a:rPr>
              <a:t> </a:t>
            </a:r>
            <a:r>
              <a:rPr lang="es-MX" err="1">
                <a:ea typeface="+mn-lt"/>
                <a:cs typeface="+mn-lt"/>
              </a:rPr>
              <a:t>encounter</a:t>
            </a:r>
            <a:r>
              <a:rPr lang="es-MX">
                <a:ea typeface="+mn-lt"/>
                <a:cs typeface="+mn-lt"/>
              </a:rPr>
              <a:t>.</a:t>
            </a:r>
            <a:endParaRPr lang="es-MX"/>
          </a:p>
          <a:p>
            <a:pPr marL="305435" indent="-305435">
              <a:buNone/>
            </a:pPr>
            <a:r>
              <a:rPr lang="es-MX" err="1">
                <a:ea typeface="+mn-lt"/>
                <a:cs typeface="+mn-lt"/>
              </a:rPr>
              <a:t>Self-directed</a:t>
            </a:r>
            <a:r>
              <a:rPr lang="es-MX">
                <a:ea typeface="+mn-lt"/>
                <a:cs typeface="+mn-lt"/>
              </a:rPr>
              <a:t> </a:t>
            </a:r>
            <a:r>
              <a:rPr lang="es-MX" err="1">
                <a:ea typeface="+mn-lt"/>
                <a:cs typeface="+mn-lt"/>
              </a:rPr>
              <a:t>learning</a:t>
            </a:r>
            <a:r>
              <a:rPr lang="es-MX">
                <a:ea typeface="+mn-lt"/>
                <a:cs typeface="+mn-lt"/>
              </a:rPr>
              <a:t> </a:t>
            </a:r>
            <a:r>
              <a:rPr lang="es-MX" err="1">
                <a:ea typeface="+mn-lt"/>
                <a:cs typeface="+mn-lt"/>
              </a:rPr>
              <a:t>is</a:t>
            </a:r>
            <a:r>
              <a:rPr lang="es-MX">
                <a:ea typeface="+mn-lt"/>
                <a:cs typeface="+mn-lt"/>
              </a:rPr>
              <a:t> crucial as </a:t>
            </a:r>
            <a:r>
              <a:rPr lang="es-MX" err="1">
                <a:ea typeface="+mn-lt"/>
                <a:cs typeface="+mn-lt"/>
              </a:rPr>
              <a:t>we</a:t>
            </a:r>
            <a:r>
              <a:rPr lang="es-MX">
                <a:ea typeface="+mn-lt"/>
                <a:cs typeface="+mn-lt"/>
              </a:rPr>
              <a:t> </a:t>
            </a:r>
            <a:r>
              <a:rPr lang="es-MX" err="1">
                <a:ea typeface="+mn-lt"/>
                <a:cs typeface="+mn-lt"/>
              </a:rPr>
              <a:t>aim</a:t>
            </a:r>
            <a:r>
              <a:rPr lang="es-MX">
                <a:ea typeface="+mn-lt"/>
                <a:cs typeface="+mn-lt"/>
              </a:rPr>
              <a:t> </a:t>
            </a:r>
            <a:r>
              <a:rPr lang="es-MX" err="1">
                <a:ea typeface="+mn-lt"/>
                <a:cs typeface="+mn-lt"/>
              </a:rPr>
              <a:t>to</a:t>
            </a:r>
            <a:r>
              <a:rPr lang="es-MX">
                <a:ea typeface="+mn-lt"/>
                <a:cs typeface="+mn-lt"/>
              </a:rPr>
              <a:t> </a:t>
            </a:r>
            <a:r>
              <a:rPr lang="es-MX" err="1">
                <a:ea typeface="+mn-lt"/>
                <a:cs typeface="+mn-lt"/>
              </a:rPr>
              <a:t>acquire</a:t>
            </a:r>
            <a:r>
              <a:rPr lang="es-MX">
                <a:ea typeface="+mn-lt"/>
                <a:cs typeface="+mn-lt"/>
              </a:rPr>
              <a:t> new </a:t>
            </a:r>
            <a:r>
              <a:rPr lang="es-MX" err="1">
                <a:ea typeface="+mn-lt"/>
                <a:cs typeface="+mn-lt"/>
              </a:rPr>
              <a:t>knowledge</a:t>
            </a:r>
            <a:r>
              <a:rPr lang="es-MX">
                <a:ea typeface="+mn-lt"/>
                <a:cs typeface="+mn-lt"/>
              </a:rPr>
              <a:t> and </a:t>
            </a:r>
            <a:r>
              <a:rPr lang="es-MX" err="1">
                <a:ea typeface="+mn-lt"/>
                <a:cs typeface="+mn-lt"/>
              </a:rPr>
              <a:t>adapt</a:t>
            </a:r>
            <a:r>
              <a:rPr lang="es-MX">
                <a:ea typeface="+mn-lt"/>
                <a:cs typeface="+mn-lt"/>
              </a:rPr>
              <a:t> </a:t>
            </a:r>
            <a:r>
              <a:rPr lang="es-MX" err="1">
                <a:ea typeface="+mn-lt"/>
                <a:cs typeface="+mn-lt"/>
              </a:rPr>
              <a:t>to</a:t>
            </a:r>
            <a:r>
              <a:rPr lang="es-MX">
                <a:ea typeface="+mn-lt"/>
                <a:cs typeface="+mn-lt"/>
              </a:rPr>
              <a:t> </a:t>
            </a:r>
            <a:r>
              <a:rPr lang="es-MX" err="1">
                <a:ea typeface="+mn-lt"/>
                <a:cs typeface="+mn-lt"/>
              </a:rPr>
              <a:t>changing</a:t>
            </a:r>
            <a:r>
              <a:rPr lang="es-MX">
                <a:ea typeface="+mn-lt"/>
                <a:cs typeface="+mn-lt"/>
              </a:rPr>
              <a:t> </a:t>
            </a:r>
            <a:r>
              <a:rPr lang="es-MX" err="1">
                <a:ea typeface="+mn-lt"/>
                <a:cs typeface="+mn-lt"/>
              </a:rPr>
              <a:t>demands</a:t>
            </a:r>
            <a:r>
              <a:rPr lang="es-MX">
                <a:ea typeface="+mn-lt"/>
                <a:cs typeface="+mn-lt"/>
              </a:rPr>
              <a:t> </a:t>
            </a:r>
            <a:r>
              <a:rPr lang="es-MX" err="1">
                <a:ea typeface="+mn-lt"/>
                <a:cs typeface="+mn-lt"/>
              </a:rPr>
              <a:t>independently</a:t>
            </a:r>
            <a:r>
              <a:rPr lang="es-MX">
                <a:ea typeface="+mn-lt"/>
                <a:cs typeface="+mn-lt"/>
              </a:rPr>
              <a:t>. </a:t>
            </a:r>
            <a:r>
              <a:rPr lang="es-MX" err="1">
                <a:ea typeface="+mn-lt"/>
                <a:cs typeface="+mn-lt"/>
              </a:rPr>
              <a:t>We</a:t>
            </a:r>
            <a:r>
              <a:rPr lang="es-MX">
                <a:ea typeface="+mn-lt"/>
                <a:cs typeface="+mn-lt"/>
              </a:rPr>
              <a:t> </a:t>
            </a:r>
            <a:r>
              <a:rPr lang="es-MX" err="1">
                <a:ea typeface="+mn-lt"/>
                <a:cs typeface="+mn-lt"/>
              </a:rPr>
              <a:t>also</a:t>
            </a:r>
            <a:r>
              <a:rPr lang="es-MX">
                <a:ea typeface="+mn-lt"/>
                <a:cs typeface="+mn-lt"/>
              </a:rPr>
              <a:t> </a:t>
            </a:r>
            <a:r>
              <a:rPr lang="es-MX" err="1">
                <a:ea typeface="+mn-lt"/>
                <a:cs typeface="+mn-lt"/>
              </a:rPr>
              <a:t>recognize</a:t>
            </a:r>
            <a:r>
              <a:rPr lang="es-MX">
                <a:ea typeface="+mn-lt"/>
                <a:cs typeface="+mn-lt"/>
              </a:rPr>
              <a:t> </a:t>
            </a:r>
            <a:r>
              <a:rPr lang="es-MX" err="1">
                <a:ea typeface="+mn-lt"/>
                <a:cs typeface="+mn-lt"/>
              </a:rPr>
              <a:t>the</a:t>
            </a:r>
            <a:r>
              <a:rPr lang="es-MX">
                <a:ea typeface="+mn-lt"/>
                <a:cs typeface="+mn-lt"/>
              </a:rPr>
              <a:t> </a:t>
            </a:r>
            <a:r>
              <a:rPr lang="es-MX" err="1">
                <a:ea typeface="+mn-lt"/>
                <a:cs typeface="+mn-lt"/>
              </a:rPr>
              <a:t>importance</a:t>
            </a:r>
            <a:r>
              <a:rPr lang="es-MX">
                <a:ea typeface="+mn-lt"/>
                <a:cs typeface="+mn-lt"/>
              </a:rPr>
              <a:t> </a:t>
            </a:r>
            <a:r>
              <a:rPr lang="es-MX" err="1">
                <a:ea typeface="+mn-lt"/>
                <a:cs typeface="+mn-lt"/>
              </a:rPr>
              <a:t>of</a:t>
            </a:r>
            <a:r>
              <a:rPr lang="es-MX">
                <a:ea typeface="+mn-lt"/>
                <a:cs typeface="+mn-lt"/>
              </a:rPr>
              <a:t> </a:t>
            </a:r>
            <a:r>
              <a:rPr lang="es-MX" err="1">
                <a:ea typeface="+mn-lt"/>
                <a:cs typeface="+mn-lt"/>
              </a:rPr>
              <a:t>ethical</a:t>
            </a:r>
            <a:r>
              <a:rPr lang="es-MX">
                <a:ea typeface="+mn-lt"/>
                <a:cs typeface="+mn-lt"/>
              </a:rPr>
              <a:t> </a:t>
            </a:r>
            <a:r>
              <a:rPr lang="es-MX" err="1">
                <a:ea typeface="+mn-lt"/>
                <a:cs typeface="+mn-lt"/>
              </a:rPr>
              <a:t>judgment</a:t>
            </a:r>
            <a:r>
              <a:rPr lang="es-MX">
                <a:ea typeface="+mn-lt"/>
                <a:cs typeface="+mn-lt"/>
              </a:rPr>
              <a:t>, </a:t>
            </a:r>
            <a:r>
              <a:rPr lang="es-MX" err="1">
                <a:ea typeface="+mn-lt"/>
                <a:cs typeface="+mn-lt"/>
              </a:rPr>
              <a:t>ensuring</a:t>
            </a:r>
            <a:r>
              <a:rPr lang="es-MX">
                <a:ea typeface="+mn-lt"/>
                <a:cs typeface="+mn-lt"/>
              </a:rPr>
              <a:t> </a:t>
            </a:r>
            <a:r>
              <a:rPr lang="es-MX" err="1">
                <a:ea typeface="+mn-lt"/>
                <a:cs typeface="+mn-lt"/>
              </a:rPr>
              <a:t>that</a:t>
            </a:r>
            <a:r>
              <a:rPr lang="es-MX">
                <a:ea typeface="+mn-lt"/>
                <a:cs typeface="+mn-lt"/>
              </a:rPr>
              <a:t> </a:t>
            </a:r>
            <a:r>
              <a:rPr lang="es-MX" err="1">
                <a:ea typeface="+mn-lt"/>
                <a:cs typeface="+mn-lt"/>
              </a:rPr>
              <a:t>our</a:t>
            </a:r>
            <a:r>
              <a:rPr lang="es-MX">
                <a:ea typeface="+mn-lt"/>
                <a:cs typeface="+mn-lt"/>
              </a:rPr>
              <a:t> </a:t>
            </a:r>
            <a:r>
              <a:rPr lang="es-MX" err="1">
                <a:ea typeface="+mn-lt"/>
                <a:cs typeface="+mn-lt"/>
              </a:rPr>
              <a:t>decisions</a:t>
            </a:r>
            <a:r>
              <a:rPr lang="es-MX">
                <a:ea typeface="+mn-lt"/>
                <a:cs typeface="+mn-lt"/>
              </a:rPr>
              <a:t> </a:t>
            </a:r>
            <a:r>
              <a:rPr lang="es-MX" err="1">
                <a:ea typeface="+mn-lt"/>
                <a:cs typeface="+mn-lt"/>
              </a:rPr>
              <a:t>reflect</a:t>
            </a:r>
            <a:r>
              <a:rPr lang="es-MX">
                <a:ea typeface="+mn-lt"/>
                <a:cs typeface="+mn-lt"/>
              </a:rPr>
              <a:t> </a:t>
            </a:r>
            <a:r>
              <a:rPr lang="es-MX" err="1">
                <a:ea typeface="+mn-lt"/>
                <a:cs typeface="+mn-lt"/>
              </a:rPr>
              <a:t>strong</a:t>
            </a:r>
            <a:r>
              <a:rPr lang="es-MX">
                <a:ea typeface="+mn-lt"/>
                <a:cs typeface="+mn-lt"/>
              </a:rPr>
              <a:t> </a:t>
            </a:r>
            <a:r>
              <a:rPr lang="es-MX" err="1">
                <a:ea typeface="+mn-lt"/>
                <a:cs typeface="+mn-lt"/>
              </a:rPr>
              <a:t>ethical</a:t>
            </a:r>
            <a:r>
              <a:rPr lang="es-MX">
                <a:ea typeface="+mn-lt"/>
                <a:cs typeface="+mn-lt"/>
              </a:rPr>
              <a:t> </a:t>
            </a:r>
            <a:r>
              <a:rPr lang="es-MX" err="1">
                <a:ea typeface="+mn-lt"/>
                <a:cs typeface="+mn-lt"/>
              </a:rPr>
              <a:t>standards</a:t>
            </a:r>
            <a:r>
              <a:rPr lang="es-MX">
                <a:ea typeface="+mn-lt"/>
                <a:cs typeface="+mn-lt"/>
              </a:rPr>
              <a:t>. As </a:t>
            </a:r>
            <a:r>
              <a:rPr lang="es-MX" err="1">
                <a:ea typeface="+mn-lt"/>
                <a:cs typeface="+mn-lt"/>
              </a:rPr>
              <a:t>we</a:t>
            </a:r>
            <a:r>
              <a:rPr lang="es-MX">
                <a:ea typeface="+mn-lt"/>
                <a:cs typeface="+mn-lt"/>
              </a:rPr>
              <a:t> </a:t>
            </a:r>
            <a:r>
              <a:rPr lang="es-MX" err="1">
                <a:ea typeface="+mn-lt"/>
                <a:cs typeface="+mn-lt"/>
              </a:rPr>
              <a:t>incorporate</a:t>
            </a:r>
            <a:r>
              <a:rPr lang="es-MX">
                <a:ea typeface="+mn-lt"/>
                <a:cs typeface="+mn-lt"/>
              </a:rPr>
              <a:t> digital </a:t>
            </a:r>
            <a:r>
              <a:rPr lang="es-MX" err="1">
                <a:ea typeface="+mn-lt"/>
                <a:cs typeface="+mn-lt"/>
              </a:rPr>
              <a:t>literacy</a:t>
            </a:r>
            <a:r>
              <a:rPr lang="es-MX">
                <a:ea typeface="+mn-lt"/>
                <a:cs typeface="+mn-lt"/>
              </a:rPr>
              <a:t>, </a:t>
            </a:r>
            <a:r>
              <a:rPr lang="es-MX" err="1">
                <a:ea typeface="+mn-lt"/>
                <a:cs typeface="+mn-lt"/>
              </a:rPr>
              <a:t>we</a:t>
            </a:r>
            <a:r>
              <a:rPr lang="es-MX">
                <a:ea typeface="+mn-lt"/>
                <a:cs typeface="+mn-lt"/>
              </a:rPr>
              <a:t> are </a:t>
            </a:r>
            <a:r>
              <a:rPr lang="es-MX" err="1">
                <a:ea typeface="+mn-lt"/>
                <a:cs typeface="+mn-lt"/>
              </a:rPr>
              <a:t>learning</a:t>
            </a:r>
            <a:r>
              <a:rPr lang="es-MX">
                <a:ea typeface="+mn-lt"/>
                <a:cs typeface="+mn-lt"/>
              </a:rPr>
              <a:t> </a:t>
            </a:r>
            <a:r>
              <a:rPr lang="es-MX" err="1">
                <a:ea typeface="+mn-lt"/>
                <a:cs typeface="+mn-lt"/>
              </a:rPr>
              <a:t>to</a:t>
            </a:r>
            <a:r>
              <a:rPr lang="es-MX">
                <a:ea typeface="+mn-lt"/>
                <a:cs typeface="+mn-lt"/>
              </a:rPr>
              <a:t> use </a:t>
            </a:r>
            <a:r>
              <a:rPr lang="es-MX" err="1">
                <a:ea typeface="+mn-lt"/>
                <a:cs typeface="+mn-lt"/>
              </a:rPr>
              <a:t>technology</a:t>
            </a:r>
            <a:r>
              <a:rPr lang="es-MX">
                <a:ea typeface="+mn-lt"/>
                <a:cs typeface="+mn-lt"/>
              </a:rPr>
              <a:t> </a:t>
            </a:r>
            <a:r>
              <a:rPr lang="es-MX" err="1">
                <a:ea typeface="+mn-lt"/>
                <a:cs typeface="+mn-lt"/>
              </a:rPr>
              <a:t>efficiently</a:t>
            </a:r>
            <a:r>
              <a:rPr lang="es-MX">
                <a:ea typeface="+mn-lt"/>
                <a:cs typeface="+mn-lt"/>
              </a:rPr>
              <a:t> and </a:t>
            </a:r>
            <a:r>
              <a:rPr lang="es-MX" err="1">
                <a:ea typeface="+mn-lt"/>
                <a:cs typeface="+mn-lt"/>
              </a:rPr>
              <a:t>responsibly</a:t>
            </a:r>
            <a:r>
              <a:rPr lang="es-MX">
                <a:ea typeface="+mn-lt"/>
                <a:cs typeface="+mn-lt"/>
              </a:rPr>
              <a:t>.</a:t>
            </a:r>
            <a:endParaRPr lang="es-MX"/>
          </a:p>
          <a:p>
            <a:pPr marL="305435" indent="-305435">
              <a:buNone/>
            </a:pPr>
            <a:r>
              <a:rPr lang="es-MX" err="1">
                <a:ea typeface="+mn-lt"/>
                <a:cs typeface="+mn-lt"/>
              </a:rPr>
              <a:t>Flexibility</a:t>
            </a:r>
            <a:r>
              <a:rPr lang="es-MX">
                <a:ea typeface="+mn-lt"/>
                <a:cs typeface="+mn-lt"/>
              </a:rPr>
              <a:t> </a:t>
            </a:r>
            <a:r>
              <a:rPr lang="es-MX" err="1">
                <a:ea typeface="+mn-lt"/>
                <a:cs typeface="+mn-lt"/>
              </a:rPr>
              <a:t>is</a:t>
            </a:r>
            <a:r>
              <a:rPr lang="es-MX">
                <a:ea typeface="+mn-lt"/>
                <a:cs typeface="+mn-lt"/>
              </a:rPr>
              <a:t> </a:t>
            </a:r>
            <a:r>
              <a:rPr lang="es-MX" err="1">
                <a:ea typeface="+mn-lt"/>
                <a:cs typeface="+mn-lt"/>
              </a:rPr>
              <a:t>another</a:t>
            </a:r>
            <a:r>
              <a:rPr lang="es-MX">
                <a:ea typeface="+mn-lt"/>
                <a:cs typeface="+mn-lt"/>
              </a:rPr>
              <a:t> vital </a:t>
            </a:r>
            <a:r>
              <a:rPr lang="es-MX" err="1">
                <a:ea typeface="+mn-lt"/>
                <a:cs typeface="+mn-lt"/>
              </a:rPr>
              <a:t>competency</a:t>
            </a:r>
            <a:r>
              <a:rPr lang="es-MX">
                <a:ea typeface="+mn-lt"/>
                <a:cs typeface="+mn-lt"/>
              </a:rPr>
              <a:t>, </a:t>
            </a:r>
            <a:r>
              <a:rPr lang="es-MX" err="1">
                <a:ea typeface="+mn-lt"/>
                <a:cs typeface="+mn-lt"/>
              </a:rPr>
              <a:t>allowing</a:t>
            </a:r>
            <a:r>
              <a:rPr lang="es-MX">
                <a:ea typeface="+mn-lt"/>
                <a:cs typeface="+mn-lt"/>
              </a:rPr>
              <a:t> </a:t>
            </a:r>
            <a:r>
              <a:rPr lang="es-MX" err="1">
                <a:ea typeface="+mn-lt"/>
                <a:cs typeface="+mn-lt"/>
              </a:rPr>
              <a:t>us</a:t>
            </a:r>
            <a:r>
              <a:rPr lang="es-MX">
                <a:ea typeface="+mn-lt"/>
                <a:cs typeface="+mn-lt"/>
              </a:rPr>
              <a:t> </a:t>
            </a:r>
            <a:r>
              <a:rPr lang="es-MX" err="1">
                <a:ea typeface="+mn-lt"/>
                <a:cs typeface="+mn-lt"/>
              </a:rPr>
              <a:t>to</a:t>
            </a:r>
            <a:r>
              <a:rPr lang="es-MX">
                <a:ea typeface="+mn-lt"/>
                <a:cs typeface="+mn-lt"/>
              </a:rPr>
              <a:t> </a:t>
            </a:r>
            <a:r>
              <a:rPr lang="es-MX" err="1">
                <a:ea typeface="+mn-lt"/>
                <a:cs typeface="+mn-lt"/>
              </a:rPr>
              <a:t>adapt</a:t>
            </a:r>
            <a:r>
              <a:rPr lang="es-MX">
                <a:ea typeface="+mn-lt"/>
                <a:cs typeface="+mn-lt"/>
              </a:rPr>
              <a:t> </a:t>
            </a:r>
            <a:r>
              <a:rPr lang="es-MX" err="1">
                <a:ea typeface="+mn-lt"/>
                <a:cs typeface="+mn-lt"/>
              </a:rPr>
              <a:t>to</a:t>
            </a:r>
            <a:r>
              <a:rPr lang="es-MX">
                <a:ea typeface="+mn-lt"/>
                <a:cs typeface="+mn-lt"/>
              </a:rPr>
              <a:t> </a:t>
            </a:r>
            <a:r>
              <a:rPr lang="es-MX" err="1">
                <a:ea typeface="+mn-lt"/>
                <a:cs typeface="+mn-lt"/>
              </a:rPr>
              <a:t>changes</a:t>
            </a:r>
            <a:r>
              <a:rPr lang="es-MX">
                <a:ea typeface="+mn-lt"/>
                <a:cs typeface="+mn-lt"/>
              </a:rPr>
              <a:t> and </a:t>
            </a:r>
            <a:r>
              <a:rPr lang="es-MX" err="1">
                <a:ea typeface="+mn-lt"/>
                <a:cs typeface="+mn-lt"/>
              </a:rPr>
              <a:t>unfamiliar</a:t>
            </a:r>
            <a:r>
              <a:rPr lang="es-MX">
                <a:ea typeface="+mn-lt"/>
                <a:cs typeface="+mn-lt"/>
              </a:rPr>
              <a:t> </a:t>
            </a:r>
            <a:r>
              <a:rPr lang="es-MX" err="1">
                <a:ea typeface="+mn-lt"/>
                <a:cs typeface="+mn-lt"/>
              </a:rPr>
              <a:t>environments</a:t>
            </a:r>
            <a:r>
              <a:rPr lang="es-MX">
                <a:ea typeface="+mn-lt"/>
                <a:cs typeface="+mn-lt"/>
              </a:rPr>
              <a:t>. </a:t>
            </a:r>
            <a:r>
              <a:rPr lang="es-MX" err="1">
                <a:ea typeface="+mn-lt"/>
                <a:cs typeface="+mn-lt"/>
              </a:rPr>
              <a:t>Lastly</a:t>
            </a:r>
            <a:r>
              <a:rPr lang="es-MX">
                <a:ea typeface="+mn-lt"/>
                <a:cs typeface="+mn-lt"/>
              </a:rPr>
              <a:t>, </a:t>
            </a:r>
            <a:r>
              <a:rPr lang="es-MX" err="1">
                <a:ea typeface="+mn-lt"/>
                <a:cs typeface="+mn-lt"/>
              </a:rPr>
              <a:t>we</a:t>
            </a:r>
            <a:r>
              <a:rPr lang="es-MX">
                <a:ea typeface="+mn-lt"/>
                <a:cs typeface="+mn-lt"/>
              </a:rPr>
              <a:t> </a:t>
            </a:r>
            <a:r>
              <a:rPr lang="es-MX" err="1">
                <a:ea typeface="+mn-lt"/>
                <a:cs typeface="+mn-lt"/>
              </a:rPr>
              <a:t>strive</a:t>
            </a:r>
            <a:r>
              <a:rPr lang="es-MX">
                <a:ea typeface="+mn-lt"/>
                <a:cs typeface="+mn-lt"/>
              </a:rPr>
              <a:t> </a:t>
            </a:r>
            <a:r>
              <a:rPr lang="es-MX" err="1">
                <a:ea typeface="+mn-lt"/>
                <a:cs typeface="+mn-lt"/>
              </a:rPr>
              <a:t>for</a:t>
            </a:r>
            <a:r>
              <a:rPr lang="es-MX">
                <a:ea typeface="+mn-lt"/>
                <a:cs typeface="+mn-lt"/>
              </a:rPr>
              <a:t> innovative </a:t>
            </a:r>
            <a:r>
              <a:rPr lang="es-MX" err="1">
                <a:ea typeface="+mn-lt"/>
                <a:cs typeface="+mn-lt"/>
              </a:rPr>
              <a:t>thinking</a:t>
            </a:r>
            <a:r>
              <a:rPr lang="es-MX">
                <a:ea typeface="+mn-lt"/>
                <a:cs typeface="+mn-lt"/>
              </a:rPr>
              <a:t>, </a:t>
            </a:r>
            <a:r>
              <a:rPr lang="es-MX" err="1">
                <a:ea typeface="+mn-lt"/>
                <a:cs typeface="+mn-lt"/>
              </a:rPr>
              <a:t>generating</a:t>
            </a:r>
            <a:r>
              <a:rPr lang="es-MX">
                <a:ea typeface="+mn-lt"/>
                <a:cs typeface="+mn-lt"/>
              </a:rPr>
              <a:t> creative ideas </a:t>
            </a:r>
            <a:r>
              <a:rPr lang="es-MX" err="1">
                <a:ea typeface="+mn-lt"/>
                <a:cs typeface="+mn-lt"/>
              </a:rPr>
              <a:t>to</a:t>
            </a:r>
            <a:r>
              <a:rPr lang="es-MX">
                <a:ea typeface="+mn-lt"/>
                <a:cs typeface="+mn-lt"/>
              </a:rPr>
              <a:t> </a:t>
            </a:r>
            <a:r>
              <a:rPr lang="es-MX" err="1">
                <a:ea typeface="+mn-lt"/>
                <a:cs typeface="+mn-lt"/>
              </a:rPr>
              <a:t>improve</a:t>
            </a:r>
            <a:r>
              <a:rPr lang="es-MX">
                <a:ea typeface="+mn-lt"/>
                <a:cs typeface="+mn-lt"/>
              </a:rPr>
              <a:t> </a:t>
            </a:r>
            <a:r>
              <a:rPr lang="es-MX" err="1">
                <a:ea typeface="+mn-lt"/>
                <a:cs typeface="+mn-lt"/>
              </a:rPr>
              <a:t>our</a:t>
            </a:r>
            <a:r>
              <a:rPr lang="es-MX">
                <a:ea typeface="+mn-lt"/>
                <a:cs typeface="+mn-lt"/>
              </a:rPr>
              <a:t> </a:t>
            </a:r>
            <a:r>
              <a:rPr lang="es-MX" err="1">
                <a:ea typeface="+mn-lt"/>
                <a:cs typeface="+mn-lt"/>
              </a:rPr>
              <a:t>processes</a:t>
            </a:r>
            <a:r>
              <a:rPr lang="es-MX">
                <a:ea typeface="+mn-lt"/>
                <a:cs typeface="+mn-lt"/>
              </a:rPr>
              <a:t> and </a:t>
            </a:r>
            <a:r>
              <a:rPr lang="es-MX" err="1">
                <a:ea typeface="+mn-lt"/>
                <a:cs typeface="+mn-lt"/>
              </a:rPr>
              <a:t>solve</a:t>
            </a:r>
            <a:r>
              <a:rPr lang="es-MX">
                <a:ea typeface="+mn-lt"/>
                <a:cs typeface="+mn-lt"/>
              </a:rPr>
              <a:t> </a:t>
            </a:r>
            <a:r>
              <a:rPr lang="es-MX" err="1">
                <a:ea typeface="+mn-lt"/>
                <a:cs typeface="+mn-lt"/>
              </a:rPr>
              <a:t>problems</a:t>
            </a:r>
            <a:r>
              <a:rPr lang="es-MX">
                <a:ea typeface="+mn-lt"/>
                <a:cs typeface="+mn-lt"/>
              </a:rPr>
              <a:t>.</a:t>
            </a:r>
            <a:endParaRPr lang="es-MX"/>
          </a:p>
          <a:p>
            <a:pPr marL="305435" indent="-305435">
              <a:buNone/>
            </a:pPr>
            <a:r>
              <a:rPr lang="es-MX" err="1">
                <a:ea typeface="+mn-lt"/>
                <a:cs typeface="+mn-lt"/>
              </a:rPr>
              <a:t>By</a:t>
            </a:r>
            <a:r>
              <a:rPr lang="es-MX">
                <a:ea typeface="+mn-lt"/>
                <a:cs typeface="+mn-lt"/>
              </a:rPr>
              <a:t> </a:t>
            </a:r>
            <a:r>
              <a:rPr lang="es-MX" err="1">
                <a:ea typeface="+mn-lt"/>
                <a:cs typeface="+mn-lt"/>
              </a:rPr>
              <a:t>developing</a:t>
            </a:r>
            <a:r>
              <a:rPr lang="es-MX">
                <a:ea typeface="+mn-lt"/>
                <a:cs typeface="+mn-lt"/>
              </a:rPr>
              <a:t> </a:t>
            </a:r>
            <a:r>
              <a:rPr lang="es-MX" err="1">
                <a:ea typeface="+mn-lt"/>
                <a:cs typeface="+mn-lt"/>
              </a:rPr>
              <a:t>these</a:t>
            </a:r>
            <a:r>
              <a:rPr lang="es-MX">
                <a:ea typeface="+mn-lt"/>
                <a:cs typeface="+mn-lt"/>
              </a:rPr>
              <a:t> </a:t>
            </a:r>
            <a:r>
              <a:rPr lang="es-MX" err="1">
                <a:ea typeface="+mn-lt"/>
                <a:cs typeface="+mn-lt"/>
              </a:rPr>
              <a:t>generic</a:t>
            </a:r>
            <a:r>
              <a:rPr lang="es-MX">
                <a:ea typeface="+mn-lt"/>
                <a:cs typeface="+mn-lt"/>
              </a:rPr>
              <a:t> </a:t>
            </a:r>
            <a:r>
              <a:rPr lang="es-MX" err="1">
                <a:ea typeface="+mn-lt"/>
                <a:cs typeface="+mn-lt"/>
              </a:rPr>
              <a:t>competencies</a:t>
            </a:r>
            <a:r>
              <a:rPr lang="es-MX">
                <a:ea typeface="+mn-lt"/>
                <a:cs typeface="+mn-lt"/>
              </a:rPr>
              <a:t>, </a:t>
            </a:r>
            <a:r>
              <a:rPr lang="es-MX" err="1">
                <a:ea typeface="+mn-lt"/>
                <a:cs typeface="+mn-lt"/>
              </a:rPr>
              <a:t>we</a:t>
            </a:r>
            <a:r>
              <a:rPr lang="es-MX">
                <a:ea typeface="+mn-lt"/>
                <a:cs typeface="+mn-lt"/>
              </a:rPr>
              <a:t> </a:t>
            </a:r>
            <a:r>
              <a:rPr lang="es-MX" err="1">
                <a:ea typeface="+mn-lt"/>
                <a:cs typeface="+mn-lt"/>
              </a:rPr>
              <a:t>equip</a:t>
            </a:r>
            <a:r>
              <a:rPr lang="es-MX">
                <a:ea typeface="+mn-lt"/>
                <a:cs typeface="+mn-lt"/>
              </a:rPr>
              <a:t> </a:t>
            </a:r>
            <a:r>
              <a:rPr lang="es-MX" err="1">
                <a:ea typeface="+mn-lt"/>
                <a:cs typeface="+mn-lt"/>
              </a:rPr>
              <a:t>ourselves</a:t>
            </a:r>
            <a:r>
              <a:rPr lang="es-MX">
                <a:ea typeface="+mn-lt"/>
                <a:cs typeface="+mn-lt"/>
              </a:rPr>
              <a:t> </a:t>
            </a:r>
            <a:r>
              <a:rPr lang="es-MX" err="1">
                <a:ea typeface="+mn-lt"/>
                <a:cs typeface="+mn-lt"/>
              </a:rPr>
              <a:t>with</a:t>
            </a:r>
            <a:r>
              <a:rPr lang="es-MX">
                <a:ea typeface="+mn-lt"/>
                <a:cs typeface="+mn-lt"/>
              </a:rPr>
              <a:t> </a:t>
            </a:r>
            <a:r>
              <a:rPr lang="es-MX" err="1">
                <a:ea typeface="+mn-lt"/>
                <a:cs typeface="+mn-lt"/>
              </a:rPr>
              <a:t>the</a:t>
            </a:r>
            <a:r>
              <a:rPr lang="es-MX">
                <a:ea typeface="+mn-lt"/>
                <a:cs typeface="+mn-lt"/>
              </a:rPr>
              <a:t> </a:t>
            </a:r>
            <a:r>
              <a:rPr lang="es-MX" err="1">
                <a:ea typeface="+mn-lt"/>
                <a:cs typeface="+mn-lt"/>
              </a:rPr>
              <a:t>tools</a:t>
            </a:r>
            <a:r>
              <a:rPr lang="es-MX">
                <a:ea typeface="+mn-lt"/>
                <a:cs typeface="+mn-lt"/>
              </a:rPr>
              <a:t> </a:t>
            </a:r>
            <a:r>
              <a:rPr lang="es-MX" err="1">
                <a:ea typeface="+mn-lt"/>
                <a:cs typeface="+mn-lt"/>
              </a:rPr>
              <a:t>necessary</a:t>
            </a:r>
            <a:r>
              <a:rPr lang="es-MX">
                <a:ea typeface="+mn-lt"/>
                <a:cs typeface="+mn-lt"/>
              </a:rPr>
              <a:t> </a:t>
            </a:r>
            <a:r>
              <a:rPr lang="es-MX" err="1">
                <a:ea typeface="+mn-lt"/>
                <a:cs typeface="+mn-lt"/>
              </a:rPr>
              <a:t>to</a:t>
            </a:r>
            <a:r>
              <a:rPr lang="es-MX">
                <a:ea typeface="+mn-lt"/>
                <a:cs typeface="+mn-lt"/>
              </a:rPr>
              <a:t> </a:t>
            </a:r>
            <a:r>
              <a:rPr lang="es-MX" err="1">
                <a:ea typeface="+mn-lt"/>
                <a:cs typeface="+mn-lt"/>
              </a:rPr>
              <a:t>thrive</a:t>
            </a:r>
            <a:r>
              <a:rPr lang="es-MX">
                <a:ea typeface="+mn-lt"/>
                <a:cs typeface="+mn-lt"/>
              </a:rPr>
              <a:t> in diverse </a:t>
            </a:r>
            <a:r>
              <a:rPr lang="es-MX" err="1">
                <a:ea typeface="+mn-lt"/>
                <a:cs typeface="+mn-lt"/>
              </a:rPr>
              <a:t>professional</a:t>
            </a:r>
            <a:r>
              <a:rPr lang="es-MX">
                <a:ea typeface="+mn-lt"/>
                <a:cs typeface="+mn-lt"/>
              </a:rPr>
              <a:t> and social </a:t>
            </a:r>
            <a:r>
              <a:rPr lang="es-MX" err="1">
                <a:ea typeface="+mn-lt"/>
                <a:cs typeface="+mn-lt"/>
              </a:rPr>
              <a:t>settings</a:t>
            </a:r>
            <a:r>
              <a:rPr lang="es-MX">
                <a:ea typeface="+mn-lt"/>
                <a:cs typeface="+mn-lt"/>
              </a:rPr>
              <a:t>, </a:t>
            </a:r>
            <a:r>
              <a:rPr lang="es-MX" err="1">
                <a:ea typeface="+mn-lt"/>
                <a:cs typeface="+mn-lt"/>
              </a:rPr>
              <a:t>ensuring</a:t>
            </a:r>
            <a:r>
              <a:rPr lang="es-MX">
                <a:ea typeface="+mn-lt"/>
                <a:cs typeface="+mn-lt"/>
              </a:rPr>
              <a:t> </a:t>
            </a:r>
            <a:r>
              <a:rPr lang="es-MX" err="1">
                <a:ea typeface="+mn-lt"/>
                <a:cs typeface="+mn-lt"/>
              </a:rPr>
              <a:t>our</a:t>
            </a:r>
            <a:r>
              <a:rPr lang="es-MX">
                <a:ea typeface="+mn-lt"/>
                <a:cs typeface="+mn-lt"/>
              </a:rPr>
              <a:t> </a:t>
            </a:r>
            <a:r>
              <a:rPr lang="es-MX" err="1">
                <a:ea typeface="+mn-lt"/>
                <a:cs typeface="+mn-lt"/>
              </a:rPr>
              <a:t>success</a:t>
            </a:r>
            <a:r>
              <a:rPr lang="es-MX">
                <a:ea typeface="+mn-lt"/>
                <a:cs typeface="+mn-lt"/>
              </a:rPr>
              <a:t> in a </a:t>
            </a:r>
            <a:r>
              <a:rPr lang="es-MX" err="1">
                <a:ea typeface="+mn-lt"/>
                <a:cs typeface="+mn-lt"/>
              </a:rPr>
              <a:t>constantly</a:t>
            </a:r>
            <a:r>
              <a:rPr lang="es-MX">
                <a:ea typeface="+mn-lt"/>
                <a:cs typeface="+mn-lt"/>
              </a:rPr>
              <a:t> </a:t>
            </a:r>
            <a:r>
              <a:rPr lang="es-MX" err="1">
                <a:ea typeface="+mn-lt"/>
                <a:cs typeface="+mn-lt"/>
              </a:rPr>
              <a:t>evolving</a:t>
            </a:r>
            <a:r>
              <a:rPr lang="es-MX">
                <a:ea typeface="+mn-lt"/>
                <a:cs typeface="+mn-lt"/>
              </a:rPr>
              <a:t> </a:t>
            </a:r>
            <a:r>
              <a:rPr lang="es-MX" err="1">
                <a:ea typeface="+mn-lt"/>
                <a:cs typeface="+mn-lt"/>
              </a:rPr>
              <a:t>world</a:t>
            </a:r>
            <a:r>
              <a:rPr lang="es-MX">
                <a:ea typeface="+mn-lt"/>
                <a:cs typeface="+mn-lt"/>
              </a:rPr>
              <a:t>.</a:t>
            </a:r>
            <a:endParaRPr lang="es-MX"/>
          </a:p>
          <a:p>
            <a:pPr marL="0" indent="0">
              <a:buNone/>
            </a:pPr>
            <a:endParaRPr lang="es-MX" b="1"/>
          </a:p>
        </p:txBody>
      </p:sp>
      <p:sp>
        <p:nvSpPr>
          <p:cNvPr id="6" name="Content Placeholder 5">
            <a:extLst>
              <a:ext uri="{FF2B5EF4-FFF2-40B4-BE49-F238E27FC236}">
                <a16:creationId xmlns:a16="http://schemas.microsoft.com/office/drawing/2014/main" id="{AB1F6FE5-9F08-0D07-7480-31278841DCC2}"/>
              </a:ext>
            </a:extLst>
          </p:cNvPr>
          <p:cNvSpPr>
            <a:spLocks noGrp="1"/>
          </p:cNvSpPr>
          <p:nvPr>
            <p:ph sz="half" idx="2"/>
          </p:nvPr>
        </p:nvSpPr>
        <p:spPr>
          <a:xfrm>
            <a:off x="6299929" y="2153662"/>
            <a:ext cx="5422392" cy="4487973"/>
          </a:xfrm>
        </p:spPr>
        <p:txBody>
          <a:bodyPr>
            <a:normAutofit fontScale="62500" lnSpcReduction="20000"/>
          </a:bodyPr>
          <a:lstStyle/>
          <a:p>
            <a:pPr marL="0" indent="0">
              <a:buNone/>
            </a:pPr>
            <a:r>
              <a:rPr lang="en-US" sz="4000" b="1">
                <a:ea typeface="+mn-lt"/>
                <a:cs typeface="+mn-lt"/>
              </a:rPr>
              <a:t>Specific Competencies</a:t>
            </a:r>
            <a:endParaRPr lang="en-US" sz="4000" b="1"/>
          </a:p>
          <a:p>
            <a:pPr marL="0" indent="0">
              <a:buNone/>
            </a:pPr>
            <a:r>
              <a:rPr lang="en-US">
                <a:ea typeface="+mn-lt"/>
                <a:cs typeface="+mn-lt"/>
              </a:rPr>
              <a:t>In our project, we are beginning to understand the importance of specific competencies, which are the specialized skills, knowledge, and attitudes required for effective performance in various fields. These competencies are tailored to the unique demands of specific tasks and will help us excel in our future roles.</a:t>
            </a:r>
            <a:endParaRPr lang="en-US"/>
          </a:p>
          <a:p>
            <a:pPr marL="0" indent="0">
              <a:buNone/>
            </a:pPr>
            <a:r>
              <a:rPr lang="en-US">
                <a:ea typeface="+mn-lt"/>
                <a:cs typeface="+mn-lt"/>
              </a:rPr>
              <a:t>We are working on developing technical proficiency with essential tools and technologies. For instance, aspiring software developers are learning programming languages like Python and Java, while those interested in engineering are getting familiar with CAD software. We aim to gain domain-specific knowledge, such as understanding financial markets for our financial analysts and medical basics for our future healthcare professionals.</a:t>
            </a:r>
            <a:endParaRPr lang="en-US"/>
          </a:p>
          <a:p>
            <a:pPr marL="0" indent="0">
              <a:buNone/>
            </a:pPr>
            <a:r>
              <a:rPr lang="en-US">
                <a:ea typeface="+mn-lt"/>
                <a:cs typeface="+mn-lt"/>
              </a:rPr>
              <a:t>Additionally, we are familiarizing ourselves with procedural know-how, including legal research for aspiring lawyers and scientific protocols for laboratory technicians. Awareness of industry regulations, such as medical ethics and building codes, is also crucial for our growth.</a:t>
            </a:r>
            <a:endParaRPr lang="en-US"/>
          </a:p>
          <a:p>
            <a:pPr marL="0" indent="0">
              <a:buNone/>
            </a:pPr>
            <a:r>
              <a:rPr lang="en-US">
                <a:ea typeface="+mn-lt"/>
                <a:cs typeface="+mn-lt"/>
              </a:rPr>
              <a:t>As we strive to improve our problem-solving skills within our disciplines, we recognize the importance of role-specific soft skills, like leadership for project managers. Continuous learning will be vital, as we must stay updated on advancements in our fields.</a:t>
            </a:r>
            <a:endParaRPr lang="en-US"/>
          </a:p>
          <a:p>
            <a:pPr marL="0" indent="0">
              <a:buNone/>
            </a:pPr>
            <a:r>
              <a:rPr lang="en-US">
                <a:ea typeface="+mn-lt"/>
                <a:cs typeface="+mn-lt"/>
              </a:rPr>
              <a:t>Ultimately, we aim to develop specific competencies that will lay the foundation for our professional growth, allowing us to meet the technical, procedural, and regulatory demands of our future careers and distinguishing ourselves in our chosen fields.</a:t>
            </a:r>
            <a:endParaRPr lang="en-US"/>
          </a:p>
          <a:p>
            <a:pPr marL="305435" indent="-305435"/>
            <a:endParaRPr lang="en-US"/>
          </a:p>
        </p:txBody>
      </p:sp>
    </p:spTree>
    <p:extLst>
      <p:ext uri="{BB962C8B-B14F-4D97-AF65-F5344CB8AC3E}">
        <p14:creationId xmlns:p14="http://schemas.microsoft.com/office/powerpoint/2010/main" val="1412581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gr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353019" y="2479524"/>
            <a:ext cx="3081576" cy="1746762"/>
          </a:xfrm>
        </p:spPr>
        <p:txBody>
          <a:bodyPr rtlCol="0">
            <a:normAutofit fontScale="90000"/>
          </a:bodyPr>
          <a:lstStyle/>
          <a:p>
            <a:pPr rtl="0"/>
            <a:r>
              <a:rPr lang="es-MX" err="1">
                <a:solidFill>
                  <a:srgbClr val="FFFFFF"/>
                </a:solidFill>
              </a:rPr>
              <a:t>Thanks</a:t>
            </a:r>
            <a:r>
              <a:rPr lang="es-MX">
                <a:solidFill>
                  <a:srgbClr val="FFFFFF"/>
                </a:solidFill>
              </a:rPr>
              <a:t> </a:t>
            </a:r>
            <a:r>
              <a:rPr lang="es-MX" err="1">
                <a:solidFill>
                  <a:srgbClr val="FFFFFF"/>
                </a:solidFill>
              </a:rPr>
              <a:t>for</a:t>
            </a:r>
            <a:r>
              <a:rPr lang="es-MX">
                <a:solidFill>
                  <a:srgbClr val="FFFFFF"/>
                </a:solidFill>
              </a:rPr>
              <a:t> </a:t>
            </a:r>
            <a:r>
              <a:rPr lang="es-MX" err="1">
                <a:solidFill>
                  <a:srgbClr val="FFFFFF"/>
                </a:solidFill>
              </a:rPr>
              <a:t>watching</a:t>
            </a:r>
            <a:r>
              <a:rPr lang="es-MX">
                <a:solidFill>
                  <a:srgbClr val="FFFFFF"/>
                </a:solidFill>
              </a:rPr>
              <a:t> </a:t>
            </a:r>
            <a:r>
              <a:rPr lang="es-MX" err="1">
                <a:solidFill>
                  <a:srgbClr val="FFFFFF"/>
                </a:solidFill>
              </a:rPr>
              <a:t>us</a:t>
            </a:r>
            <a:br>
              <a:rPr lang="es-MX">
                <a:solidFill>
                  <a:srgbClr val="FFFFFF"/>
                </a:solidFill>
              </a:rPr>
            </a:br>
            <a:r>
              <a:rPr lang="es-MX" err="1">
                <a:solidFill>
                  <a:srgbClr val="FFFFFF"/>
                </a:solidFill>
              </a:rPr>
              <a:t>Team</a:t>
            </a:r>
            <a:r>
              <a:rPr lang="es-MX">
                <a:solidFill>
                  <a:srgbClr val="FFFFFF"/>
                </a:solidFill>
              </a:rPr>
              <a:t> 3</a:t>
            </a:r>
          </a:p>
        </p:txBody>
      </p:sp>
      <p:sp>
        <p:nvSpPr>
          <p:cNvPr id="3" name="Subtítulo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endParaRPr lang="es-MX">
              <a:solidFill>
                <a:schemeClr val="bg2"/>
              </a:solidFill>
            </a:endParaRPr>
          </a:p>
          <a:p>
            <a:pPr rtl="0"/>
            <a:endParaRPr lang="es-MX">
              <a:solidFill>
                <a:schemeClr val="bg2"/>
              </a:solidFill>
            </a:endParaRPr>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71_TF56390039_Win32" id="{6E439996-84EB-442B-81F0-3A34FA2EB35A}" vid="{07E61665-08E7-4204-B220-B3D664A24A2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Diseño tecnológico</Template>
  <TotalTime>421</TotalTime>
  <Words>1058</Words>
  <Application>Microsoft Office PowerPoint</Application>
  <PresentationFormat>Panorámica</PresentationFormat>
  <Paragraphs>99</Paragraphs>
  <Slides>8</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Calibri</vt:lpstr>
      <vt:lpstr>Gill Sans MT</vt:lpstr>
      <vt:lpstr>Wingdings</vt:lpstr>
      <vt:lpstr>Wingdings 2</vt:lpstr>
      <vt:lpstr>Dividendo</vt:lpstr>
      <vt:lpstr>CLASSHUB</vt:lpstr>
      <vt:lpstr>What is Classhub?</vt:lpstr>
      <vt:lpstr>¿how we organized this project?</vt:lpstr>
      <vt:lpstr>Requirements</vt:lpstr>
      <vt:lpstr>Fundamental Requirements (1.0). Recommended requirements (2.0). Optional Requirements (3.0) </vt:lpstr>
      <vt:lpstr>About our repository</vt:lpstr>
      <vt:lpstr>Generics and specifics competencies</vt:lpstr>
      <vt:lpstr>Thanks for watching us Team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JESUS ISRAEL LEON CHAY</dc:creator>
  <cp:lastModifiedBy>FABIO LEONARDO GONZALEZ ALCOCER</cp:lastModifiedBy>
  <cp:revision>5</cp:revision>
  <dcterms:created xsi:type="dcterms:W3CDTF">2024-09-27T15:16:13Z</dcterms:created>
  <dcterms:modified xsi:type="dcterms:W3CDTF">2024-10-01T05:37:17Z</dcterms:modified>
</cp:coreProperties>
</file>