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4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4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8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2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2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0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3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8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4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BB2C-9E18-444A-985C-680447BA26C1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CB29-AEA5-43BB-AEA8-66B4A616F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7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19" y="4728296"/>
            <a:ext cx="1219200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" y="4728296"/>
            <a:ext cx="121920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29" y="4728296"/>
            <a:ext cx="1219200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09" y="4728296"/>
            <a:ext cx="1219200" cy="121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1777" y="4498892"/>
            <a:ext cx="1733942" cy="1678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7939" y="58229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#!/yyt/4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6128" y="4953175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ko-KR" altLang="en-US" sz="4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939" y="1249567"/>
            <a:ext cx="6250429" cy="3228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constraints</a:t>
            </a:r>
          </a:p>
          <a:p>
            <a:pPr>
              <a:lnSpc>
                <a:spcPct val="114000"/>
              </a:lnSpc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.shirts(patterns.check)</a:t>
            </a:r>
          </a:p>
          <a:p>
            <a:pPr>
              <a:lnSpc>
                <a:spcPct val="114000"/>
              </a:lnSpc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.inventory(only(machine.which(codeable)))</a:t>
            </a:r>
          </a:p>
          <a:p>
            <a:pPr>
              <a:lnSpc>
                <a:spcPct val="114000"/>
              </a:lnSpc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.stomach(</a:t>
            </a:r>
            <a:r>
              <a:rPr lang="en-US" altLang="ko-KR" sz="2000" i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ko-KR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</a:t>
            </a:r>
          </a:p>
          <a:p>
            <a:pPr>
              <a:lnSpc>
                <a:spcPct val="114000"/>
              </a:lnSpc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.at(</a:t>
            </a:r>
            <a:r>
              <a:rPr lang="en-US" altLang="ko-KR" sz="2000" i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GAERONG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ko-KR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</a:p>
          <a:p>
            <a:pPr>
              <a:lnSpc>
                <a:spcPct val="114000"/>
              </a:lnSpc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.date(y(</a:t>
            </a:r>
            <a:r>
              <a:rPr lang="en-US" altLang="ko-KR" sz="2000" i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2017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).m(</a:t>
            </a:r>
            <a:r>
              <a:rPr lang="en-US" altLang="ko-KR" sz="2000" i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).d(</a:t>
            </a:r>
            <a:r>
              <a:rPr lang="en-US" altLang="ko-KR" sz="2000" i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14000"/>
              </a:lnSpc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 .from(h(</a:t>
            </a:r>
            <a:r>
              <a:rPr lang="en-US" altLang="ko-KR" sz="2000" i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)).to(h(</a:t>
            </a:r>
            <a:r>
              <a:rPr lang="en-US" altLang="ko-KR" sz="2000" i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200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2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LinePlus</dc:creator>
  <cp:lastModifiedBy>LinePlus</cp:lastModifiedBy>
  <cp:revision>3</cp:revision>
  <dcterms:created xsi:type="dcterms:W3CDTF">2017-10-23T14:03:12Z</dcterms:created>
  <dcterms:modified xsi:type="dcterms:W3CDTF">2017-10-23T14:22:07Z</dcterms:modified>
</cp:coreProperties>
</file>