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143500" cy="91440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1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1496484"/>
            <a:ext cx="4371975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38" y="4802717"/>
            <a:ext cx="3857625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2042-EB7C-4078-BFC1-DB5D727C0EA9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1AC0-9160-469D-A870-D318DB105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96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2042-EB7C-4078-BFC1-DB5D727C0EA9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1AC0-9160-469D-A870-D318DB105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177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80818" y="486834"/>
            <a:ext cx="1109067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3616" y="486834"/>
            <a:ext cx="3262908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2042-EB7C-4078-BFC1-DB5D727C0EA9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1AC0-9160-469D-A870-D318DB105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93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2042-EB7C-4078-BFC1-DB5D727C0EA9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1AC0-9160-469D-A870-D318DB105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20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37" y="2279653"/>
            <a:ext cx="4436269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37" y="6119286"/>
            <a:ext cx="4436269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2042-EB7C-4078-BFC1-DB5D727C0EA9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1AC0-9160-469D-A870-D318DB105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18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615" y="2434167"/>
            <a:ext cx="2185988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897" y="2434167"/>
            <a:ext cx="2185988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2042-EB7C-4078-BFC1-DB5D727C0EA9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1AC0-9160-469D-A870-D318DB105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5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486836"/>
            <a:ext cx="4436269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286" y="2241551"/>
            <a:ext cx="2175941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286" y="3340100"/>
            <a:ext cx="2175941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3897" y="2241551"/>
            <a:ext cx="2186657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3897" y="3340100"/>
            <a:ext cx="2186657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2042-EB7C-4078-BFC1-DB5D727C0EA9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1AC0-9160-469D-A870-D318DB105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57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2042-EB7C-4078-BFC1-DB5D727C0EA9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1AC0-9160-469D-A870-D318DB105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020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2042-EB7C-4078-BFC1-DB5D727C0EA9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1AC0-9160-469D-A870-D318DB105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22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57" y="1316569"/>
            <a:ext cx="2603897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2042-EB7C-4078-BFC1-DB5D727C0EA9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1AC0-9160-469D-A870-D318DB105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00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6657" y="1316569"/>
            <a:ext cx="2603897" cy="6498167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2042-EB7C-4078-BFC1-DB5D727C0EA9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1AC0-9160-469D-A870-D318DB105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96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616" y="486836"/>
            <a:ext cx="4436269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616" y="2434167"/>
            <a:ext cx="4436269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615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22042-EB7C-4078-BFC1-DB5D727C0EA9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3785" y="8475136"/>
            <a:ext cx="173593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597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61AC0-9160-469D-A870-D318DB105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57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14350" rtl="0" eaLnBrk="1" latinLnBrk="1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1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BA08B22-45E7-40CC-896F-0A6B13EC0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375"/>
            <a:ext cx="5143500" cy="771524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3ED1063-5EBB-4414-A323-F51FF41FC3D7}"/>
              </a:ext>
            </a:extLst>
          </p:cNvPr>
          <p:cNvSpPr/>
          <p:nvPr/>
        </p:nvSpPr>
        <p:spPr>
          <a:xfrm>
            <a:off x="0" y="5427878"/>
            <a:ext cx="5143500" cy="3531529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3CBAE8-4811-4313-9860-8D2BA7FF599A}"/>
              </a:ext>
            </a:extLst>
          </p:cNvPr>
          <p:cNvSpPr/>
          <p:nvPr/>
        </p:nvSpPr>
        <p:spPr>
          <a:xfrm>
            <a:off x="0" y="0"/>
            <a:ext cx="5143500" cy="1667866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C0CBD-88C2-45AE-B82B-940828BABA84}"/>
              </a:ext>
            </a:extLst>
          </p:cNvPr>
          <p:cNvSpPr txBox="1"/>
          <p:nvPr/>
        </p:nvSpPr>
        <p:spPr>
          <a:xfrm>
            <a:off x="0" y="184592"/>
            <a:ext cx="51435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Algerian" panose="04020705040A02060702" pitchFamily="82" charset="0"/>
                <a:ea typeface="궁서" panose="02030600000101010101" pitchFamily="18" charset="-127"/>
              </a:rPr>
              <a:t>HOMINES GENERE ANIMALIA</a:t>
            </a:r>
            <a:endParaRPr lang="ko-KR" altLang="en-US" sz="2800" dirty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Algerian" panose="04020705040A02060702" pitchFamily="82" charset="0"/>
              <a:ea typeface="궁서" panose="02030600000101010101" pitchFamily="18" charset="-127"/>
            </a:endParaRPr>
          </a:p>
          <a:p>
            <a:pPr algn="ctr"/>
            <a:endParaRPr lang="en-US" altLang="ko-KR" sz="2800" dirty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algn="ctr"/>
            <a:r>
              <a:rPr lang="en-US" altLang="ko-KR" sz="28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‘</a:t>
            </a:r>
            <a:r>
              <a:rPr lang="ko-KR" altLang="en-US" sz="28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레이싱</a:t>
            </a:r>
            <a:r>
              <a:rPr lang="en-US" altLang="ko-KR" sz="28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’</a:t>
            </a:r>
            <a:r>
              <a:rPr lang="ko-KR" altLang="en-US" sz="28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 코딩을 합시다</a:t>
            </a:r>
            <a:r>
              <a:rPr lang="en-US" altLang="ko-KR" sz="28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</a:p>
          <a:p>
            <a:pPr algn="ctr"/>
            <a:endParaRPr lang="en-US" altLang="ko-KR" sz="2800" dirty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A9F94A-F08D-4BC9-AEBA-3B40D7591CE3}"/>
              </a:ext>
            </a:extLst>
          </p:cNvPr>
          <p:cNvSpPr txBox="1"/>
          <p:nvPr/>
        </p:nvSpPr>
        <p:spPr>
          <a:xfrm>
            <a:off x="0" y="5479824"/>
            <a:ext cx="51435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※ </a:t>
            </a:r>
            <a:r>
              <a:rPr lang="ko-KR" altLang="en-US" sz="16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일시 </a:t>
            </a:r>
            <a:r>
              <a:rPr lang="en-US" altLang="ko-KR" sz="16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※</a:t>
            </a:r>
          </a:p>
          <a:p>
            <a:pPr algn="ctr"/>
            <a:endParaRPr lang="en-US" altLang="ko-KR" sz="1600" dirty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2017</a:t>
            </a:r>
            <a:r>
              <a:rPr lang="ko-KR" altLang="en-US" sz="16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년 </a:t>
            </a:r>
            <a:r>
              <a:rPr lang="en-US" altLang="ko-KR" sz="16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9</a:t>
            </a:r>
            <a:r>
              <a:rPr lang="ko-KR" altLang="en-US" sz="16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월 </a:t>
            </a:r>
            <a:r>
              <a:rPr lang="en-US" altLang="ko-KR" sz="16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17</a:t>
            </a:r>
            <a:r>
              <a:rPr lang="ko-KR" altLang="en-US" sz="16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일 </a:t>
            </a:r>
            <a:r>
              <a:rPr lang="en-US" altLang="ko-KR" sz="16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일</a:t>
            </a:r>
            <a:r>
              <a:rPr lang="en-US" altLang="ko-KR" sz="16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) 12</a:t>
            </a:r>
            <a:r>
              <a:rPr lang="ko-KR" altLang="en-US" sz="16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시</a:t>
            </a:r>
            <a:r>
              <a:rPr lang="en-US" altLang="ko-KR" sz="16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-21</a:t>
            </a:r>
            <a:r>
              <a:rPr lang="ko-KR" altLang="en-US" sz="16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시</a:t>
            </a:r>
            <a:endParaRPr lang="en-US" altLang="ko-KR" sz="1600" dirty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※ </a:t>
            </a:r>
            <a:r>
              <a:rPr lang="ko-KR" altLang="en-US" sz="16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장소</a:t>
            </a:r>
            <a:r>
              <a:rPr lang="en-US" altLang="ko-KR" sz="16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 ※</a:t>
            </a:r>
          </a:p>
          <a:p>
            <a:pPr algn="ctr"/>
            <a:endParaRPr lang="en-US" altLang="ko-KR" sz="1600" dirty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경기도 성남시 분당구 백현로</a:t>
            </a:r>
            <a:r>
              <a:rPr lang="en-US" altLang="ko-KR" sz="16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156</a:t>
            </a:r>
            <a:r>
              <a:rPr lang="ko-KR" altLang="en-US" sz="16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번길 </a:t>
            </a:r>
            <a:r>
              <a:rPr lang="en-US" altLang="ko-KR" sz="16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9-4  301</a:t>
            </a:r>
            <a:r>
              <a:rPr lang="ko-KR" altLang="en-US" sz="16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호</a:t>
            </a:r>
            <a:endParaRPr lang="en-US" altLang="ko-KR" sz="1600" dirty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※ </a:t>
            </a:r>
            <a:r>
              <a:rPr lang="ko-KR" altLang="en-US" sz="16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규칙</a:t>
            </a:r>
            <a:r>
              <a:rPr lang="en-US" altLang="ko-KR" sz="16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 ※</a:t>
            </a:r>
          </a:p>
          <a:p>
            <a:pPr algn="ctr"/>
            <a:endParaRPr lang="en-US" altLang="ko-KR" sz="1600" dirty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Algerian" panose="04020705040A02060702" pitchFamily="82" charset="0"/>
              <a:ea typeface="궁서" panose="0203060000010101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Algerian" panose="04020705040A02060702" pitchFamily="82" charset="0"/>
                <a:ea typeface="궁서" panose="02030600000101010101" pitchFamily="18" charset="-127"/>
              </a:rPr>
              <a:t>당일 </a:t>
            </a:r>
            <a:r>
              <a:rPr lang="en-US" altLang="ko-KR" sz="16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Algerian" panose="04020705040A02060702" pitchFamily="82" charset="0"/>
                <a:ea typeface="궁서" panose="02030600000101010101" pitchFamily="18" charset="-127"/>
              </a:rPr>
              <a:t>2</a:t>
            </a:r>
            <a:r>
              <a:rPr lang="ko-KR" altLang="en-US" sz="16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Algerian" panose="04020705040A02060702" pitchFamily="82" charset="0"/>
                <a:ea typeface="궁서" panose="02030600000101010101" pitchFamily="18" charset="-127"/>
              </a:rPr>
              <a:t>인 </a:t>
            </a:r>
            <a:r>
              <a:rPr lang="en-US" altLang="ko-KR" sz="16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Algerian" panose="04020705040A02060702" pitchFamily="82" charset="0"/>
                <a:ea typeface="궁서" panose="02030600000101010101" pitchFamily="18" charset="-127"/>
              </a:rPr>
              <a:t>1</a:t>
            </a:r>
            <a:r>
              <a:rPr lang="ko-KR" altLang="en-US" sz="16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Algerian" panose="04020705040A02060702" pitchFamily="82" charset="0"/>
                <a:ea typeface="궁서" panose="02030600000101010101" pitchFamily="18" charset="-127"/>
              </a:rPr>
              <a:t>팀 랜덤 매칭</a:t>
            </a:r>
            <a:endParaRPr lang="en-US" altLang="ko-KR" sz="1600" dirty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Algerian" panose="04020705040A02060702" pitchFamily="82" charset="0"/>
              <a:ea typeface="궁서" panose="0203060000010101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Algerian" panose="04020705040A02060702" pitchFamily="82" charset="0"/>
                <a:ea typeface="궁서" panose="02030600000101010101" pitchFamily="18" charset="-127"/>
              </a:rPr>
              <a:t>레이싱과 관련 있는 모든 주제로 개발 가능</a:t>
            </a:r>
            <a:endParaRPr lang="en-US" altLang="ko-KR" sz="1600" dirty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Algerian" panose="04020705040A02060702" pitchFamily="82" charset="0"/>
              <a:ea typeface="궁서" panose="0203060000010101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Algerian" panose="04020705040A02060702" pitchFamily="82" charset="0"/>
                <a:ea typeface="궁서" panose="02030600000101010101" pitchFamily="18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Algerian" panose="04020705040A02060702" pitchFamily="82" charset="0"/>
                <a:ea typeface="궁서" panose="02030600000101010101" pitchFamily="18" charset="-127"/>
              </a:rPr>
              <a:t>꼭 게임일 필요 없음</a:t>
            </a:r>
            <a:r>
              <a:rPr lang="en-US" altLang="ko-KR" sz="16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Algerian" panose="04020705040A02060702" pitchFamily="82" charset="0"/>
                <a:ea typeface="궁서" panose="02030600000101010101" pitchFamily="18" charset="-127"/>
              </a:rPr>
              <a:t>)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Algerian" panose="04020705040A02060702" pitchFamily="82" charset="0"/>
                <a:ea typeface="궁서" panose="02030600000101010101" pitchFamily="18" charset="-127"/>
              </a:rPr>
              <a:t>AWS </a:t>
            </a:r>
            <a:r>
              <a:rPr lang="ko-KR" altLang="en-US" sz="16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Algerian" panose="04020705040A02060702" pitchFamily="82" charset="0"/>
                <a:ea typeface="궁서" panose="02030600000101010101" pitchFamily="18" charset="-127"/>
              </a:rPr>
              <a:t>사용 금지</a:t>
            </a:r>
          </a:p>
        </p:txBody>
      </p:sp>
    </p:spTree>
    <p:extLst>
      <p:ext uri="{BB962C8B-B14F-4D97-AF65-F5344CB8AC3E}">
        <p14:creationId xmlns:p14="http://schemas.microsoft.com/office/powerpoint/2010/main" val="3397122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64</Words>
  <Application>Microsoft Office PowerPoint</Application>
  <PresentationFormat>화면 슬라이드 쇼(16:9)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궁서</vt:lpstr>
      <vt:lpstr>맑은 고딕</vt:lpstr>
      <vt:lpstr>Algerian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김거엽</dc:creator>
  <cp:lastModifiedBy>김거엽</cp:lastModifiedBy>
  <cp:revision>4</cp:revision>
  <dcterms:created xsi:type="dcterms:W3CDTF">2017-09-06T05:02:20Z</dcterms:created>
  <dcterms:modified xsi:type="dcterms:W3CDTF">2017-09-06T05:15:19Z</dcterms:modified>
</cp:coreProperties>
</file>