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012-7108-D217-C34B-6986CCE6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050FA-5076-3814-2FDC-E68CAD363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4647-F7C1-AF7F-85F4-49397651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01AD7-68C6-21CD-5D00-49261A94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4758-CE27-7837-0EDC-8F97174F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F28B-E572-400C-5752-ADDEE26D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CCECE-0C66-6404-07B3-BC6463479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7046-787F-9153-A477-6D3B9B78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A056F-9A49-B543-B11A-D0C3AE1F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E575-2B1E-827C-906F-36CEBEBA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6F0FE-DF41-756C-2815-BC09ADD50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B866-3EA2-DA48-3CBB-9284011DA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1C89-8813-1DE3-E13B-282E8AA9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F3535-3BA8-5278-77C3-76960D9D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80AAC-C257-3E61-E6F5-0832D330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4A4D-34DE-C558-2A31-82412369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57791-6A75-068E-65E8-16F5DEE9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2BF7-5BF0-9E9A-A6C1-0E46C699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08AC-0F39-7FB5-1D6D-0C97F9EA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9182-6A5F-FE7B-AA90-E7487B91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4353-843C-C849-6F2E-0FECBE03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EBF7F-ED56-A390-6DA5-869D7B8B8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2243-4625-8E68-EA06-838C41EE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E1B4D-EDD5-3B9C-0989-A69F00F4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5D71-50B0-4A47-87F5-3ED969F6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6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F722-DB65-7762-B181-FA4BEE03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BE77F-B963-5186-6590-30BD42106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BFB11-DD44-A175-060B-4A56B5BBD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F4661-39FF-EE13-7220-631D9FEA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991C-C8AB-EFCF-329D-657227B3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23CEB-EC74-ED71-FDFD-E2671EE3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FC00-5295-217B-EEA4-BC9423EF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5883-9C22-C673-3C9E-AA0E58B28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0EA7-D690-8301-6077-BE4BD6CA3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BD1D3-EA7F-59A8-93F0-12E53529E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30A80-8C2F-8511-7BB9-8554C7CDF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DA764-C42E-87DC-6666-885F2999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2760-40C4-AE24-CFEF-18F0429F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B6AA-A952-2F08-BDC2-987F6211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04DC-DF5A-2506-6124-4C499CBF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09EA4-F11C-1A0C-09BF-3F7AD9209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A304-923E-46C9-D758-E6F76BA2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E6728-C8FB-AB82-4FBB-35EAA390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61D1C-79A0-5187-9773-9ED5D836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FEB8F-22E2-D85A-B86E-0EC80034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3D31-794F-AC53-0A68-DFBB0067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0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7522-F5D7-CD75-AF1C-664B8A00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CF40-BF7B-C3B7-BA35-24F835A7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EA669-E599-B96E-8C46-36782BC65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950C0-0551-D5A4-02C0-283134C5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77837-B636-4C89-02F5-90B80396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0804D-DF11-6700-C8E8-277948A3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4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3217B-7184-B452-1302-F7E1A751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AC2E2-977F-02A5-9B3D-7E1293A5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9137D-A9F2-B3C1-BA13-28D25D30B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67EE-90D8-5C32-099C-2CE047FE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21680-B71A-16F3-762D-051F0A89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C5B1C-7B3A-9E55-035C-487F2461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9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C6847-F72D-C6F9-F61D-61DAC5E6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AC3F7-ECB9-4031-B0BA-13EB89BE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0F540-01D9-FF40-01C5-890FD46DF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16160-CF48-4FFA-8F8C-F75751FA5C7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1031-9BDC-E647-6386-A456CDD75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9AE33-C766-0CF8-7B4F-73978F3F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7056-2AA8-443E-B902-492E5AD54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sentation Background Images - Free Download on Freepik">
            <a:extLst>
              <a:ext uri="{FF2B5EF4-FFF2-40B4-BE49-F238E27FC236}">
                <a16:creationId xmlns:a16="http://schemas.microsoft.com/office/drawing/2014/main" id="{FDA65011-667C-7869-6C65-EAE4C065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C47783-A911-E87D-083D-A3FAB68A3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 Compositing with Feathering and Color Adjustment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BF386-7FC5-671F-5C6C-2FECB3A83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934" y="4278184"/>
            <a:ext cx="4886131" cy="35414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Chaza Dally, </a:t>
            </a:r>
            <a:r>
              <a:rPr lang="en-US" sz="18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Jinane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Ammar, Youssef Dawood </a:t>
            </a:r>
          </a:p>
        </p:txBody>
      </p:sp>
    </p:spTree>
    <p:extLst>
      <p:ext uri="{BB962C8B-B14F-4D97-AF65-F5344CB8AC3E}">
        <p14:creationId xmlns:p14="http://schemas.microsoft.com/office/powerpoint/2010/main" val="229662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937BF-97F8-B560-A8D5-B0588D07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9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1EDF3-9843-F447-D23A-5A556CF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F9990-0C79-6479-E7FF-9BC387249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433" y="2118307"/>
            <a:ext cx="7673134" cy="30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5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7093F-22ED-0B58-F2B2-93E49D364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9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5D7DBA-BEF1-CD3A-43C2-933DC351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9" y="77567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C48CEC-B3DB-7F00-D2D3-343FA796A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6111" y="1828226"/>
            <a:ext cx="8629670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CNN-based compositing for adaptive blending.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Multi-Spectral Image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 different satellite bands.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for large-scale applications.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Removal: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AI to eliminate cloud cover from images.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Terrain Consideration: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 alignment for varying elevations.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Apply AI-based denoising techniques.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Quality Assessment: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 blending quality in real-time.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Color Correction: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machine learning for better color adaptation.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6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sentation Background Images - Free Download on Freepik">
            <a:extLst>
              <a:ext uri="{FF2B5EF4-FFF2-40B4-BE49-F238E27FC236}">
                <a16:creationId xmlns:a16="http://schemas.microsoft.com/office/drawing/2014/main" id="{CFC15830-0F46-E31A-91DE-142249EE0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596E6-E8AE-BBA5-5A52-FBE3CD1C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821" y="887640"/>
            <a:ext cx="2166257" cy="7794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EF11-9C2B-BCF6-CFB2-9B42C2192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971" y="1667103"/>
            <a:ext cx="5486400" cy="414473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Blending techniques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Smoothness and Color Adjustment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</a:t>
            </a:r>
          </a:p>
          <a:p>
            <a:r>
              <a:rPr 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654E64-E65F-19F9-CA10-93EB444F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55872F-9A96-9AB1-EA6B-59350226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759" y="1007705"/>
            <a:ext cx="9268628" cy="1060168"/>
          </a:xfrm>
          <a:noFill/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CBBB0-C4AE-417D-7F94-59BB27C65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686" y="1983897"/>
            <a:ext cx="9268628" cy="375487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Satellite Image Compositing?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merging multiple satellite images into a seamless composite.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 inconsistencies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 seams at boundaries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Geometric distortions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 of image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1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AC9130-24F9-8D46-7230-E653BC835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32B7B1-2155-1CA1-DCA3-D17667C6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151" y="93429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1B3D014-B69C-25BF-3253-AB3C4739E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2722" y="2259856"/>
            <a:ext cx="8922635" cy="281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automated pipeline for image compositing.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color consistency across merged images.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blending techniques to smooth transitions.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final output with edge smoothing and contrast adjustments.</a:t>
            </a:r>
          </a:p>
        </p:txBody>
      </p:sp>
    </p:spTree>
    <p:extLst>
      <p:ext uri="{BB962C8B-B14F-4D97-AF65-F5344CB8AC3E}">
        <p14:creationId xmlns:p14="http://schemas.microsoft.com/office/powerpoint/2010/main" val="7341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A499F1-29F5-E48A-0E4B-AA1E2F086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5335FB-9409-F999-5DD0-45EF72FB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4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6B2E92-068F-414B-8008-21185AB192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4649" y="2020986"/>
            <a:ext cx="7471917" cy="281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Resize, align, and adjust color.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Blending Techniques: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Feathering &amp; Pyramid Blending.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Edge smoothing &amp; contrast adjustment.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Evaluation: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Edge smoothness &amp; color consistency metrics.</a:t>
            </a:r>
          </a:p>
        </p:txBody>
      </p:sp>
    </p:spTree>
    <p:extLst>
      <p:ext uri="{BB962C8B-B14F-4D97-AF65-F5344CB8AC3E}">
        <p14:creationId xmlns:p14="http://schemas.microsoft.com/office/powerpoint/2010/main" val="167243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BD735-8983-20BD-F90B-35313B31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185695-9D19-9606-D72E-33BD0D14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73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177FDF-C99E-A35C-9F02-53FE881BB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32" y="2351734"/>
            <a:ext cx="7127135" cy="29014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24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E56D3-4E27-AEB5-E594-790470C1E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57786-F03A-0F32-29CE-5E26E51A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Blending techniques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5F3D3B-5609-D845-F54A-C6CE3E1F6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2053" y="1472987"/>
            <a:ext cx="8467383" cy="210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Feathering-Based Blending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(Gradient mask for smooth transition).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Pyramid Blending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(Merges low &amp; high-frequency details).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3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from code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C9B30-1C09-72A7-D3B9-63916B84F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012" y="3069620"/>
            <a:ext cx="4322433" cy="2606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642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3AAD20-31AB-1145-4A48-B19A2577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9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B46622-BAEF-507B-B3DC-81826D85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 Smoothness and Color Adjustment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D97C3C-9850-FE91-3DA4-4DE2B18C8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3519" y="1642293"/>
            <a:ext cx="980593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Laplacian Variance Method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(Detects sharp edges).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CLAHE (Contrast Limited Adaptive Histogram Equalization)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(Enhances color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C5F95-F3A4-3AF3-D327-03A1CB756F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 b="69751"/>
          <a:stretch/>
        </p:blipFill>
        <p:spPr>
          <a:xfrm>
            <a:off x="2654519" y="3884542"/>
            <a:ext cx="3461967" cy="11145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9D556-6D68-9E00-45BE-EF81639EC6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58"/>
          <a:stretch/>
        </p:blipFill>
        <p:spPr>
          <a:xfrm>
            <a:off x="6410044" y="3215400"/>
            <a:ext cx="4511997" cy="24244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937BF-97F8-B560-A8D5-B0588D070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9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71EDF3-9843-F447-D23A-5A556CFE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68103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38D85-7AA7-4C3B-9409-9CF80577B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20" y="2100077"/>
            <a:ext cx="8487960" cy="2657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487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Office Theme</vt:lpstr>
      <vt:lpstr>Satellite Image Compositing with Feathering and Color Adjustment</vt:lpstr>
      <vt:lpstr>Outline </vt:lpstr>
      <vt:lpstr>Introduction </vt:lpstr>
      <vt:lpstr>Project objectives </vt:lpstr>
      <vt:lpstr>Methodology overview</vt:lpstr>
      <vt:lpstr>Image Preprocessing</vt:lpstr>
      <vt:lpstr>Blending techniques </vt:lpstr>
      <vt:lpstr>Edge Smoothness and Color Adjustment</vt:lpstr>
      <vt:lpstr>Results and Evaluation</vt:lpstr>
      <vt:lpstr>Comparison table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Image Compositing with Feathering and Color Adjustment</dc:title>
  <dc:creator>chaza dally</dc:creator>
  <cp:lastModifiedBy>chaza dally</cp:lastModifiedBy>
  <cp:revision>2</cp:revision>
  <dcterms:created xsi:type="dcterms:W3CDTF">2025-04-02T17:04:26Z</dcterms:created>
  <dcterms:modified xsi:type="dcterms:W3CDTF">2025-04-02T20:58:41Z</dcterms:modified>
</cp:coreProperties>
</file>