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2" d="100"/>
          <a:sy n="72" d="100"/>
        </p:scale>
        <p:origin x="65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11/29/2017</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11/29/2017</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11/29/2017</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1291A-EE7E-45A4-89A0-CB07BD25D053}"/>
              </a:ext>
            </a:extLst>
          </p:cNvPr>
          <p:cNvSpPr>
            <a:spLocks noGrp="1"/>
          </p:cNvSpPr>
          <p:nvPr>
            <p:ph type="ctrTitle"/>
          </p:nvPr>
        </p:nvSpPr>
        <p:spPr>
          <a:xfrm>
            <a:off x="2387063" y="767826"/>
            <a:ext cx="8637073" cy="2541431"/>
          </a:xfrm>
        </p:spPr>
        <p:txBody>
          <a:bodyPr>
            <a:normAutofit fontScale="90000"/>
          </a:bodyPr>
          <a:lstStyle/>
          <a:p>
            <a:pPr algn="ctr"/>
            <a:r>
              <a:rPr lang="en-US" dirty="0"/>
              <a:t>MSSA COHORT 3 CAPSTONE Project</a:t>
            </a:r>
            <a:br>
              <a:rPr lang="en-US" dirty="0"/>
            </a:br>
            <a:r>
              <a:rPr lang="en-US" dirty="0"/>
              <a:t>Christopher </a:t>
            </a:r>
            <a:r>
              <a:rPr lang="en-US" dirty="0" err="1"/>
              <a:t>casale</a:t>
            </a:r>
            <a:endParaRPr lang="en-US" dirty="0"/>
          </a:p>
        </p:txBody>
      </p:sp>
    </p:spTree>
    <p:extLst>
      <p:ext uri="{BB962C8B-B14F-4D97-AF65-F5344CB8AC3E}">
        <p14:creationId xmlns:p14="http://schemas.microsoft.com/office/powerpoint/2010/main" val="71616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EA35E-6E34-49DB-A5C6-1FEB5DC247CB}"/>
              </a:ext>
            </a:extLst>
          </p:cNvPr>
          <p:cNvSpPr>
            <a:spLocks noGrp="1"/>
          </p:cNvSpPr>
          <p:nvPr>
            <p:ph type="title"/>
          </p:nvPr>
        </p:nvSpPr>
        <p:spPr/>
        <p:txBody>
          <a:bodyPr/>
          <a:lstStyle/>
          <a:p>
            <a:r>
              <a:rPr lang="en-US" dirty="0"/>
              <a:t>What will be covered….</a:t>
            </a:r>
          </a:p>
        </p:txBody>
      </p:sp>
      <p:sp>
        <p:nvSpPr>
          <p:cNvPr id="3" name="Content Placeholder 2">
            <a:extLst>
              <a:ext uri="{FF2B5EF4-FFF2-40B4-BE49-F238E27FC236}">
                <a16:creationId xmlns:a16="http://schemas.microsoft.com/office/drawing/2014/main" id="{2A14255A-FD1F-41E0-87CC-351E1B6BE255}"/>
              </a:ext>
            </a:extLst>
          </p:cNvPr>
          <p:cNvSpPr>
            <a:spLocks noGrp="1"/>
          </p:cNvSpPr>
          <p:nvPr>
            <p:ph idx="1"/>
          </p:nvPr>
        </p:nvSpPr>
        <p:spPr/>
        <p:txBody>
          <a:bodyPr/>
          <a:lstStyle/>
          <a:p>
            <a:r>
              <a:rPr lang="en-US" dirty="0"/>
              <a:t>Today we will cover my personal opinions on how things went, I will also be using others thoughts and ideas from within our classroom. Not turning this into a Vent session I will be providing Facts from the course on what we learned, what we should’ve learned, as well as what we can do to make it better.</a:t>
            </a:r>
          </a:p>
        </p:txBody>
      </p:sp>
    </p:spTree>
    <p:extLst>
      <p:ext uri="{BB962C8B-B14F-4D97-AF65-F5344CB8AC3E}">
        <p14:creationId xmlns:p14="http://schemas.microsoft.com/office/powerpoint/2010/main" val="3009477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312A0-7895-46DA-98A6-492C767EDF7A}"/>
              </a:ext>
            </a:extLst>
          </p:cNvPr>
          <p:cNvSpPr>
            <a:spLocks noGrp="1"/>
          </p:cNvSpPr>
          <p:nvPr>
            <p:ph type="title"/>
          </p:nvPr>
        </p:nvSpPr>
        <p:spPr/>
        <p:txBody>
          <a:bodyPr/>
          <a:lstStyle/>
          <a:p>
            <a:r>
              <a:rPr lang="en-US" dirty="0"/>
              <a:t>Azure…</a:t>
            </a:r>
          </a:p>
        </p:txBody>
      </p:sp>
      <p:sp>
        <p:nvSpPr>
          <p:cNvPr id="3" name="Content Placeholder 2">
            <a:extLst>
              <a:ext uri="{FF2B5EF4-FFF2-40B4-BE49-F238E27FC236}">
                <a16:creationId xmlns:a16="http://schemas.microsoft.com/office/drawing/2014/main" id="{7BF616D6-5178-4B04-A069-37EC50DA4D5C}"/>
              </a:ext>
            </a:extLst>
          </p:cNvPr>
          <p:cNvSpPr>
            <a:spLocks noGrp="1"/>
          </p:cNvSpPr>
          <p:nvPr>
            <p:ph idx="1"/>
          </p:nvPr>
        </p:nvSpPr>
        <p:spPr/>
        <p:txBody>
          <a:bodyPr>
            <a:normAutofit fontScale="85000" lnSpcReduction="10000"/>
          </a:bodyPr>
          <a:lstStyle/>
          <a:p>
            <a:r>
              <a:rPr lang="en-US" b="1" dirty="0"/>
              <a:t>Myself Azure</a:t>
            </a:r>
            <a:r>
              <a:rPr lang="en-US" dirty="0"/>
              <a:t>- the 100$ credit is either not enough credit to facilitate the learning career for the course, meaning it is only templated for a WEEK of learning, some people really enjoyed it while it lasted and wanted to continue learning.</a:t>
            </a:r>
          </a:p>
          <a:p>
            <a:r>
              <a:rPr lang="en-US" b="1" dirty="0"/>
              <a:t>Student 1- AZURE</a:t>
            </a:r>
            <a:endParaRPr lang="en-US" dirty="0"/>
          </a:p>
          <a:p>
            <a:r>
              <a:rPr lang="en-US" dirty="0"/>
              <a:t>Pros: Azure had potential to be something great to learn. I felt like it was easy to understand the main concept of it. We just had a rough time trying to put in practice what we learned. </a:t>
            </a:r>
          </a:p>
          <a:p>
            <a:r>
              <a:rPr lang="en-US" dirty="0"/>
              <a:t>Cons: With Azure, we had a hard time accessing out accounts and being able to create web pages.</a:t>
            </a:r>
          </a:p>
          <a:p>
            <a:r>
              <a:rPr lang="en-US" b="1" dirty="0"/>
              <a:t>Student II AZURE</a:t>
            </a:r>
            <a:r>
              <a:rPr lang="en-US" dirty="0"/>
              <a:t>: Didn’t like the fact that our hands-on time with the program was very limited. I don’t feel like we had an adequate amount of time to work and learn the program. </a:t>
            </a:r>
          </a:p>
          <a:p>
            <a:endParaRPr lang="en-US" dirty="0"/>
          </a:p>
        </p:txBody>
      </p:sp>
    </p:spTree>
    <p:extLst>
      <p:ext uri="{BB962C8B-B14F-4D97-AF65-F5344CB8AC3E}">
        <p14:creationId xmlns:p14="http://schemas.microsoft.com/office/powerpoint/2010/main" val="3684163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C13BD-E587-44AE-B124-54548C074F21}"/>
              </a:ext>
            </a:extLst>
          </p:cNvPr>
          <p:cNvSpPr>
            <a:spLocks noGrp="1"/>
          </p:cNvSpPr>
          <p:nvPr>
            <p:ph type="title"/>
          </p:nvPr>
        </p:nvSpPr>
        <p:spPr/>
        <p:txBody>
          <a:bodyPr/>
          <a:lstStyle/>
          <a:p>
            <a:r>
              <a:rPr lang="en-US" dirty="0"/>
              <a:t>C#...</a:t>
            </a:r>
          </a:p>
        </p:txBody>
      </p:sp>
      <p:sp>
        <p:nvSpPr>
          <p:cNvPr id="3" name="Content Placeholder 2">
            <a:extLst>
              <a:ext uri="{FF2B5EF4-FFF2-40B4-BE49-F238E27FC236}">
                <a16:creationId xmlns:a16="http://schemas.microsoft.com/office/drawing/2014/main" id="{C5620F2F-B4F5-46E2-973F-9CECFAD6047A}"/>
              </a:ext>
            </a:extLst>
          </p:cNvPr>
          <p:cNvSpPr>
            <a:spLocks noGrp="1"/>
          </p:cNvSpPr>
          <p:nvPr>
            <p:ph idx="1"/>
          </p:nvPr>
        </p:nvSpPr>
        <p:spPr/>
        <p:txBody>
          <a:bodyPr/>
          <a:lstStyle/>
          <a:p>
            <a:r>
              <a:rPr lang="en-US" b="1" dirty="0"/>
              <a:t>Myself C#-</a:t>
            </a:r>
            <a:r>
              <a:rPr lang="en-US" dirty="0"/>
              <a:t> I personally believe our time spent was sufficient with c#, however I wish the course would go slower than it was,</a:t>
            </a:r>
          </a:p>
          <a:p>
            <a:r>
              <a:rPr lang="en-US" dirty="0"/>
              <a:t>now most of the students did not mind the pace, the individuals that have never touched this before struggled. </a:t>
            </a:r>
          </a:p>
          <a:p>
            <a:r>
              <a:rPr lang="en-US" b="1" dirty="0"/>
              <a:t>Student II: C#</a:t>
            </a:r>
            <a:r>
              <a:rPr lang="en-US" dirty="0"/>
              <a:t> was the first program we worked with, but coming from no IT background, the speed that we went through the book and exercises didn’t let the material sink in, nor did it make any sense. We were just answering questions and not getting a real explanation of what everything really meant. </a:t>
            </a:r>
          </a:p>
          <a:p>
            <a:endParaRPr lang="en-US" dirty="0"/>
          </a:p>
        </p:txBody>
      </p:sp>
    </p:spTree>
    <p:extLst>
      <p:ext uri="{BB962C8B-B14F-4D97-AF65-F5344CB8AC3E}">
        <p14:creationId xmlns:p14="http://schemas.microsoft.com/office/powerpoint/2010/main" val="1215392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66AC4-9458-4E30-9056-928DA539CFFC}"/>
              </a:ext>
            </a:extLst>
          </p:cNvPr>
          <p:cNvSpPr>
            <a:spLocks noGrp="1"/>
          </p:cNvSpPr>
          <p:nvPr>
            <p:ph type="title"/>
          </p:nvPr>
        </p:nvSpPr>
        <p:spPr/>
        <p:txBody>
          <a:bodyPr/>
          <a:lstStyle/>
          <a:p>
            <a:r>
              <a:rPr lang="en-US" dirty="0"/>
              <a:t>T-SQL…</a:t>
            </a:r>
          </a:p>
        </p:txBody>
      </p:sp>
      <p:sp>
        <p:nvSpPr>
          <p:cNvPr id="3" name="Content Placeholder 2">
            <a:extLst>
              <a:ext uri="{FF2B5EF4-FFF2-40B4-BE49-F238E27FC236}">
                <a16:creationId xmlns:a16="http://schemas.microsoft.com/office/drawing/2014/main" id="{AB38E510-8E5B-4EDB-ADDC-99BB4C371B79}"/>
              </a:ext>
            </a:extLst>
          </p:cNvPr>
          <p:cNvSpPr>
            <a:spLocks noGrp="1"/>
          </p:cNvSpPr>
          <p:nvPr>
            <p:ph idx="1"/>
          </p:nvPr>
        </p:nvSpPr>
        <p:spPr/>
        <p:txBody>
          <a:bodyPr>
            <a:normAutofit fontScale="70000" lnSpcReduction="20000"/>
          </a:bodyPr>
          <a:lstStyle/>
          <a:p>
            <a:r>
              <a:rPr lang="en-US" b="1" dirty="0"/>
              <a:t>Myself T-SQL</a:t>
            </a:r>
            <a:r>
              <a:rPr lang="en-US" dirty="0"/>
              <a:t>- Same concept the teacher was very knowledgeable about the courses set forth however not enough time for the students such as myself</a:t>
            </a:r>
          </a:p>
          <a:p>
            <a:r>
              <a:rPr lang="en-US" dirty="0"/>
              <a:t>got a firm grasp on the topic. We knew we wouldn’t grasp EVERYTHING, I personally don’t recall much from the topic.</a:t>
            </a:r>
          </a:p>
          <a:p>
            <a:r>
              <a:rPr lang="en-US" b="1" dirty="0"/>
              <a:t>Student 1-SQL</a:t>
            </a:r>
            <a:endParaRPr lang="en-US" dirty="0"/>
          </a:p>
          <a:p>
            <a:r>
              <a:rPr lang="en-US" dirty="0"/>
              <a:t>Pros: SQL was my favorite class and I felt like I got a good grasp on the topic. It was well explained and easy to learn.</a:t>
            </a:r>
          </a:p>
          <a:p>
            <a:r>
              <a:rPr lang="en-US" dirty="0"/>
              <a:t>Cons: Our time learning SQL was way too short. If we would of send more time learning it I would of being able to learn a lot more.  </a:t>
            </a:r>
          </a:p>
          <a:p>
            <a:r>
              <a:rPr lang="en-US" b="1" dirty="0"/>
              <a:t>Student IISQL(T-SQL)</a:t>
            </a:r>
            <a:r>
              <a:rPr lang="en-US" dirty="0"/>
              <a:t>: Too much jumping back and forth between different programs just to create a simple database. There are simpler methods to work with SQL but for somebody with no knowledge on the program, makes it more confusing instead of trying to simplify it. </a:t>
            </a:r>
          </a:p>
          <a:p>
            <a:endParaRPr lang="en-US" dirty="0"/>
          </a:p>
        </p:txBody>
      </p:sp>
    </p:spTree>
    <p:extLst>
      <p:ext uri="{BB962C8B-B14F-4D97-AF65-F5344CB8AC3E}">
        <p14:creationId xmlns:p14="http://schemas.microsoft.com/office/powerpoint/2010/main" val="3516102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000DD-0814-40F8-9F90-B672EA12B9E0}"/>
              </a:ext>
            </a:extLst>
          </p:cNvPr>
          <p:cNvSpPr>
            <a:spLocks noGrp="1"/>
          </p:cNvSpPr>
          <p:nvPr>
            <p:ph type="title"/>
          </p:nvPr>
        </p:nvSpPr>
        <p:spPr/>
        <p:txBody>
          <a:bodyPr/>
          <a:lstStyle/>
          <a:p>
            <a:r>
              <a:rPr lang="en-US" dirty="0"/>
              <a:t>ASP.NET</a:t>
            </a:r>
          </a:p>
        </p:txBody>
      </p:sp>
      <p:sp>
        <p:nvSpPr>
          <p:cNvPr id="3" name="Content Placeholder 2">
            <a:extLst>
              <a:ext uri="{FF2B5EF4-FFF2-40B4-BE49-F238E27FC236}">
                <a16:creationId xmlns:a16="http://schemas.microsoft.com/office/drawing/2014/main" id="{3611D444-8296-4D16-9768-A1D8B9C9DBCF}"/>
              </a:ext>
            </a:extLst>
          </p:cNvPr>
          <p:cNvSpPr>
            <a:spLocks noGrp="1"/>
          </p:cNvSpPr>
          <p:nvPr>
            <p:ph idx="1"/>
          </p:nvPr>
        </p:nvSpPr>
        <p:spPr/>
        <p:txBody>
          <a:bodyPr>
            <a:normAutofit/>
          </a:bodyPr>
          <a:lstStyle/>
          <a:p>
            <a:r>
              <a:rPr lang="en-US" b="1" dirty="0"/>
              <a:t>Chris ASP.NET</a:t>
            </a:r>
            <a:r>
              <a:rPr lang="en-US" dirty="0"/>
              <a:t>- was a blur to me personally. Honestly the material was there the teacher was knowledgeable, however again feel as if I had missed </a:t>
            </a:r>
          </a:p>
          <a:p>
            <a:r>
              <a:rPr lang="en-US" dirty="0"/>
              <a:t>an additional course, so what I’m saying is a person like myself needs to do this type of work before the course starts. </a:t>
            </a:r>
          </a:p>
          <a:p>
            <a:r>
              <a:rPr lang="en-US" b="1" dirty="0"/>
              <a:t>Student 1 ASP.NET - </a:t>
            </a:r>
            <a:r>
              <a:rPr lang="en-US" dirty="0"/>
              <a:t>is written in C# and I had a hard time learning C#, so ASP was very challenging for me. I struggle to keep up with the day to day class.</a:t>
            </a:r>
          </a:p>
          <a:p>
            <a:endParaRPr lang="en-US" dirty="0"/>
          </a:p>
        </p:txBody>
      </p:sp>
    </p:spTree>
    <p:extLst>
      <p:ext uri="{BB962C8B-B14F-4D97-AF65-F5344CB8AC3E}">
        <p14:creationId xmlns:p14="http://schemas.microsoft.com/office/powerpoint/2010/main" val="501759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15602-B1F6-44C7-8DEB-F74768307D6B}"/>
              </a:ext>
            </a:extLst>
          </p:cNvPr>
          <p:cNvSpPr>
            <a:spLocks noGrp="1"/>
          </p:cNvSpPr>
          <p:nvPr>
            <p:ph type="title"/>
          </p:nvPr>
        </p:nvSpPr>
        <p:spPr/>
        <p:txBody>
          <a:bodyPr/>
          <a:lstStyle/>
          <a:p>
            <a:r>
              <a:rPr lang="en-US" dirty="0"/>
              <a:t>MY PERSONAL CONCLUSION…</a:t>
            </a:r>
          </a:p>
        </p:txBody>
      </p:sp>
      <p:sp>
        <p:nvSpPr>
          <p:cNvPr id="3" name="Content Placeholder 2">
            <a:extLst>
              <a:ext uri="{FF2B5EF4-FFF2-40B4-BE49-F238E27FC236}">
                <a16:creationId xmlns:a16="http://schemas.microsoft.com/office/drawing/2014/main" id="{99448975-E63C-42B5-9089-1ED6599E65BC}"/>
              </a:ext>
            </a:extLst>
          </p:cNvPr>
          <p:cNvSpPr>
            <a:spLocks noGrp="1"/>
          </p:cNvSpPr>
          <p:nvPr>
            <p:ph idx="1"/>
          </p:nvPr>
        </p:nvSpPr>
        <p:spPr/>
        <p:txBody>
          <a:bodyPr>
            <a:normAutofit fontScale="85000" lnSpcReduction="10000"/>
          </a:bodyPr>
          <a:lstStyle/>
          <a:p>
            <a:r>
              <a:rPr lang="en-US" b="1" dirty="0"/>
              <a:t>Conclusion</a:t>
            </a:r>
            <a:r>
              <a:rPr lang="en-US" dirty="0"/>
              <a:t>- I honestly wish there was more time in the course... I don’t believe someone such as myself with little to no experience can just jump into this course and become familiar with cloud app development. Now Given the time we have off such as weekends and such we could’ve self-related to YouTube, and countless websites for computer coding, I was personally afraid to reach out and self-resource because I didn’t know exactly what to look for, sure, I can type in C# and run with it or Azure tutorials, but the problem was "what do I do, where do I start...."</a:t>
            </a:r>
          </a:p>
          <a:p>
            <a:r>
              <a:rPr lang="en-US" dirty="0"/>
              <a:t>My deepest honest opinion is, this is not a course that should be crammed into 18 weeks, if that is the case I believe the Army should allow additional time before the course even starts like 1 day of the week just to touch on subjects. But I know myself getting into this course was possibly the hardest thing I’ve had to do in my career just off the fact that "the manning roster wouldn’t allow a soldier getting out to have the time.</a:t>
            </a:r>
          </a:p>
          <a:p>
            <a:endParaRPr lang="en-US" dirty="0"/>
          </a:p>
        </p:txBody>
      </p:sp>
    </p:spTree>
    <p:extLst>
      <p:ext uri="{BB962C8B-B14F-4D97-AF65-F5344CB8AC3E}">
        <p14:creationId xmlns:p14="http://schemas.microsoft.com/office/powerpoint/2010/main" val="233933550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1493</TotalTime>
  <Words>797</Words>
  <Application>Microsoft Office PowerPoint</Application>
  <PresentationFormat>Widescreen</PresentationFormat>
  <Paragraphs>27</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Gill Sans MT</vt:lpstr>
      <vt:lpstr>Gallery</vt:lpstr>
      <vt:lpstr>MSSA COHORT 3 CAPSTONE Project Christopher casale</vt:lpstr>
      <vt:lpstr>What will be covered….</vt:lpstr>
      <vt:lpstr>Azure…</vt:lpstr>
      <vt:lpstr>C#...</vt:lpstr>
      <vt:lpstr>T-SQL…</vt:lpstr>
      <vt:lpstr>ASP.NET</vt:lpstr>
      <vt:lpstr>MY PERSONAL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MSSA COHORT 3 CAPSTONE Project Christopher casale</dc:title>
  <dc:creator>Casale, Christopher H.</dc:creator>
  <cp:lastModifiedBy>Casale, Christopher H.</cp:lastModifiedBy>
  <cp:revision>3</cp:revision>
  <dcterms:created xsi:type="dcterms:W3CDTF">2017-11-29T14:13:43Z</dcterms:created>
  <dcterms:modified xsi:type="dcterms:W3CDTF">2017-11-30T15:06:50Z</dcterms:modified>
</cp:coreProperties>
</file>