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 bwMode="auto"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10" name="Google Shape;10;p2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 bwMode="auto"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fill="norm" stroke="1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 bwMode="auto"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 bwMode="auto"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 bwMode="auto"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 bwMode="auto"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 bwMode="auto"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fill="norm" stroke="1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 bwMode="auto"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 bwMode="auto"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 bwMode="auto"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 bwMode="auto">
            <a:xfrm>
              <a:off x="4896606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 bwMode="auto"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 bwMode="auto"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 bwMode="auto"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 bwMode="auto"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 bwMode="auto"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8" name="Google Shape;28;p2"/>
            <p:cNvGrpSpPr/>
            <p:nvPr/>
          </p:nvGrpSpPr>
          <p:grpSpPr bwMode="auto">
            <a:xfrm rot="29907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29" name="Google Shape;29;p2"/>
              <p:cNvSpPr/>
              <p:nvPr/>
            </p:nvSpPr>
            <p:spPr bwMode="auto"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fill="norm" stroke="1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 bwMode="auto"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fill="norm" stroke="1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 bwMode="auto"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 bwMode="auto"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 bwMode="auto"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 bwMode="auto">
              <a:xfrm>
                <a:off x="2567858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fill="norm" stroke="1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 bwMode="auto"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 bwMode="auto"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 bwMode="auto"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 bwMode="auto"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 bwMode="auto"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 bwMode="auto"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 bwMode="auto"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 bwMode="auto"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fill="norm" stroke="1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 bwMode="auto"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fill="norm" stroke="1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 bwMode="auto"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 bwMode="auto"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 bwMode="auto"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stroke="1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 bwMode="auto"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fill="norm" stroke="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 bwMode="auto"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fill="norm" stroke="1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 bwMode="auto"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fill="norm" stroke="1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 bwMode="auto"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fill="norm" stroke="1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3" name="Google Shape;53;p2"/>
          <p:cNvSpPr txBox="1"/>
          <p:nvPr>
            <p:ph type="ctrTitle"/>
          </p:nvPr>
        </p:nvSpPr>
        <p:spPr bwMode="auto">
          <a:xfrm>
            <a:off x="2335950" y="1329899"/>
            <a:ext cx="4776900" cy="17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2"/>
          <p:cNvSpPr txBox="1"/>
          <p:nvPr>
            <p:ph type="subTitle" idx="1"/>
          </p:nvPr>
        </p:nvSpPr>
        <p:spPr bwMode="auto">
          <a:xfrm>
            <a:off x="2335950" y="3204066"/>
            <a:ext cx="4776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33" name="Google Shape;433;p11"/>
          <p:cNvGrpSpPr/>
          <p:nvPr/>
        </p:nvGrpSpPr>
        <p:grpSpPr bwMode="auto"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434" name="Google Shape;434;p11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 bwMode="auto"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fill="norm" stroke="1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 bwMode="auto"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 bwMode="auto"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 bwMode="auto"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 bwMode="auto"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 bwMode="auto"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fill="norm" stroke="1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 bwMode="auto"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 bwMode="auto"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 bwMode="auto"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 bwMode="auto">
            <a:xfrm>
              <a:off x="4896606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 bwMode="auto"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 bwMode="auto"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 bwMode="auto"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 bwMode="auto"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 bwMode="auto"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52" name="Google Shape;452;p11"/>
            <p:cNvGrpSpPr/>
            <p:nvPr/>
          </p:nvGrpSpPr>
          <p:grpSpPr bwMode="auto">
            <a:xfrm rot="29907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453" name="Google Shape;453;p11"/>
              <p:cNvSpPr/>
              <p:nvPr/>
            </p:nvSpPr>
            <p:spPr bwMode="auto"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fill="norm" stroke="1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4" name="Google Shape;454;p11"/>
              <p:cNvSpPr/>
              <p:nvPr/>
            </p:nvSpPr>
            <p:spPr bwMode="auto"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fill="norm" stroke="1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5" name="Google Shape;455;p11"/>
              <p:cNvSpPr/>
              <p:nvPr/>
            </p:nvSpPr>
            <p:spPr bwMode="auto"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 bwMode="auto"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7" name="Google Shape;457;p11"/>
              <p:cNvSpPr/>
              <p:nvPr/>
            </p:nvSpPr>
            <p:spPr bwMode="auto"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 bwMode="auto">
              <a:xfrm>
                <a:off x="2567858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fill="norm" stroke="1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 bwMode="auto"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 bwMode="auto"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 bwMode="auto"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2" name="Google Shape;462;p11"/>
              <p:cNvSpPr/>
              <p:nvPr/>
            </p:nvSpPr>
            <p:spPr bwMode="auto"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 bwMode="auto"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 bwMode="auto"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 bwMode="auto"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 bwMode="auto"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fill="norm" stroke="1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 bwMode="auto"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fill="norm" stroke="1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 bwMode="auto"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469" name="Google Shape;469;p11"/>
            <p:cNvSpPr/>
            <p:nvPr/>
          </p:nvSpPr>
          <p:spPr bwMode="auto"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 bwMode="auto"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stroke="1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471;p11"/>
            <p:cNvSpPr/>
            <p:nvPr/>
          </p:nvSpPr>
          <p:spPr bwMode="auto"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fill="norm" stroke="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472;p11"/>
            <p:cNvSpPr/>
            <p:nvPr/>
          </p:nvSpPr>
          <p:spPr bwMode="auto"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fill="norm" stroke="1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473;p11"/>
            <p:cNvSpPr/>
            <p:nvPr/>
          </p:nvSpPr>
          <p:spPr bwMode="auto"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fill="norm" stroke="1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4" name="Google Shape;474;p11"/>
            <p:cNvSpPr/>
            <p:nvPr/>
          </p:nvSpPr>
          <p:spPr bwMode="auto"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fill="norm" stroke="1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5" name="Google Shape;475;p11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" name="Google Shape;476;p11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77" name="Google Shape;477;p11"/>
          <p:cNvSpPr txBox="1"/>
          <p:nvPr>
            <p:ph type="title" hasCustomPrompt="1"/>
          </p:nvPr>
        </p:nvSpPr>
        <p:spPr bwMode="auto">
          <a:xfrm>
            <a:off x="2587650" y="2065800"/>
            <a:ext cx="4986000" cy="11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78" name="Google Shape;478;p11"/>
          <p:cNvSpPr txBox="1"/>
          <p:nvPr>
            <p:ph type="subTitle" idx="1"/>
          </p:nvPr>
        </p:nvSpPr>
        <p:spPr bwMode="auto">
          <a:xfrm>
            <a:off x="2587650" y="3242196"/>
            <a:ext cx="4986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BLANK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81" name="Google Shape;481;p13"/>
          <p:cNvGrpSpPr/>
          <p:nvPr/>
        </p:nvGrpSpPr>
        <p:grpSpPr bwMode="auto"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482" name="Google Shape;482;p13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83" name="Google Shape;483;p13"/>
            <p:cNvGrpSpPr/>
            <p:nvPr/>
          </p:nvGrpSpPr>
          <p:grpSpPr bwMode="auto"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484" name="Google Shape;484;p13"/>
              <p:cNvSpPr/>
              <p:nvPr/>
            </p:nvSpPr>
            <p:spPr bwMode="auto"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fill="norm" stroke="1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5" name="Google Shape;485;p13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 bwMode="auto"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 bwMode="auto"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 bwMode="auto"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 bwMode="auto"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 bwMode="auto"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fill="norm" stroke="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 bwMode="auto"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fill="norm" stroke="1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3" name="Google Shape;493;p13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4" name="Google Shape;494;p13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 bwMode="auto"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 bwMode="auto"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 bwMode="auto"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 bwMode="auto"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 bwMode="auto"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fill="norm" stroke="1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 bwMode="auto"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 bwMode="auto"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 bwMode="auto"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 bwMode="auto"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 bwMode="auto"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 bwMode="auto"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 bwMode="auto"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7" name="Google Shape;507;p13"/>
              <p:cNvSpPr/>
              <p:nvPr/>
            </p:nvSpPr>
            <p:spPr bwMode="auto"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8" name="Google Shape;508;p13"/>
              <p:cNvSpPr/>
              <p:nvPr/>
            </p:nvSpPr>
            <p:spPr bwMode="auto"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 bwMode="auto"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0" name="Google Shape;510;p13"/>
              <p:cNvSpPr/>
              <p:nvPr/>
            </p:nvSpPr>
            <p:spPr bwMode="auto"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1" name="Google Shape;511;p13"/>
              <p:cNvSpPr/>
              <p:nvPr/>
            </p:nvSpPr>
            <p:spPr bwMode="auto"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 bwMode="auto"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 bwMode="auto"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 bwMode="auto"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 bwMode="auto"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 bwMode="auto"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 bwMode="auto"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8" name="Google Shape;518;p13"/>
              <p:cNvSpPr/>
              <p:nvPr/>
            </p:nvSpPr>
            <p:spPr bwMode="auto"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9" name="Google Shape;519;p13"/>
              <p:cNvSpPr/>
              <p:nvPr/>
            </p:nvSpPr>
            <p:spPr bwMode="auto"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0" name="Google Shape;520;p13"/>
              <p:cNvSpPr/>
              <p:nvPr/>
            </p:nvSpPr>
            <p:spPr bwMode="auto"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stroke="1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1" name="Google Shape;521;p13"/>
              <p:cNvSpPr/>
              <p:nvPr/>
            </p:nvSpPr>
            <p:spPr bwMode="auto"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fill="norm" stroke="1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2" name="Google Shape;522;p13"/>
              <p:cNvSpPr/>
              <p:nvPr/>
            </p:nvSpPr>
            <p:spPr bwMode="auto"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3" name="Google Shape;523;p13"/>
              <p:cNvSpPr/>
              <p:nvPr/>
            </p:nvSpPr>
            <p:spPr bwMode="auto"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4" name="Google Shape;524;p13"/>
              <p:cNvSpPr/>
              <p:nvPr/>
            </p:nvSpPr>
            <p:spPr bwMode="auto"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fill="norm" stroke="1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525" name="Google Shape;525;p13"/>
          <p:cNvSpPr txBox="1"/>
          <p:nvPr>
            <p:ph type="title"/>
          </p:nvPr>
        </p:nvSpPr>
        <p:spPr bwMode="auto">
          <a:xfrm>
            <a:off x="2030400" y="2076150"/>
            <a:ext cx="246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526" name="Google Shape;526;p13"/>
          <p:cNvSpPr txBox="1"/>
          <p:nvPr>
            <p:ph type="title" idx="2" hasCustomPrompt="1"/>
          </p:nvPr>
        </p:nvSpPr>
        <p:spPr bwMode="auto">
          <a:xfrm>
            <a:off x="2030400" y="1827825"/>
            <a:ext cx="4521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27" name="Google Shape;527;p13"/>
          <p:cNvSpPr txBox="1"/>
          <p:nvPr>
            <p:ph type="subTitle" idx="1"/>
          </p:nvPr>
        </p:nvSpPr>
        <p:spPr bwMode="auto">
          <a:xfrm>
            <a:off x="2030400" y="2510275"/>
            <a:ext cx="246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8" name="Google Shape;528;p13"/>
          <p:cNvSpPr txBox="1"/>
          <p:nvPr>
            <p:ph type="title" idx="3"/>
          </p:nvPr>
        </p:nvSpPr>
        <p:spPr bwMode="auto">
          <a:xfrm>
            <a:off x="5710050" y="2076150"/>
            <a:ext cx="246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529" name="Google Shape;529;p13"/>
          <p:cNvSpPr txBox="1"/>
          <p:nvPr>
            <p:ph type="title" idx="4" hasCustomPrompt="1"/>
          </p:nvPr>
        </p:nvSpPr>
        <p:spPr bwMode="auto">
          <a:xfrm>
            <a:off x="5710050" y="1827825"/>
            <a:ext cx="4521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30" name="Google Shape;530;p13"/>
          <p:cNvSpPr txBox="1"/>
          <p:nvPr>
            <p:ph type="subTitle" idx="5"/>
          </p:nvPr>
        </p:nvSpPr>
        <p:spPr bwMode="auto">
          <a:xfrm>
            <a:off x="5710050" y="2510275"/>
            <a:ext cx="246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1" name="Google Shape;531;p13"/>
          <p:cNvSpPr txBox="1"/>
          <p:nvPr>
            <p:ph type="title" idx="6"/>
          </p:nvPr>
        </p:nvSpPr>
        <p:spPr bwMode="auto">
          <a:xfrm>
            <a:off x="5710050" y="3556949"/>
            <a:ext cx="246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532" name="Google Shape;532;p13"/>
          <p:cNvSpPr txBox="1"/>
          <p:nvPr>
            <p:ph type="title" idx="7" hasCustomPrompt="1"/>
          </p:nvPr>
        </p:nvSpPr>
        <p:spPr bwMode="auto">
          <a:xfrm>
            <a:off x="5710050" y="3284621"/>
            <a:ext cx="4521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33" name="Google Shape;533;p13"/>
          <p:cNvSpPr txBox="1"/>
          <p:nvPr>
            <p:ph type="subTitle" idx="8"/>
          </p:nvPr>
        </p:nvSpPr>
        <p:spPr bwMode="auto">
          <a:xfrm>
            <a:off x="5710050" y="3991075"/>
            <a:ext cx="246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4" name="Google Shape;534;p13"/>
          <p:cNvSpPr txBox="1"/>
          <p:nvPr>
            <p:ph type="title" idx="9"/>
          </p:nvPr>
        </p:nvSpPr>
        <p:spPr bwMode="auto">
          <a:xfrm>
            <a:off x="2030400" y="3532175"/>
            <a:ext cx="246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535" name="Google Shape;535;p13"/>
          <p:cNvSpPr txBox="1"/>
          <p:nvPr>
            <p:ph type="title" idx="13" hasCustomPrompt="1"/>
          </p:nvPr>
        </p:nvSpPr>
        <p:spPr bwMode="auto">
          <a:xfrm>
            <a:off x="2030400" y="3283850"/>
            <a:ext cx="4521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36" name="Google Shape;536;p13"/>
          <p:cNvSpPr txBox="1"/>
          <p:nvPr>
            <p:ph type="subTitle" idx="14"/>
          </p:nvPr>
        </p:nvSpPr>
        <p:spPr bwMode="auto">
          <a:xfrm>
            <a:off x="2030400" y="3966300"/>
            <a:ext cx="246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7" name="Google Shape;537;p13"/>
          <p:cNvSpPr txBox="1"/>
          <p:nvPr>
            <p:ph type="title" idx="15"/>
          </p:nvPr>
        </p:nvSpPr>
        <p:spPr bwMode="auto"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BLANK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39" name="Google Shape;539;p14"/>
          <p:cNvGrpSpPr/>
          <p:nvPr/>
        </p:nvGrpSpPr>
        <p:grpSpPr bwMode="auto"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540" name="Google Shape;540;p14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1" name="Google Shape;541;p14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2" name="Google Shape;542;p14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 bwMode="auto"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fill="norm" stroke="1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 bwMode="auto"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 bwMode="auto"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6" name="Google Shape;546;p14"/>
            <p:cNvSpPr/>
            <p:nvPr/>
          </p:nvSpPr>
          <p:spPr bwMode="auto"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7" name="Google Shape;547;p14"/>
            <p:cNvSpPr/>
            <p:nvPr/>
          </p:nvSpPr>
          <p:spPr bwMode="auto"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 bwMode="auto"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fill="norm" stroke="1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 bwMode="auto"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0" name="Google Shape;550;p14"/>
            <p:cNvSpPr/>
            <p:nvPr/>
          </p:nvSpPr>
          <p:spPr bwMode="auto"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1" name="Google Shape;551;p14"/>
            <p:cNvSpPr/>
            <p:nvPr/>
          </p:nvSpPr>
          <p:spPr bwMode="auto"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2" name="Google Shape;552;p14"/>
            <p:cNvSpPr/>
            <p:nvPr/>
          </p:nvSpPr>
          <p:spPr bwMode="auto">
            <a:xfrm>
              <a:off x="4896606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3" name="Google Shape;553;p14"/>
            <p:cNvSpPr/>
            <p:nvPr/>
          </p:nvSpPr>
          <p:spPr bwMode="auto"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 bwMode="auto"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 bwMode="auto"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6" name="Google Shape;556;p14"/>
            <p:cNvSpPr/>
            <p:nvPr/>
          </p:nvSpPr>
          <p:spPr bwMode="auto"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7" name="Google Shape;557;p14"/>
            <p:cNvSpPr/>
            <p:nvPr/>
          </p:nvSpPr>
          <p:spPr bwMode="auto"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58" name="Google Shape;558;p14"/>
            <p:cNvGrpSpPr/>
            <p:nvPr/>
          </p:nvGrpSpPr>
          <p:grpSpPr bwMode="auto">
            <a:xfrm rot="29907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559" name="Google Shape;559;p14"/>
              <p:cNvSpPr/>
              <p:nvPr/>
            </p:nvSpPr>
            <p:spPr bwMode="auto"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fill="norm" stroke="1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0" name="Google Shape;560;p14"/>
              <p:cNvSpPr/>
              <p:nvPr/>
            </p:nvSpPr>
            <p:spPr bwMode="auto"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fill="norm" stroke="1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1" name="Google Shape;561;p14"/>
              <p:cNvSpPr/>
              <p:nvPr/>
            </p:nvSpPr>
            <p:spPr bwMode="auto"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2" name="Google Shape;562;p14"/>
              <p:cNvSpPr/>
              <p:nvPr/>
            </p:nvSpPr>
            <p:spPr bwMode="auto"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 bwMode="auto"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4" name="Google Shape;564;p14"/>
              <p:cNvSpPr/>
              <p:nvPr/>
            </p:nvSpPr>
            <p:spPr bwMode="auto">
              <a:xfrm>
                <a:off x="2567858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fill="norm" stroke="1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5" name="Google Shape;565;p14"/>
              <p:cNvSpPr/>
              <p:nvPr/>
            </p:nvSpPr>
            <p:spPr bwMode="auto"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6" name="Google Shape;566;p14"/>
              <p:cNvSpPr/>
              <p:nvPr/>
            </p:nvSpPr>
            <p:spPr bwMode="auto"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7" name="Google Shape;567;p14"/>
              <p:cNvSpPr/>
              <p:nvPr/>
            </p:nvSpPr>
            <p:spPr bwMode="auto"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8" name="Google Shape;568;p14"/>
              <p:cNvSpPr/>
              <p:nvPr/>
            </p:nvSpPr>
            <p:spPr bwMode="auto"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9" name="Google Shape;569;p14"/>
              <p:cNvSpPr/>
              <p:nvPr/>
            </p:nvSpPr>
            <p:spPr bwMode="auto"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0" name="Google Shape;570;p14"/>
              <p:cNvSpPr/>
              <p:nvPr/>
            </p:nvSpPr>
            <p:spPr bwMode="auto"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1" name="Google Shape;571;p14"/>
              <p:cNvSpPr/>
              <p:nvPr/>
            </p:nvSpPr>
            <p:spPr bwMode="auto"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2" name="Google Shape;572;p14"/>
              <p:cNvSpPr/>
              <p:nvPr/>
            </p:nvSpPr>
            <p:spPr bwMode="auto"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fill="norm" stroke="1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3" name="Google Shape;573;p14"/>
              <p:cNvSpPr/>
              <p:nvPr/>
            </p:nvSpPr>
            <p:spPr bwMode="auto"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fill="norm" stroke="1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4" name="Google Shape;574;p14"/>
              <p:cNvSpPr/>
              <p:nvPr/>
            </p:nvSpPr>
            <p:spPr bwMode="auto"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575" name="Google Shape;575;p14"/>
            <p:cNvSpPr/>
            <p:nvPr/>
          </p:nvSpPr>
          <p:spPr bwMode="auto"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6" name="Google Shape;576;p14"/>
            <p:cNvSpPr/>
            <p:nvPr/>
          </p:nvSpPr>
          <p:spPr bwMode="auto"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stroke="1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577;p14"/>
            <p:cNvSpPr/>
            <p:nvPr/>
          </p:nvSpPr>
          <p:spPr bwMode="auto"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fill="norm" stroke="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78;p14"/>
            <p:cNvSpPr/>
            <p:nvPr/>
          </p:nvSpPr>
          <p:spPr bwMode="auto"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fill="norm" stroke="1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579;p14"/>
            <p:cNvSpPr/>
            <p:nvPr/>
          </p:nvSpPr>
          <p:spPr bwMode="auto"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fill="norm" stroke="1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0" name="Google Shape;580;p14"/>
            <p:cNvSpPr/>
            <p:nvPr/>
          </p:nvSpPr>
          <p:spPr bwMode="auto"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fill="norm" stroke="1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1" name="Google Shape;581;p14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2" name="Google Shape;582;p14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83" name="Google Shape;583;p14"/>
          <p:cNvSpPr txBox="1"/>
          <p:nvPr>
            <p:ph type="title"/>
          </p:nvPr>
        </p:nvSpPr>
        <p:spPr bwMode="auto">
          <a:xfrm>
            <a:off x="2707175" y="3333925"/>
            <a:ext cx="5217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sp>
        <p:nvSpPr>
          <p:cNvPr id="584" name="Google Shape;584;p14"/>
          <p:cNvSpPr txBox="1"/>
          <p:nvPr>
            <p:ph type="subTitle" idx="1"/>
          </p:nvPr>
        </p:nvSpPr>
        <p:spPr bwMode="auto">
          <a:xfrm>
            <a:off x="2707175" y="1838675"/>
            <a:ext cx="5217900" cy="12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86" name="Google Shape;586;p15"/>
          <p:cNvGrpSpPr/>
          <p:nvPr/>
        </p:nvGrpSpPr>
        <p:grpSpPr bwMode="auto"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587" name="Google Shape;587;p15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 bwMode="auto"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fill="norm" stroke="1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 bwMode="auto"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 bwMode="auto"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 bwMode="auto"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 bwMode="auto"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 bwMode="auto"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fill="norm" stroke="1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 bwMode="auto"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 bwMode="auto"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 bwMode="auto"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 bwMode="auto">
            <a:xfrm>
              <a:off x="4896606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 bwMode="auto"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 bwMode="auto"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 bwMode="auto"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 bwMode="auto"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 bwMode="auto"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05" name="Google Shape;605;p15"/>
            <p:cNvGrpSpPr/>
            <p:nvPr/>
          </p:nvGrpSpPr>
          <p:grpSpPr bwMode="auto">
            <a:xfrm rot="29907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606" name="Google Shape;606;p15"/>
              <p:cNvSpPr/>
              <p:nvPr/>
            </p:nvSpPr>
            <p:spPr bwMode="auto"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fill="norm" stroke="1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7" name="Google Shape;607;p15"/>
              <p:cNvSpPr/>
              <p:nvPr/>
            </p:nvSpPr>
            <p:spPr bwMode="auto"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fill="norm" stroke="1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8" name="Google Shape;608;p15"/>
              <p:cNvSpPr/>
              <p:nvPr/>
            </p:nvSpPr>
            <p:spPr bwMode="auto"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9" name="Google Shape;609;p15"/>
              <p:cNvSpPr/>
              <p:nvPr/>
            </p:nvSpPr>
            <p:spPr bwMode="auto"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0" name="Google Shape;610;p15"/>
              <p:cNvSpPr/>
              <p:nvPr/>
            </p:nvSpPr>
            <p:spPr bwMode="auto"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1" name="Google Shape;611;p15"/>
              <p:cNvSpPr/>
              <p:nvPr/>
            </p:nvSpPr>
            <p:spPr bwMode="auto">
              <a:xfrm>
                <a:off x="2567858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fill="norm" stroke="1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2" name="Google Shape;612;p15"/>
              <p:cNvSpPr/>
              <p:nvPr/>
            </p:nvSpPr>
            <p:spPr bwMode="auto"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3" name="Google Shape;613;p15"/>
              <p:cNvSpPr/>
              <p:nvPr/>
            </p:nvSpPr>
            <p:spPr bwMode="auto"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 bwMode="auto"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5" name="Google Shape;615;p15"/>
              <p:cNvSpPr/>
              <p:nvPr/>
            </p:nvSpPr>
            <p:spPr bwMode="auto"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6" name="Google Shape;616;p15"/>
              <p:cNvSpPr/>
              <p:nvPr/>
            </p:nvSpPr>
            <p:spPr bwMode="auto"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7" name="Google Shape;617;p15"/>
              <p:cNvSpPr/>
              <p:nvPr/>
            </p:nvSpPr>
            <p:spPr bwMode="auto"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8" name="Google Shape;618;p15"/>
              <p:cNvSpPr/>
              <p:nvPr/>
            </p:nvSpPr>
            <p:spPr bwMode="auto"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9" name="Google Shape;619;p15"/>
              <p:cNvSpPr/>
              <p:nvPr/>
            </p:nvSpPr>
            <p:spPr bwMode="auto"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fill="norm" stroke="1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0" name="Google Shape;620;p15"/>
              <p:cNvSpPr/>
              <p:nvPr/>
            </p:nvSpPr>
            <p:spPr bwMode="auto"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fill="norm" stroke="1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1" name="Google Shape;621;p15"/>
              <p:cNvSpPr/>
              <p:nvPr/>
            </p:nvSpPr>
            <p:spPr bwMode="auto"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622" name="Google Shape;622;p15"/>
            <p:cNvSpPr/>
            <p:nvPr/>
          </p:nvSpPr>
          <p:spPr bwMode="auto"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 bwMode="auto"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stroke="1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 bwMode="auto"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fill="norm" stroke="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 bwMode="auto"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fill="norm" stroke="1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626;p15"/>
            <p:cNvSpPr/>
            <p:nvPr/>
          </p:nvSpPr>
          <p:spPr bwMode="auto"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fill="norm" stroke="1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627;p15"/>
            <p:cNvSpPr/>
            <p:nvPr/>
          </p:nvSpPr>
          <p:spPr bwMode="auto"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fill="norm" stroke="1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628;p15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629;p15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30" name="Google Shape;630;p15"/>
          <p:cNvSpPr txBox="1"/>
          <p:nvPr>
            <p:ph type="subTitle" idx="1"/>
          </p:nvPr>
        </p:nvSpPr>
        <p:spPr bwMode="auto">
          <a:xfrm>
            <a:off x="4243475" y="3044725"/>
            <a:ext cx="40260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1" name="Google Shape;631;p15"/>
          <p:cNvSpPr txBox="1"/>
          <p:nvPr>
            <p:ph type="title"/>
          </p:nvPr>
        </p:nvSpPr>
        <p:spPr bwMode="auto">
          <a:xfrm>
            <a:off x="4243475" y="1781225"/>
            <a:ext cx="4180500" cy="13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33" name="Google Shape;633;p16"/>
          <p:cNvGrpSpPr/>
          <p:nvPr/>
        </p:nvGrpSpPr>
        <p:grpSpPr bwMode="auto"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634" name="Google Shape;634;p16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 bwMode="auto"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fill="norm" stroke="1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 bwMode="auto"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 bwMode="auto"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 bwMode="auto"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 bwMode="auto"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 bwMode="auto"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fill="norm" stroke="1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 bwMode="auto"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 bwMode="auto"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 bwMode="auto"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 bwMode="auto">
            <a:xfrm>
              <a:off x="4896606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 bwMode="auto"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 bwMode="auto"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 bwMode="auto"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 bwMode="auto"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 bwMode="auto"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52" name="Google Shape;652;p16"/>
            <p:cNvGrpSpPr/>
            <p:nvPr/>
          </p:nvGrpSpPr>
          <p:grpSpPr bwMode="auto">
            <a:xfrm rot="29907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653" name="Google Shape;653;p16"/>
              <p:cNvSpPr/>
              <p:nvPr/>
            </p:nvSpPr>
            <p:spPr bwMode="auto"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fill="norm" stroke="1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4" name="Google Shape;654;p16"/>
              <p:cNvSpPr/>
              <p:nvPr/>
            </p:nvSpPr>
            <p:spPr bwMode="auto"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fill="norm" stroke="1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5" name="Google Shape;655;p16"/>
              <p:cNvSpPr/>
              <p:nvPr/>
            </p:nvSpPr>
            <p:spPr bwMode="auto"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6" name="Google Shape;656;p16"/>
              <p:cNvSpPr/>
              <p:nvPr/>
            </p:nvSpPr>
            <p:spPr bwMode="auto"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7" name="Google Shape;657;p16"/>
              <p:cNvSpPr/>
              <p:nvPr/>
            </p:nvSpPr>
            <p:spPr bwMode="auto"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8" name="Google Shape;658;p16"/>
              <p:cNvSpPr/>
              <p:nvPr/>
            </p:nvSpPr>
            <p:spPr bwMode="auto">
              <a:xfrm>
                <a:off x="2567858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fill="norm" stroke="1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9" name="Google Shape;659;p16"/>
              <p:cNvSpPr/>
              <p:nvPr/>
            </p:nvSpPr>
            <p:spPr bwMode="auto"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0" name="Google Shape;660;p16"/>
              <p:cNvSpPr/>
              <p:nvPr/>
            </p:nvSpPr>
            <p:spPr bwMode="auto"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1" name="Google Shape;661;p16"/>
              <p:cNvSpPr/>
              <p:nvPr/>
            </p:nvSpPr>
            <p:spPr bwMode="auto"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2" name="Google Shape;662;p16"/>
              <p:cNvSpPr/>
              <p:nvPr/>
            </p:nvSpPr>
            <p:spPr bwMode="auto"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3" name="Google Shape;663;p16"/>
              <p:cNvSpPr/>
              <p:nvPr/>
            </p:nvSpPr>
            <p:spPr bwMode="auto"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4" name="Google Shape;664;p16"/>
              <p:cNvSpPr/>
              <p:nvPr/>
            </p:nvSpPr>
            <p:spPr bwMode="auto"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5" name="Google Shape;665;p16"/>
              <p:cNvSpPr/>
              <p:nvPr/>
            </p:nvSpPr>
            <p:spPr bwMode="auto"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6" name="Google Shape;666;p16"/>
              <p:cNvSpPr/>
              <p:nvPr/>
            </p:nvSpPr>
            <p:spPr bwMode="auto"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fill="norm" stroke="1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7" name="Google Shape;667;p16"/>
              <p:cNvSpPr/>
              <p:nvPr/>
            </p:nvSpPr>
            <p:spPr bwMode="auto"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fill="norm" stroke="1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8" name="Google Shape;668;p16"/>
              <p:cNvSpPr/>
              <p:nvPr/>
            </p:nvSpPr>
            <p:spPr bwMode="auto"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669" name="Google Shape;669;p16"/>
            <p:cNvSpPr/>
            <p:nvPr/>
          </p:nvSpPr>
          <p:spPr bwMode="auto"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 bwMode="auto"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stroke="1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 bwMode="auto"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fill="norm" stroke="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 bwMode="auto"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fill="norm" stroke="1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 bwMode="auto"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fill="norm" stroke="1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 bwMode="auto"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fill="norm" stroke="1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77" name="Google Shape;677;p16"/>
          <p:cNvSpPr txBox="1"/>
          <p:nvPr>
            <p:ph type="subTitle" idx="1"/>
          </p:nvPr>
        </p:nvSpPr>
        <p:spPr bwMode="auto">
          <a:xfrm>
            <a:off x="968538" y="2960038"/>
            <a:ext cx="30234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8" name="Google Shape;678;p16"/>
          <p:cNvSpPr txBox="1"/>
          <p:nvPr>
            <p:ph type="title"/>
          </p:nvPr>
        </p:nvSpPr>
        <p:spPr bwMode="auto">
          <a:xfrm>
            <a:off x="968538" y="2036713"/>
            <a:ext cx="30234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80" name="Google Shape;680;p17"/>
          <p:cNvGrpSpPr/>
          <p:nvPr/>
        </p:nvGrpSpPr>
        <p:grpSpPr bwMode="auto"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681" name="Google Shape;681;p17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2" name="Google Shape;682;p17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3" name="Google Shape;683;p17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4" name="Google Shape;684;p17"/>
            <p:cNvSpPr/>
            <p:nvPr/>
          </p:nvSpPr>
          <p:spPr bwMode="auto"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fill="norm" stroke="1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5" name="Google Shape;685;p17"/>
            <p:cNvSpPr/>
            <p:nvPr/>
          </p:nvSpPr>
          <p:spPr bwMode="auto"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6" name="Google Shape;686;p17"/>
            <p:cNvSpPr/>
            <p:nvPr/>
          </p:nvSpPr>
          <p:spPr bwMode="auto"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7" name="Google Shape;687;p17"/>
            <p:cNvSpPr/>
            <p:nvPr/>
          </p:nvSpPr>
          <p:spPr bwMode="auto"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8" name="Google Shape;688;p17"/>
            <p:cNvSpPr/>
            <p:nvPr/>
          </p:nvSpPr>
          <p:spPr bwMode="auto"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9" name="Google Shape;689;p17"/>
            <p:cNvSpPr/>
            <p:nvPr/>
          </p:nvSpPr>
          <p:spPr bwMode="auto"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fill="norm" stroke="1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0" name="Google Shape;690;p17"/>
            <p:cNvSpPr/>
            <p:nvPr/>
          </p:nvSpPr>
          <p:spPr bwMode="auto"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1" name="Google Shape;691;p17"/>
            <p:cNvSpPr/>
            <p:nvPr/>
          </p:nvSpPr>
          <p:spPr bwMode="auto"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2" name="Google Shape;692;p17"/>
            <p:cNvSpPr/>
            <p:nvPr/>
          </p:nvSpPr>
          <p:spPr bwMode="auto"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3" name="Google Shape;693;p17"/>
            <p:cNvSpPr/>
            <p:nvPr/>
          </p:nvSpPr>
          <p:spPr bwMode="auto">
            <a:xfrm>
              <a:off x="4896606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4" name="Google Shape;694;p17"/>
            <p:cNvSpPr/>
            <p:nvPr/>
          </p:nvSpPr>
          <p:spPr bwMode="auto"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5" name="Google Shape;695;p17"/>
            <p:cNvSpPr/>
            <p:nvPr/>
          </p:nvSpPr>
          <p:spPr bwMode="auto"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6" name="Google Shape;696;p17"/>
            <p:cNvSpPr/>
            <p:nvPr/>
          </p:nvSpPr>
          <p:spPr bwMode="auto"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7" name="Google Shape;697;p17"/>
            <p:cNvSpPr/>
            <p:nvPr/>
          </p:nvSpPr>
          <p:spPr bwMode="auto"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8" name="Google Shape;698;p17"/>
            <p:cNvSpPr/>
            <p:nvPr/>
          </p:nvSpPr>
          <p:spPr bwMode="auto"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99" name="Google Shape;699;p17"/>
            <p:cNvGrpSpPr/>
            <p:nvPr/>
          </p:nvGrpSpPr>
          <p:grpSpPr bwMode="auto">
            <a:xfrm rot="29907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700" name="Google Shape;700;p17"/>
              <p:cNvSpPr/>
              <p:nvPr/>
            </p:nvSpPr>
            <p:spPr bwMode="auto"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fill="norm" stroke="1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1" name="Google Shape;701;p17"/>
              <p:cNvSpPr/>
              <p:nvPr/>
            </p:nvSpPr>
            <p:spPr bwMode="auto"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fill="norm" stroke="1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2" name="Google Shape;702;p17"/>
              <p:cNvSpPr/>
              <p:nvPr/>
            </p:nvSpPr>
            <p:spPr bwMode="auto"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3" name="Google Shape;703;p17"/>
              <p:cNvSpPr/>
              <p:nvPr/>
            </p:nvSpPr>
            <p:spPr bwMode="auto"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4" name="Google Shape;704;p17"/>
              <p:cNvSpPr/>
              <p:nvPr/>
            </p:nvSpPr>
            <p:spPr bwMode="auto"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5" name="Google Shape;705;p17"/>
              <p:cNvSpPr/>
              <p:nvPr/>
            </p:nvSpPr>
            <p:spPr bwMode="auto">
              <a:xfrm>
                <a:off x="2567858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fill="norm" stroke="1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 bwMode="auto"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7" name="Google Shape;707;p17"/>
              <p:cNvSpPr/>
              <p:nvPr/>
            </p:nvSpPr>
            <p:spPr bwMode="auto"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8" name="Google Shape;708;p17"/>
              <p:cNvSpPr/>
              <p:nvPr/>
            </p:nvSpPr>
            <p:spPr bwMode="auto"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9" name="Google Shape;709;p17"/>
              <p:cNvSpPr/>
              <p:nvPr/>
            </p:nvSpPr>
            <p:spPr bwMode="auto"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0" name="Google Shape;710;p17"/>
              <p:cNvSpPr/>
              <p:nvPr/>
            </p:nvSpPr>
            <p:spPr bwMode="auto"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1" name="Google Shape;711;p17"/>
              <p:cNvSpPr/>
              <p:nvPr/>
            </p:nvSpPr>
            <p:spPr bwMode="auto"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2" name="Google Shape;712;p17"/>
              <p:cNvSpPr/>
              <p:nvPr/>
            </p:nvSpPr>
            <p:spPr bwMode="auto"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3" name="Google Shape;713;p17"/>
              <p:cNvSpPr/>
              <p:nvPr/>
            </p:nvSpPr>
            <p:spPr bwMode="auto"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fill="norm" stroke="1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4" name="Google Shape;714;p17"/>
              <p:cNvSpPr/>
              <p:nvPr/>
            </p:nvSpPr>
            <p:spPr bwMode="auto"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fill="norm" stroke="1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5" name="Google Shape;715;p17"/>
              <p:cNvSpPr/>
              <p:nvPr/>
            </p:nvSpPr>
            <p:spPr bwMode="auto"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716" name="Google Shape;716;p17"/>
            <p:cNvSpPr/>
            <p:nvPr/>
          </p:nvSpPr>
          <p:spPr bwMode="auto"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 bwMode="auto"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stroke="1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 bwMode="auto"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fill="norm" stroke="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 bwMode="auto"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fill="norm" stroke="1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 bwMode="auto"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fill="norm" stroke="1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 bwMode="auto"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fill="norm" stroke="1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24" name="Google Shape;724;p17"/>
          <p:cNvSpPr txBox="1"/>
          <p:nvPr>
            <p:ph type="subTitle" idx="1"/>
          </p:nvPr>
        </p:nvSpPr>
        <p:spPr bwMode="auto">
          <a:xfrm>
            <a:off x="1704000" y="4035800"/>
            <a:ext cx="573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5" name="Google Shape;725;p17"/>
          <p:cNvSpPr txBox="1"/>
          <p:nvPr>
            <p:ph type="title"/>
          </p:nvPr>
        </p:nvSpPr>
        <p:spPr bwMode="auto"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BLANK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27" name="Google Shape;727;p18"/>
          <p:cNvGrpSpPr/>
          <p:nvPr/>
        </p:nvGrpSpPr>
        <p:grpSpPr bwMode="auto"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728" name="Google Shape;728;p18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29" name="Google Shape;729;p18"/>
            <p:cNvGrpSpPr/>
            <p:nvPr/>
          </p:nvGrpSpPr>
          <p:grpSpPr bwMode="auto"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730" name="Google Shape;730;p18"/>
              <p:cNvSpPr/>
              <p:nvPr/>
            </p:nvSpPr>
            <p:spPr bwMode="auto"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fill="norm" stroke="1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1" name="Google Shape;731;p18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2" name="Google Shape;732;p18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3" name="Google Shape;733;p18"/>
              <p:cNvSpPr/>
              <p:nvPr/>
            </p:nvSpPr>
            <p:spPr bwMode="auto"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4" name="Google Shape;734;p18"/>
              <p:cNvSpPr/>
              <p:nvPr/>
            </p:nvSpPr>
            <p:spPr bwMode="auto"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5" name="Google Shape;735;p18"/>
              <p:cNvSpPr/>
              <p:nvPr/>
            </p:nvSpPr>
            <p:spPr bwMode="auto"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 bwMode="auto"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7" name="Google Shape;737;p18"/>
              <p:cNvSpPr/>
              <p:nvPr/>
            </p:nvSpPr>
            <p:spPr bwMode="auto"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fill="norm" stroke="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8" name="Google Shape;738;p18"/>
              <p:cNvSpPr/>
              <p:nvPr/>
            </p:nvSpPr>
            <p:spPr bwMode="auto"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fill="norm" stroke="1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0" name="Google Shape;740;p18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1" name="Google Shape;741;p18"/>
              <p:cNvSpPr/>
              <p:nvPr/>
            </p:nvSpPr>
            <p:spPr bwMode="auto"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 bwMode="auto"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3" name="Google Shape;743;p18"/>
              <p:cNvSpPr/>
              <p:nvPr/>
            </p:nvSpPr>
            <p:spPr bwMode="auto"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4" name="Google Shape;744;p18"/>
              <p:cNvSpPr/>
              <p:nvPr/>
            </p:nvSpPr>
            <p:spPr bwMode="auto"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5" name="Google Shape;745;p18"/>
              <p:cNvSpPr/>
              <p:nvPr/>
            </p:nvSpPr>
            <p:spPr bwMode="auto"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fill="norm" stroke="1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 bwMode="auto"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7" name="Google Shape;747;p18"/>
              <p:cNvSpPr/>
              <p:nvPr/>
            </p:nvSpPr>
            <p:spPr bwMode="auto"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8" name="Google Shape;748;p18"/>
              <p:cNvSpPr/>
              <p:nvPr/>
            </p:nvSpPr>
            <p:spPr bwMode="auto"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 bwMode="auto"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 bwMode="auto"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1" name="Google Shape;751;p18"/>
              <p:cNvSpPr/>
              <p:nvPr/>
            </p:nvSpPr>
            <p:spPr bwMode="auto"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2" name="Google Shape;752;p18"/>
              <p:cNvSpPr/>
              <p:nvPr/>
            </p:nvSpPr>
            <p:spPr bwMode="auto"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 bwMode="auto"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4" name="Google Shape;754;p18"/>
              <p:cNvSpPr/>
              <p:nvPr/>
            </p:nvSpPr>
            <p:spPr bwMode="auto"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5" name="Google Shape;755;p18"/>
              <p:cNvSpPr/>
              <p:nvPr/>
            </p:nvSpPr>
            <p:spPr bwMode="auto"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6" name="Google Shape;756;p18"/>
              <p:cNvSpPr/>
              <p:nvPr/>
            </p:nvSpPr>
            <p:spPr bwMode="auto"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 bwMode="auto"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8" name="Google Shape;758;p18"/>
              <p:cNvSpPr/>
              <p:nvPr/>
            </p:nvSpPr>
            <p:spPr bwMode="auto"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9" name="Google Shape;759;p18"/>
              <p:cNvSpPr/>
              <p:nvPr/>
            </p:nvSpPr>
            <p:spPr bwMode="auto"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0" name="Google Shape;760;p18"/>
              <p:cNvSpPr/>
              <p:nvPr/>
            </p:nvSpPr>
            <p:spPr bwMode="auto"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1" name="Google Shape;761;p18"/>
              <p:cNvSpPr/>
              <p:nvPr/>
            </p:nvSpPr>
            <p:spPr bwMode="auto"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2" name="Google Shape;762;p18"/>
              <p:cNvSpPr/>
              <p:nvPr/>
            </p:nvSpPr>
            <p:spPr bwMode="auto"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3" name="Google Shape;763;p18"/>
              <p:cNvSpPr/>
              <p:nvPr/>
            </p:nvSpPr>
            <p:spPr bwMode="auto"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4" name="Google Shape;764;p18"/>
              <p:cNvSpPr/>
              <p:nvPr/>
            </p:nvSpPr>
            <p:spPr bwMode="auto"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5" name="Google Shape;765;p18"/>
              <p:cNvSpPr/>
              <p:nvPr/>
            </p:nvSpPr>
            <p:spPr bwMode="auto"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6" name="Google Shape;766;p18"/>
              <p:cNvSpPr/>
              <p:nvPr/>
            </p:nvSpPr>
            <p:spPr bwMode="auto"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stroke="1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7" name="Google Shape;767;p18"/>
              <p:cNvSpPr/>
              <p:nvPr/>
            </p:nvSpPr>
            <p:spPr bwMode="auto"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fill="norm" stroke="1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8" name="Google Shape;768;p18"/>
              <p:cNvSpPr/>
              <p:nvPr/>
            </p:nvSpPr>
            <p:spPr bwMode="auto"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9" name="Google Shape;769;p18"/>
              <p:cNvSpPr/>
              <p:nvPr/>
            </p:nvSpPr>
            <p:spPr bwMode="auto"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0" name="Google Shape;770;p18"/>
              <p:cNvSpPr/>
              <p:nvPr/>
            </p:nvSpPr>
            <p:spPr bwMode="auto"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fill="norm" stroke="1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771" name="Google Shape;771;p18"/>
          <p:cNvSpPr txBox="1"/>
          <p:nvPr>
            <p:ph type="title"/>
          </p:nvPr>
        </p:nvSpPr>
        <p:spPr bwMode="auto">
          <a:xfrm>
            <a:off x="3359211" y="1723325"/>
            <a:ext cx="35964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772" name="Google Shape;772;p18"/>
          <p:cNvSpPr txBox="1"/>
          <p:nvPr>
            <p:ph type="subTitle" idx="1"/>
          </p:nvPr>
        </p:nvSpPr>
        <p:spPr bwMode="auto">
          <a:xfrm>
            <a:off x="3359211" y="2056075"/>
            <a:ext cx="3596400" cy="4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3" name="Google Shape;773;p18"/>
          <p:cNvSpPr txBox="1"/>
          <p:nvPr>
            <p:ph type="title" idx="2"/>
          </p:nvPr>
        </p:nvSpPr>
        <p:spPr bwMode="auto">
          <a:xfrm>
            <a:off x="3359211" y="2735713"/>
            <a:ext cx="35964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774" name="Google Shape;774;p18"/>
          <p:cNvSpPr txBox="1"/>
          <p:nvPr>
            <p:ph type="subTitle" idx="3"/>
          </p:nvPr>
        </p:nvSpPr>
        <p:spPr bwMode="auto">
          <a:xfrm>
            <a:off x="3359211" y="3074786"/>
            <a:ext cx="3596400" cy="4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5" name="Google Shape;775;p18"/>
          <p:cNvSpPr txBox="1"/>
          <p:nvPr>
            <p:ph type="title" idx="4"/>
          </p:nvPr>
        </p:nvSpPr>
        <p:spPr bwMode="auto">
          <a:xfrm>
            <a:off x="3359211" y="3754413"/>
            <a:ext cx="35964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776" name="Google Shape;776;p18"/>
          <p:cNvSpPr txBox="1"/>
          <p:nvPr>
            <p:ph type="subTitle" idx="5"/>
          </p:nvPr>
        </p:nvSpPr>
        <p:spPr bwMode="auto">
          <a:xfrm>
            <a:off x="3359211" y="4093486"/>
            <a:ext cx="3596400" cy="4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7" name="Google Shape;777;p18"/>
          <p:cNvSpPr txBox="1"/>
          <p:nvPr>
            <p:ph type="title" idx="6"/>
          </p:nvPr>
        </p:nvSpPr>
        <p:spPr bwMode="auto"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BLANK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79" name="Google Shape;779;p19"/>
          <p:cNvGrpSpPr/>
          <p:nvPr/>
        </p:nvGrpSpPr>
        <p:grpSpPr bwMode="auto"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780" name="Google Shape;780;p19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81" name="Google Shape;781;p19"/>
            <p:cNvGrpSpPr/>
            <p:nvPr/>
          </p:nvGrpSpPr>
          <p:grpSpPr bwMode="auto"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782" name="Google Shape;782;p19"/>
              <p:cNvSpPr/>
              <p:nvPr/>
            </p:nvSpPr>
            <p:spPr bwMode="auto"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fill="norm" stroke="1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 bwMode="auto"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 bwMode="auto"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 bwMode="auto"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 bwMode="auto"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 bwMode="auto"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fill="norm" stroke="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 bwMode="auto"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fill="norm" stroke="1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 bwMode="auto"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 bwMode="auto"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 bwMode="auto"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 bwMode="auto"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 bwMode="auto"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fill="norm" stroke="1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 bwMode="auto"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 bwMode="auto"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 bwMode="auto"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1" name="Google Shape;801;p19"/>
              <p:cNvSpPr/>
              <p:nvPr/>
            </p:nvSpPr>
            <p:spPr bwMode="auto"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2" name="Google Shape;802;p19"/>
              <p:cNvSpPr/>
              <p:nvPr/>
            </p:nvSpPr>
            <p:spPr bwMode="auto"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3" name="Google Shape;803;p19"/>
              <p:cNvSpPr/>
              <p:nvPr/>
            </p:nvSpPr>
            <p:spPr bwMode="auto"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4" name="Google Shape;804;p19"/>
              <p:cNvSpPr/>
              <p:nvPr/>
            </p:nvSpPr>
            <p:spPr bwMode="auto"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5" name="Google Shape;805;p19"/>
              <p:cNvSpPr/>
              <p:nvPr/>
            </p:nvSpPr>
            <p:spPr bwMode="auto"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 bwMode="auto"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 bwMode="auto"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 bwMode="auto"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 bwMode="auto"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 bwMode="auto"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 bwMode="auto"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 bwMode="auto"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 bwMode="auto"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 bwMode="auto"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 bwMode="auto"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 bwMode="auto"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 bwMode="auto"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 bwMode="auto"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stroke="1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 bwMode="auto"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fill="norm" stroke="1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 bwMode="auto"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 bwMode="auto"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 bwMode="auto"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fill="norm" stroke="1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823" name="Google Shape;823;p19"/>
          <p:cNvSpPr txBox="1"/>
          <p:nvPr>
            <p:ph type="title"/>
          </p:nvPr>
        </p:nvSpPr>
        <p:spPr bwMode="auto">
          <a:xfrm>
            <a:off x="2239450" y="1829175"/>
            <a:ext cx="21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824" name="Google Shape;824;p19"/>
          <p:cNvSpPr txBox="1"/>
          <p:nvPr>
            <p:ph type="subTitle" idx="1"/>
          </p:nvPr>
        </p:nvSpPr>
        <p:spPr bwMode="auto">
          <a:xfrm>
            <a:off x="2239450" y="2250678"/>
            <a:ext cx="214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5" name="Google Shape;825;p19"/>
          <p:cNvSpPr txBox="1"/>
          <p:nvPr>
            <p:ph type="title" idx="2"/>
          </p:nvPr>
        </p:nvSpPr>
        <p:spPr bwMode="auto">
          <a:xfrm>
            <a:off x="5779250" y="1829175"/>
            <a:ext cx="21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826" name="Google Shape;826;p19"/>
          <p:cNvSpPr txBox="1"/>
          <p:nvPr>
            <p:ph type="subTitle" idx="3"/>
          </p:nvPr>
        </p:nvSpPr>
        <p:spPr bwMode="auto">
          <a:xfrm>
            <a:off x="5779250" y="2250678"/>
            <a:ext cx="214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7" name="Google Shape;827;p19"/>
          <p:cNvSpPr txBox="1"/>
          <p:nvPr>
            <p:ph type="title" idx="4"/>
          </p:nvPr>
        </p:nvSpPr>
        <p:spPr bwMode="auto">
          <a:xfrm>
            <a:off x="2239450" y="3262575"/>
            <a:ext cx="21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828" name="Google Shape;828;p19"/>
          <p:cNvSpPr txBox="1"/>
          <p:nvPr>
            <p:ph type="subTitle" idx="5"/>
          </p:nvPr>
        </p:nvSpPr>
        <p:spPr bwMode="auto">
          <a:xfrm>
            <a:off x="2239450" y="3684078"/>
            <a:ext cx="214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9" name="Google Shape;829;p19"/>
          <p:cNvSpPr txBox="1"/>
          <p:nvPr>
            <p:ph type="title" idx="6"/>
          </p:nvPr>
        </p:nvSpPr>
        <p:spPr bwMode="auto">
          <a:xfrm>
            <a:off x="5779250" y="3262575"/>
            <a:ext cx="21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830" name="Google Shape;830;p19"/>
          <p:cNvSpPr txBox="1"/>
          <p:nvPr>
            <p:ph type="subTitle" idx="7"/>
          </p:nvPr>
        </p:nvSpPr>
        <p:spPr bwMode="auto">
          <a:xfrm>
            <a:off x="5779250" y="3684078"/>
            <a:ext cx="214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31" name="Google Shape;831;p19"/>
          <p:cNvSpPr txBox="1"/>
          <p:nvPr>
            <p:ph type="title" idx="8"/>
          </p:nvPr>
        </p:nvSpPr>
        <p:spPr bwMode="auto"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 1" preserve="0" showMasterPhAnim="0" userDrawn="1">
  <p:cSld name="BLANK_1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33" name="Google Shape;833;p20"/>
          <p:cNvGrpSpPr/>
          <p:nvPr/>
        </p:nvGrpSpPr>
        <p:grpSpPr bwMode="auto"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834" name="Google Shape;834;p20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835" name="Google Shape;835;p20"/>
            <p:cNvGrpSpPr/>
            <p:nvPr/>
          </p:nvGrpSpPr>
          <p:grpSpPr bwMode="auto"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836" name="Google Shape;836;p20"/>
              <p:cNvSpPr/>
              <p:nvPr/>
            </p:nvSpPr>
            <p:spPr bwMode="auto"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fill="norm" stroke="1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8" name="Google Shape;838;p20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9" name="Google Shape;839;p20"/>
              <p:cNvSpPr/>
              <p:nvPr/>
            </p:nvSpPr>
            <p:spPr bwMode="auto"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 bwMode="auto"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 bwMode="auto"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2" name="Google Shape;842;p20"/>
              <p:cNvSpPr/>
              <p:nvPr/>
            </p:nvSpPr>
            <p:spPr bwMode="auto"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3" name="Google Shape;843;p20"/>
              <p:cNvSpPr/>
              <p:nvPr/>
            </p:nvSpPr>
            <p:spPr bwMode="auto"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fill="norm" stroke="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4" name="Google Shape;844;p20"/>
              <p:cNvSpPr/>
              <p:nvPr/>
            </p:nvSpPr>
            <p:spPr bwMode="auto"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fill="norm" stroke="1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5" name="Google Shape;845;p20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6" name="Google Shape;846;p20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7" name="Google Shape;847;p20"/>
              <p:cNvSpPr/>
              <p:nvPr/>
            </p:nvSpPr>
            <p:spPr bwMode="auto"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8" name="Google Shape;848;p20"/>
              <p:cNvSpPr/>
              <p:nvPr/>
            </p:nvSpPr>
            <p:spPr bwMode="auto"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9" name="Google Shape;849;p20"/>
              <p:cNvSpPr/>
              <p:nvPr/>
            </p:nvSpPr>
            <p:spPr bwMode="auto"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0" name="Google Shape;850;p20"/>
              <p:cNvSpPr/>
              <p:nvPr/>
            </p:nvSpPr>
            <p:spPr bwMode="auto"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1" name="Google Shape;851;p20"/>
              <p:cNvSpPr/>
              <p:nvPr/>
            </p:nvSpPr>
            <p:spPr bwMode="auto"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fill="norm" stroke="1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2" name="Google Shape;852;p20"/>
              <p:cNvSpPr/>
              <p:nvPr/>
            </p:nvSpPr>
            <p:spPr bwMode="auto"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3" name="Google Shape;853;p20"/>
              <p:cNvSpPr/>
              <p:nvPr/>
            </p:nvSpPr>
            <p:spPr bwMode="auto"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4" name="Google Shape;854;p20"/>
              <p:cNvSpPr/>
              <p:nvPr/>
            </p:nvSpPr>
            <p:spPr bwMode="auto"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5" name="Google Shape;855;p20"/>
              <p:cNvSpPr/>
              <p:nvPr/>
            </p:nvSpPr>
            <p:spPr bwMode="auto"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6" name="Google Shape;856;p20"/>
              <p:cNvSpPr/>
              <p:nvPr/>
            </p:nvSpPr>
            <p:spPr bwMode="auto"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7" name="Google Shape;857;p20"/>
              <p:cNvSpPr/>
              <p:nvPr/>
            </p:nvSpPr>
            <p:spPr bwMode="auto"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8" name="Google Shape;858;p20"/>
              <p:cNvSpPr/>
              <p:nvPr/>
            </p:nvSpPr>
            <p:spPr bwMode="auto"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9" name="Google Shape;859;p20"/>
              <p:cNvSpPr/>
              <p:nvPr/>
            </p:nvSpPr>
            <p:spPr bwMode="auto"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0" name="Google Shape;860;p20"/>
              <p:cNvSpPr/>
              <p:nvPr/>
            </p:nvSpPr>
            <p:spPr bwMode="auto"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1" name="Google Shape;861;p20"/>
              <p:cNvSpPr/>
              <p:nvPr/>
            </p:nvSpPr>
            <p:spPr bwMode="auto"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2" name="Google Shape;862;p20"/>
              <p:cNvSpPr/>
              <p:nvPr/>
            </p:nvSpPr>
            <p:spPr bwMode="auto"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3" name="Google Shape;863;p20"/>
              <p:cNvSpPr/>
              <p:nvPr/>
            </p:nvSpPr>
            <p:spPr bwMode="auto"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4" name="Google Shape;864;p20"/>
              <p:cNvSpPr/>
              <p:nvPr/>
            </p:nvSpPr>
            <p:spPr bwMode="auto"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5" name="Google Shape;865;p20"/>
              <p:cNvSpPr/>
              <p:nvPr/>
            </p:nvSpPr>
            <p:spPr bwMode="auto"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6" name="Google Shape;866;p20"/>
              <p:cNvSpPr/>
              <p:nvPr/>
            </p:nvSpPr>
            <p:spPr bwMode="auto"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7" name="Google Shape;867;p20"/>
              <p:cNvSpPr/>
              <p:nvPr/>
            </p:nvSpPr>
            <p:spPr bwMode="auto"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8" name="Google Shape;868;p20"/>
              <p:cNvSpPr/>
              <p:nvPr/>
            </p:nvSpPr>
            <p:spPr bwMode="auto"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9" name="Google Shape;869;p20"/>
              <p:cNvSpPr/>
              <p:nvPr/>
            </p:nvSpPr>
            <p:spPr bwMode="auto"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0" name="Google Shape;870;p20"/>
              <p:cNvSpPr/>
              <p:nvPr/>
            </p:nvSpPr>
            <p:spPr bwMode="auto"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1" name="Google Shape;871;p20"/>
              <p:cNvSpPr/>
              <p:nvPr/>
            </p:nvSpPr>
            <p:spPr bwMode="auto"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2" name="Google Shape;872;p20"/>
              <p:cNvSpPr/>
              <p:nvPr/>
            </p:nvSpPr>
            <p:spPr bwMode="auto"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stroke="1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3" name="Google Shape;873;p20"/>
              <p:cNvSpPr/>
              <p:nvPr/>
            </p:nvSpPr>
            <p:spPr bwMode="auto"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fill="norm" stroke="1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4" name="Google Shape;874;p20"/>
              <p:cNvSpPr/>
              <p:nvPr/>
            </p:nvSpPr>
            <p:spPr bwMode="auto"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5" name="Google Shape;875;p20"/>
              <p:cNvSpPr/>
              <p:nvPr/>
            </p:nvSpPr>
            <p:spPr bwMode="auto"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6" name="Google Shape;876;p20"/>
              <p:cNvSpPr/>
              <p:nvPr/>
            </p:nvSpPr>
            <p:spPr bwMode="auto"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fill="norm" stroke="1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877" name="Google Shape;877;p20"/>
          <p:cNvSpPr txBox="1"/>
          <p:nvPr>
            <p:ph type="title"/>
          </p:nvPr>
        </p:nvSpPr>
        <p:spPr bwMode="auto">
          <a:xfrm>
            <a:off x="2023150" y="2083025"/>
            <a:ext cx="257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878" name="Google Shape;878;p20"/>
          <p:cNvSpPr txBox="1"/>
          <p:nvPr>
            <p:ph type="subTitle" idx="1"/>
          </p:nvPr>
        </p:nvSpPr>
        <p:spPr bwMode="auto">
          <a:xfrm>
            <a:off x="2023150" y="2422011"/>
            <a:ext cx="239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79" name="Google Shape;879;p20"/>
          <p:cNvSpPr txBox="1"/>
          <p:nvPr>
            <p:ph type="title" idx="2"/>
          </p:nvPr>
        </p:nvSpPr>
        <p:spPr bwMode="auto">
          <a:xfrm>
            <a:off x="4724750" y="2083025"/>
            <a:ext cx="257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880" name="Google Shape;880;p20"/>
          <p:cNvSpPr txBox="1"/>
          <p:nvPr>
            <p:ph type="subTitle" idx="3"/>
          </p:nvPr>
        </p:nvSpPr>
        <p:spPr bwMode="auto">
          <a:xfrm>
            <a:off x="4724750" y="2422010"/>
            <a:ext cx="239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1" name="Google Shape;881;p20"/>
          <p:cNvSpPr txBox="1"/>
          <p:nvPr>
            <p:ph type="title" idx="4"/>
          </p:nvPr>
        </p:nvSpPr>
        <p:spPr bwMode="auto">
          <a:xfrm>
            <a:off x="2023150" y="3414975"/>
            <a:ext cx="257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882" name="Google Shape;882;p20"/>
          <p:cNvSpPr txBox="1"/>
          <p:nvPr>
            <p:ph type="subTitle" idx="5"/>
          </p:nvPr>
        </p:nvSpPr>
        <p:spPr bwMode="auto">
          <a:xfrm>
            <a:off x="2023150" y="3753965"/>
            <a:ext cx="239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3" name="Google Shape;883;p20"/>
          <p:cNvSpPr txBox="1"/>
          <p:nvPr>
            <p:ph type="title" idx="6"/>
          </p:nvPr>
        </p:nvSpPr>
        <p:spPr bwMode="auto">
          <a:xfrm>
            <a:off x="4724750" y="3414975"/>
            <a:ext cx="257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884" name="Google Shape;884;p20"/>
          <p:cNvSpPr txBox="1"/>
          <p:nvPr>
            <p:ph type="subTitle" idx="7"/>
          </p:nvPr>
        </p:nvSpPr>
        <p:spPr bwMode="auto">
          <a:xfrm>
            <a:off x="4724750" y="3753964"/>
            <a:ext cx="239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5" name="Google Shape;885;p20"/>
          <p:cNvSpPr txBox="1"/>
          <p:nvPr>
            <p:ph type="title" idx="8"/>
          </p:nvPr>
        </p:nvSpPr>
        <p:spPr bwMode="auto"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 bwMode="auto"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57" name="Google Shape;57;p3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 bwMode="auto"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fill="norm" stroke="1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 bwMode="auto"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 bwMode="auto"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 bwMode="auto"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 bwMode="auto"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 bwMode="auto"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fill="norm" stroke="1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 bwMode="auto"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 bwMode="auto"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 bwMode="auto"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 bwMode="auto">
            <a:xfrm>
              <a:off x="4896606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 bwMode="auto"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 bwMode="auto"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 bwMode="auto"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 bwMode="auto"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 bwMode="auto"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5" name="Google Shape;75;p3"/>
            <p:cNvGrpSpPr/>
            <p:nvPr/>
          </p:nvGrpSpPr>
          <p:grpSpPr bwMode="auto">
            <a:xfrm rot="29907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76" name="Google Shape;76;p3"/>
              <p:cNvSpPr/>
              <p:nvPr/>
            </p:nvSpPr>
            <p:spPr bwMode="auto"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fill="norm" stroke="1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 bwMode="auto"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fill="norm" stroke="1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 bwMode="auto"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 bwMode="auto"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 bwMode="auto"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 bwMode="auto">
              <a:xfrm>
                <a:off x="2567858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fill="norm" stroke="1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 bwMode="auto"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 bwMode="auto"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 bwMode="auto"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 bwMode="auto"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 bwMode="auto"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 bwMode="auto"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 bwMode="auto"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 bwMode="auto"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fill="norm" stroke="1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 bwMode="auto"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fill="norm" stroke="1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 bwMode="auto"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92" name="Google Shape;92;p3"/>
            <p:cNvSpPr/>
            <p:nvPr/>
          </p:nvSpPr>
          <p:spPr bwMode="auto"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 bwMode="auto"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stroke="1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 bwMode="auto"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fill="norm" stroke="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 bwMode="auto"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fill="norm" stroke="1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 bwMode="auto"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fill="norm" stroke="1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 bwMode="auto"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fill="norm" stroke="1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0" name="Google Shape;100;p3"/>
          <p:cNvSpPr txBox="1"/>
          <p:nvPr>
            <p:ph type="title"/>
          </p:nvPr>
        </p:nvSpPr>
        <p:spPr bwMode="auto">
          <a:xfrm>
            <a:off x="1684210" y="2580600"/>
            <a:ext cx="41430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01" name="Google Shape;101;p3"/>
          <p:cNvSpPr txBox="1"/>
          <p:nvPr>
            <p:ph type="title" idx="2" hasCustomPrompt="1"/>
          </p:nvPr>
        </p:nvSpPr>
        <p:spPr bwMode="auto">
          <a:xfrm>
            <a:off x="1684198" y="1531375"/>
            <a:ext cx="1157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2" name="Google Shape;102;p3"/>
          <p:cNvSpPr txBox="1"/>
          <p:nvPr>
            <p:ph type="subTitle" idx="1"/>
          </p:nvPr>
        </p:nvSpPr>
        <p:spPr bwMode="auto">
          <a:xfrm>
            <a:off x="5986050" y="2716675"/>
            <a:ext cx="218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BLANK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87" name="Google Shape;887;p21"/>
          <p:cNvGrpSpPr/>
          <p:nvPr/>
        </p:nvGrpSpPr>
        <p:grpSpPr bwMode="auto"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888" name="Google Shape;888;p21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889" name="Google Shape;889;p21"/>
            <p:cNvGrpSpPr/>
            <p:nvPr/>
          </p:nvGrpSpPr>
          <p:grpSpPr bwMode="auto"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890" name="Google Shape;890;p21"/>
              <p:cNvSpPr/>
              <p:nvPr/>
            </p:nvSpPr>
            <p:spPr bwMode="auto"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fill="norm" stroke="1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1" name="Google Shape;891;p21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2" name="Google Shape;892;p21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3" name="Google Shape;893;p21"/>
              <p:cNvSpPr/>
              <p:nvPr/>
            </p:nvSpPr>
            <p:spPr bwMode="auto"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4" name="Google Shape;894;p21"/>
              <p:cNvSpPr/>
              <p:nvPr/>
            </p:nvSpPr>
            <p:spPr bwMode="auto"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5" name="Google Shape;895;p21"/>
              <p:cNvSpPr/>
              <p:nvPr/>
            </p:nvSpPr>
            <p:spPr bwMode="auto"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6" name="Google Shape;896;p21"/>
              <p:cNvSpPr/>
              <p:nvPr/>
            </p:nvSpPr>
            <p:spPr bwMode="auto"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7" name="Google Shape;897;p21"/>
              <p:cNvSpPr/>
              <p:nvPr/>
            </p:nvSpPr>
            <p:spPr bwMode="auto"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fill="norm" stroke="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8" name="Google Shape;898;p21"/>
              <p:cNvSpPr/>
              <p:nvPr/>
            </p:nvSpPr>
            <p:spPr bwMode="auto"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fill="norm" stroke="1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9" name="Google Shape;899;p21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0" name="Google Shape;900;p21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1" name="Google Shape;901;p21"/>
              <p:cNvSpPr/>
              <p:nvPr/>
            </p:nvSpPr>
            <p:spPr bwMode="auto"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2" name="Google Shape;902;p21"/>
              <p:cNvSpPr/>
              <p:nvPr/>
            </p:nvSpPr>
            <p:spPr bwMode="auto"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3" name="Google Shape;903;p21"/>
              <p:cNvSpPr/>
              <p:nvPr/>
            </p:nvSpPr>
            <p:spPr bwMode="auto"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4" name="Google Shape;904;p21"/>
              <p:cNvSpPr/>
              <p:nvPr/>
            </p:nvSpPr>
            <p:spPr bwMode="auto"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5" name="Google Shape;905;p21"/>
              <p:cNvSpPr/>
              <p:nvPr/>
            </p:nvSpPr>
            <p:spPr bwMode="auto"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fill="norm" stroke="1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6" name="Google Shape;906;p21"/>
              <p:cNvSpPr/>
              <p:nvPr/>
            </p:nvSpPr>
            <p:spPr bwMode="auto"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7" name="Google Shape;907;p21"/>
              <p:cNvSpPr/>
              <p:nvPr/>
            </p:nvSpPr>
            <p:spPr bwMode="auto"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8" name="Google Shape;908;p21"/>
              <p:cNvSpPr/>
              <p:nvPr/>
            </p:nvSpPr>
            <p:spPr bwMode="auto"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9" name="Google Shape;909;p21"/>
              <p:cNvSpPr/>
              <p:nvPr/>
            </p:nvSpPr>
            <p:spPr bwMode="auto"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0" name="Google Shape;910;p21"/>
              <p:cNvSpPr/>
              <p:nvPr/>
            </p:nvSpPr>
            <p:spPr bwMode="auto"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1" name="Google Shape;911;p21"/>
              <p:cNvSpPr/>
              <p:nvPr/>
            </p:nvSpPr>
            <p:spPr bwMode="auto"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2" name="Google Shape;912;p21"/>
              <p:cNvSpPr/>
              <p:nvPr/>
            </p:nvSpPr>
            <p:spPr bwMode="auto"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3" name="Google Shape;913;p21"/>
              <p:cNvSpPr/>
              <p:nvPr/>
            </p:nvSpPr>
            <p:spPr bwMode="auto"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4" name="Google Shape;914;p21"/>
              <p:cNvSpPr/>
              <p:nvPr/>
            </p:nvSpPr>
            <p:spPr bwMode="auto"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5" name="Google Shape;915;p21"/>
              <p:cNvSpPr/>
              <p:nvPr/>
            </p:nvSpPr>
            <p:spPr bwMode="auto"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6" name="Google Shape;916;p21"/>
              <p:cNvSpPr/>
              <p:nvPr/>
            </p:nvSpPr>
            <p:spPr bwMode="auto"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7" name="Google Shape;917;p21"/>
              <p:cNvSpPr/>
              <p:nvPr/>
            </p:nvSpPr>
            <p:spPr bwMode="auto"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8" name="Google Shape;918;p21"/>
              <p:cNvSpPr/>
              <p:nvPr/>
            </p:nvSpPr>
            <p:spPr bwMode="auto"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9" name="Google Shape;919;p21"/>
              <p:cNvSpPr/>
              <p:nvPr/>
            </p:nvSpPr>
            <p:spPr bwMode="auto"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0" name="Google Shape;920;p21"/>
              <p:cNvSpPr/>
              <p:nvPr/>
            </p:nvSpPr>
            <p:spPr bwMode="auto"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1" name="Google Shape;921;p21"/>
              <p:cNvSpPr/>
              <p:nvPr/>
            </p:nvSpPr>
            <p:spPr bwMode="auto"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2" name="Google Shape;922;p21"/>
              <p:cNvSpPr/>
              <p:nvPr/>
            </p:nvSpPr>
            <p:spPr bwMode="auto"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3" name="Google Shape;923;p21"/>
              <p:cNvSpPr/>
              <p:nvPr/>
            </p:nvSpPr>
            <p:spPr bwMode="auto"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4" name="Google Shape;924;p21"/>
              <p:cNvSpPr/>
              <p:nvPr/>
            </p:nvSpPr>
            <p:spPr bwMode="auto"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5" name="Google Shape;925;p21"/>
              <p:cNvSpPr/>
              <p:nvPr/>
            </p:nvSpPr>
            <p:spPr bwMode="auto"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6" name="Google Shape;926;p21"/>
              <p:cNvSpPr/>
              <p:nvPr/>
            </p:nvSpPr>
            <p:spPr bwMode="auto"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stroke="1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7" name="Google Shape;927;p21"/>
              <p:cNvSpPr/>
              <p:nvPr/>
            </p:nvSpPr>
            <p:spPr bwMode="auto"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fill="norm" stroke="1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8" name="Google Shape;928;p21"/>
              <p:cNvSpPr/>
              <p:nvPr/>
            </p:nvSpPr>
            <p:spPr bwMode="auto"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9" name="Google Shape;929;p21"/>
              <p:cNvSpPr/>
              <p:nvPr/>
            </p:nvSpPr>
            <p:spPr bwMode="auto"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0" name="Google Shape;930;p21"/>
              <p:cNvSpPr/>
              <p:nvPr/>
            </p:nvSpPr>
            <p:spPr bwMode="auto"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fill="norm" stroke="1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931" name="Google Shape;931;p21"/>
          <p:cNvSpPr txBox="1"/>
          <p:nvPr>
            <p:ph type="title"/>
          </p:nvPr>
        </p:nvSpPr>
        <p:spPr bwMode="auto">
          <a:xfrm>
            <a:off x="872025" y="2068375"/>
            <a:ext cx="200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932" name="Google Shape;932;p21"/>
          <p:cNvSpPr txBox="1"/>
          <p:nvPr>
            <p:ph type="subTitle" idx="1"/>
          </p:nvPr>
        </p:nvSpPr>
        <p:spPr bwMode="auto">
          <a:xfrm>
            <a:off x="872025" y="2540368"/>
            <a:ext cx="20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3" name="Google Shape;933;p21"/>
          <p:cNvSpPr txBox="1"/>
          <p:nvPr>
            <p:ph type="title" idx="2"/>
          </p:nvPr>
        </p:nvSpPr>
        <p:spPr bwMode="auto">
          <a:xfrm>
            <a:off x="3571250" y="2068375"/>
            <a:ext cx="200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934" name="Google Shape;934;p21"/>
          <p:cNvSpPr txBox="1"/>
          <p:nvPr>
            <p:ph type="subTitle" idx="3"/>
          </p:nvPr>
        </p:nvSpPr>
        <p:spPr bwMode="auto">
          <a:xfrm>
            <a:off x="3571250" y="2540373"/>
            <a:ext cx="20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5" name="Google Shape;935;p21"/>
          <p:cNvSpPr txBox="1"/>
          <p:nvPr>
            <p:ph type="title" idx="4"/>
          </p:nvPr>
        </p:nvSpPr>
        <p:spPr bwMode="auto">
          <a:xfrm>
            <a:off x="872025" y="3520247"/>
            <a:ext cx="200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936" name="Google Shape;936;p21"/>
          <p:cNvSpPr txBox="1"/>
          <p:nvPr>
            <p:ph type="subTitle" idx="5"/>
          </p:nvPr>
        </p:nvSpPr>
        <p:spPr bwMode="auto">
          <a:xfrm>
            <a:off x="872025" y="3992240"/>
            <a:ext cx="20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7" name="Google Shape;937;p21"/>
          <p:cNvSpPr txBox="1"/>
          <p:nvPr>
            <p:ph type="title" idx="6"/>
          </p:nvPr>
        </p:nvSpPr>
        <p:spPr bwMode="auto">
          <a:xfrm>
            <a:off x="3571325" y="3520242"/>
            <a:ext cx="200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938" name="Google Shape;938;p21"/>
          <p:cNvSpPr txBox="1"/>
          <p:nvPr>
            <p:ph type="subTitle" idx="7"/>
          </p:nvPr>
        </p:nvSpPr>
        <p:spPr bwMode="auto">
          <a:xfrm>
            <a:off x="3571325" y="3992239"/>
            <a:ext cx="20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9" name="Google Shape;939;p21"/>
          <p:cNvSpPr txBox="1"/>
          <p:nvPr>
            <p:ph type="title" idx="8"/>
          </p:nvPr>
        </p:nvSpPr>
        <p:spPr bwMode="auto">
          <a:xfrm>
            <a:off x="6270574" y="2068375"/>
            <a:ext cx="200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940" name="Google Shape;940;p21"/>
          <p:cNvSpPr txBox="1"/>
          <p:nvPr>
            <p:ph type="subTitle" idx="9"/>
          </p:nvPr>
        </p:nvSpPr>
        <p:spPr bwMode="auto">
          <a:xfrm>
            <a:off x="6270574" y="2540368"/>
            <a:ext cx="20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41" name="Google Shape;941;p21"/>
          <p:cNvSpPr txBox="1"/>
          <p:nvPr>
            <p:ph type="title" idx="13"/>
          </p:nvPr>
        </p:nvSpPr>
        <p:spPr bwMode="auto">
          <a:xfrm>
            <a:off x="6270574" y="3520247"/>
            <a:ext cx="200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942" name="Google Shape;942;p21"/>
          <p:cNvSpPr txBox="1"/>
          <p:nvPr>
            <p:ph type="subTitle" idx="14"/>
          </p:nvPr>
        </p:nvSpPr>
        <p:spPr bwMode="auto">
          <a:xfrm>
            <a:off x="6270574" y="3992240"/>
            <a:ext cx="20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43" name="Google Shape;943;p21"/>
          <p:cNvSpPr txBox="1"/>
          <p:nvPr>
            <p:ph type="title" idx="15"/>
          </p:nvPr>
        </p:nvSpPr>
        <p:spPr bwMode="auto"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userDrawn="1">
  <p:cSld name="BLANK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45" name="Google Shape;945;p22"/>
          <p:cNvGrpSpPr/>
          <p:nvPr/>
        </p:nvGrpSpPr>
        <p:grpSpPr bwMode="auto"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946" name="Google Shape;946;p22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947" name="Google Shape;947;p22"/>
            <p:cNvGrpSpPr/>
            <p:nvPr/>
          </p:nvGrpSpPr>
          <p:grpSpPr bwMode="auto"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948" name="Google Shape;948;p22"/>
              <p:cNvSpPr/>
              <p:nvPr/>
            </p:nvSpPr>
            <p:spPr bwMode="auto"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fill="norm" stroke="1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9" name="Google Shape;949;p22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1" name="Google Shape;951;p22"/>
              <p:cNvSpPr/>
              <p:nvPr/>
            </p:nvSpPr>
            <p:spPr bwMode="auto"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2" name="Google Shape;952;p22"/>
              <p:cNvSpPr/>
              <p:nvPr/>
            </p:nvSpPr>
            <p:spPr bwMode="auto"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3" name="Google Shape;953;p22"/>
              <p:cNvSpPr/>
              <p:nvPr/>
            </p:nvSpPr>
            <p:spPr bwMode="auto"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4" name="Google Shape;954;p22"/>
              <p:cNvSpPr/>
              <p:nvPr/>
            </p:nvSpPr>
            <p:spPr bwMode="auto"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5" name="Google Shape;955;p22"/>
              <p:cNvSpPr/>
              <p:nvPr/>
            </p:nvSpPr>
            <p:spPr bwMode="auto"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fill="norm" stroke="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6" name="Google Shape;956;p22"/>
              <p:cNvSpPr/>
              <p:nvPr/>
            </p:nvSpPr>
            <p:spPr bwMode="auto"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fill="norm" stroke="1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7" name="Google Shape;957;p22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8" name="Google Shape;958;p22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9" name="Google Shape;959;p22"/>
              <p:cNvSpPr/>
              <p:nvPr/>
            </p:nvSpPr>
            <p:spPr bwMode="auto"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0" name="Google Shape;960;p22"/>
              <p:cNvSpPr/>
              <p:nvPr/>
            </p:nvSpPr>
            <p:spPr bwMode="auto"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1" name="Google Shape;961;p22"/>
              <p:cNvSpPr/>
              <p:nvPr/>
            </p:nvSpPr>
            <p:spPr bwMode="auto"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2" name="Google Shape;962;p22"/>
              <p:cNvSpPr/>
              <p:nvPr/>
            </p:nvSpPr>
            <p:spPr bwMode="auto"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3" name="Google Shape;963;p22"/>
              <p:cNvSpPr/>
              <p:nvPr/>
            </p:nvSpPr>
            <p:spPr bwMode="auto"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fill="norm" stroke="1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4" name="Google Shape;964;p22"/>
              <p:cNvSpPr/>
              <p:nvPr/>
            </p:nvSpPr>
            <p:spPr bwMode="auto"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5" name="Google Shape;965;p22"/>
              <p:cNvSpPr/>
              <p:nvPr/>
            </p:nvSpPr>
            <p:spPr bwMode="auto"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6" name="Google Shape;966;p22"/>
              <p:cNvSpPr/>
              <p:nvPr/>
            </p:nvSpPr>
            <p:spPr bwMode="auto"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7" name="Google Shape;967;p22"/>
              <p:cNvSpPr/>
              <p:nvPr/>
            </p:nvSpPr>
            <p:spPr bwMode="auto"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8" name="Google Shape;968;p22"/>
              <p:cNvSpPr/>
              <p:nvPr/>
            </p:nvSpPr>
            <p:spPr bwMode="auto"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9" name="Google Shape;969;p22"/>
              <p:cNvSpPr/>
              <p:nvPr/>
            </p:nvSpPr>
            <p:spPr bwMode="auto"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0" name="Google Shape;970;p22"/>
              <p:cNvSpPr/>
              <p:nvPr/>
            </p:nvSpPr>
            <p:spPr bwMode="auto"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1" name="Google Shape;971;p22"/>
              <p:cNvSpPr/>
              <p:nvPr/>
            </p:nvSpPr>
            <p:spPr bwMode="auto"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2" name="Google Shape;972;p22"/>
              <p:cNvSpPr/>
              <p:nvPr/>
            </p:nvSpPr>
            <p:spPr bwMode="auto"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3" name="Google Shape;973;p22"/>
              <p:cNvSpPr/>
              <p:nvPr/>
            </p:nvSpPr>
            <p:spPr bwMode="auto"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4" name="Google Shape;974;p22"/>
              <p:cNvSpPr/>
              <p:nvPr/>
            </p:nvSpPr>
            <p:spPr bwMode="auto"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5" name="Google Shape;975;p22"/>
              <p:cNvSpPr/>
              <p:nvPr/>
            </p:nvSpPr>
            <p:spPr bwMode="auto"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6" name="Google Shape;976;p22"/>
              <p:cNvSpPr/>
              <p:nvPr/>
            </p:nvSpPr>
            <p:spPr bwMode="auto"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7" name="Google Shape;977;p22"/>
              <p:cNvSpPr/>
              <p:nvPr/>
            </p:nvSpPr>
            <p:spPr bwMode="auto"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8" name="Google Shape;978;p22"/>
              <p:cNvSpPr/>
              <p:nvPr/>
            </p:nvSpPr>
            <p:spPr bwMode="auto"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9" name="Google Shape;979;p22"/>
              <p:cNvSpPr/>
              <p:nvPr/>
            </p:nvSpPr>
            <p:spPr bwMode="auto"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0" name="Google Shape;980;p22"/>
              <p:cNvSpPr/>
              <p:nvPr/>
            </p:nvSpPr>
            <p:spPr bwMode="auto"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1" name="Google Shape;981;p22"/>
              <p:cNvSpPr/>
              <p:nvPr/>
            </p:nvSpPr>
            <p:spPr bwMode="auto"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2" name="Google Shape;982;p22"/>
              <p:cNvSpPr/>
              <p:nvPr/>
            </p:nvSpPr>
            <p:spPr bwMode="auto"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3" name="Google Shape;983;p22"/>
              <p:cNvSpPr/>
              <p:nvPr/>
            </p:nvSpPr>
            <p:spPr bwMode="auto"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4" name="Google Shape;984;p22"/>
              <p:cNvSpPr/>
              <p:nvPr/>
            </p:nvSpPr>
            <p:spPr bwMode="auto"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stroke="1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5" name="Google Shape;985;p22"/>
              <p:cNvSpPr/>
              <p:nvPr/>
            </p:nvSpPr>
            <p:spPr bwMode="auto"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fill="norm" stroke="1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6" name="Google Shape;986;p22"/>
              <p:cNvSpPr/>
              <p:nvPr/>
            </p:nvSpPr>
            <p:spPr bwMode="auto"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7" name="Google Shape;987;p22"/>
              <p:cNvSpPr/>
              <p:nvPr/>
            </p:nvSpPr>
            <p:spPr bwMode="auto"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8" name="Google Shape;988;p22"/>
              <p:cNvSpPr/>
              <p:nvPr/>
            </p:nvSpPr>
            <p:spPr bwMode="auto"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fill="norm" stroke="1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989" name="Google Shape;989;p22"/>
          <p:cNvSpPr txBox="1"/>
          <p:nvPr>
            <p:ph type="title" hasCustomPrompt="1"/>
          </p:nvPr>
        </p:nvSpPr>
        <p:spPr bwMode="auto">
          <a:xfrm>
            <a:off x="3199800" y="1424250"/>
            <a:ext cx="3935700" cy="583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90" name="Google Shape;990;p22"/>
          <p:cNvSpPr txBox="1"/>
          <p:nvPr>
            <p:ph type="subTitle" idx="1"/>
          </p:nvPr>
        </p:nvSpPr>
        <p:spPr bwMode="auto">
          <a:xfrm>
            <a:off x="3199800" y="1956127"/>
            <a:ext cx="39357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1" name="Google Shape;991;p22"/>
          <p:cNvSpPr txBox="1"/>
          <p:nvPr>
            <p:ph type="title" idx="2" hasCustomPrompt="1"/>
          </p:nvPr>
        </p:nvSpPr>
        <p:spPr bwMode="auto">
          <a:xfrm>
            <a:off x="3199800" y="2499392"/>
            <a:ext cx="3935700" cy="583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92" name="Google Shape;992;p22"/>
          <p:cNvSpPr txBox="1"/>
          <p:nvPr>
            <p:ph type="subTitle" idx="3"/>
          </p:nvPr>
        </p:nvSpPr>
        <p:spPr bwMode="auto">
          <a:xfrm>
            <a:off x="3199800" y="3031269"/>
            <a:ext cx="39357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3" name="Google Shape;993;p22"/>
          <p:cNvSpPr txBox="1"/>
          <p:nvPr>
            <p:ph type="title" idx="4" hasCustomPrompt="1"/>
          </p:nvPr>
        </p:nvSpPr>
        <p:spPr bwMode="auto">
          <a:xfrm>
            <a:off x="3199800" y="3574581"/>
            <a:ext cx="3935700" cy="583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94" name="Google Shape;994;p22"/>
          <p:cNvSpPr txBox="1"/>
          <p:nvPr>
            <p:ph type="subTitle" idx="5"/>
          </p:nvPr>
        </p:nvSpPr>
        <p:spPr bwMode="auto">
          <a:xfrm>
            <a:off x="3199800" y="4106424"/>
            <a:ext cx="39357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TITLE_ONL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96" name="Google Shape;996;p23"/>
          <p:cNvGrpSpPr/>
          <p:nvPr/>
        </p:nvGrpSpPr>
        <p:grpSpPr bwMode="auto"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997" name="Google Shape;997;p23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998" name="Google Shape;998;p23"/>
            <p:cNvGrpSpPr/>
            <p:nvPr/>
          </p:nvGrpSpPr>
          <p:grpSpPr bwMode="auto"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999" name="Google Shape;999;p23"/>
              <p:cNvSpPr/>
              <p:nvPr/>
            </p:nvSpPr>
            <p:spPr bwMode="auto"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fill="norm" stroke="1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0" name="Google Shape;1000;p23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1" name="Google Shape;1001;p23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2" name="Google Shape;1002;p23"/>
              <p:cNvSpPr/>
              <p:nvPr/>
            </p:nvSpPr>
            <p:spPr bwMode="auto"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3" name="Google Shape;1003;p23"/>
              <p:cNvSpPr/>
              <p:nvPr/>
            </p:nvSpPr>
            <p:spPr bwMode="auto"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4" name="Google Shape;1004;p23"/>
              <p:cNvSpPr/>
              <p:nvPr/>
            </p:nvSpPr>
            <p:spPr bwMode="auto"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5" name="Google Shape;1005;p23"/>
              <p:cNvSpPr/>
              <p:nvPr/>
            </p:nvSpPr>
            <p:spPr bwMode="auto"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6" name="Google Shape;1006;p23"/>
              <p:cNvSpPr/>
              <p:nvPr/>
            </p:nvSpPr>
            <p:spPr bwMode="auto"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fill="norm" stroke="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7" name="Google Shape;1007;p23"/>
              <p:cNvSpPr/>
              <p:nvPr/>
            </p:nvSpPr>
            <p:spPr bwMode="auto"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fill="norm" stroke="1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8" name="Google Shape;1008;p23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9" name="Google Shape;1009;p23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0" name="Google Shape;1010;p23"/>
              <p:cNvSpPr/>
              <p:nvPr/>
            </p:nvSpPr>
            <p:spPr bwMode="auto"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1" name="Google Shape;1011;p23"/>
              <p:cNvSpPr/>
              <p:nvPr/>
            </p:nvSpPr>
            <p:spPr bwMode="auto"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2" name="Google Shape;1012;p23"/>
              <p:cNvSpPr/>
              <p:nvPr/>
            </p:nvSpPr>
            <p:spPr bwMode="auto"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3" name="Google Shape;1013;p23"/>
              <p:cNvSpPr/>
              <p:nvPr/>
            </p:nvSpPr>
            <p:spPr bwMode="auto"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4" name="Google Shape;1014;p23"/>
              <p:cNvSpPr/>
              <p:nvPr/>
            </p:nvSpPr>
            <p:spPr bwMode="auto"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fill="norm" stroke="1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5" name="Google Shape;1015;p23"/>
              <p:cNvSpPr/>
              <p:nvPr/>
            </p:nvSpPr>
            <p:spPr bwMode="auto"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6" name="Google Shape;1016;p23"/>
              <p:cNvSpPr/>
              <p:nvPr/>
            </p:nvSpPr>
            <p:spPr bwMode="auto"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7" name="Google Shape;1017;p23"/>
              <p:cNvSpPr/>
              <p:nvPr/>
            </p:nvSpPr>
            <p:spPr bwMode="auto"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8" name="Google Shape;1018;p23"/>
              <p:cNvSpPr/>
              <p:nvPr/>
            </p:nvSpPr>
            <p:spPr bwMode="auto"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9" name="Google Shape;1019;p23"/>
              <p:cNvSpPr/>
              <p:nvPr/>
            </p:nvSpPr>
            <p:spPr bwMode="auto"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0" name="Google Shape;1020;p23"/>
              <p:cNvSpPr/>
              <p:nvPr/>
            </p:nvSpPr>
            <p:spPr bwMode="auto"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1" name="Google Shape;1021;p23"/>
              <p:cNvSpPr/>
              <p:nvPr/>
            </p:nvSpPr>
            <p:spPr bwMode="auto"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2" name="Google Shape;1022;p23"/>
              <p:cNvSpPr/>
              <p:nvPr/>
            </p:nvSpPr>
            <p:spPr bwMode="auto"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3" name="Google Shape;1023;p23"/>
              <p:cNvSpPr/>
              <p:nvPr/>
            </p:nvSpPr>
            <p:spPr bwMode="auto"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 bwMode="auto"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5" name="Google Shape;1025;p23"/>
              <p:cNvSpPr/>
              <p:nvPr/>
            </p:nvSpPr>
            <p:spPr bwMode="auto"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6" name="Google Shape;1026;p23"/>
              <p:cNvSpPr/>
              <p:nvPr/>
            </p:nvSpPr>
            <p:spPr bwMode="auto"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7" name="Google Shape;1027;p23"/>
              <p:cNvSpPr/>
              <p:nvPr/>
            </p:nvSpPr>
            <p:spPr bwMode="auto"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8" name="Google Shape;1028;p23"/>
              <p:cNvSpPr/>
              <p:nvPr/>
            </p:nvSpPr>
            <p:spPr bwMode="auto"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9" name="Google Shape;1029;p23"/>
              <p:cNvSpPr/>
              <p:nvPr/>
            </p:nvSpPr>
            <p:spPr bwMode="auto"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0" name="Google Shape;1030;p23"/>
              <p:cNvSpPr/>
              <p:nvPr/>
            </p:nvSpPr>
            <p:spPr bwMode="auto"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1" name="Google Shape;1031;p23"/>
              <p:cNvSpPr/>
              <p:nvPr/>
            </p:nvSpPr>
            <p:spPr bwMode="auto"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2" name="Google Shape;1032;p23"/>
              <p:cNvSpPr/>
              <p:nvPr/>
            </p:nvSpPr>
            <p:spPr bwMode="auto"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 bwMode="auto"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 bwMode="auto"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 bwMode="auto"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stroke="1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6" name="Google Shape;1036;p23"/>
              <p:cNvSpPr/>
              <p:nvPr/>
            </p:nvSpPr>
            <p:spPr bwMode="auto"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fill="norm" stroke="1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7" name="Google Shape;1037;p23"/>
              <p:cNvSpPr/>
              <p:nvPr/>
            </p:nvSpPr>
            <p:spPr bwMode="auto"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8" name="Google Shape;1038;p23"/>
              <p:cNvSpPr/>
              <p:nvPr/>
            </p:nvSpPr>
            <p:spPr bwMode="auto"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9" name="Google Shape;1039;p23"/>
              <p:cNvSpPr/>
              <p:nvPr/>
            </p:nvSpPr>
            <p:spPr bwMode="auto"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fill="norm" stroke="1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040" name="Google Shape;1040;p23"/>
          <p:cNvSpPr txBox="1"/>
          <p:nvPr>
            <p:ph type="title"/>
          </p:nvPr>
        </p:nvSpPr>
        <p:spPr bwMode="auto"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TITLE_ONLY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24"/>
          <p:cNvGrpSpPr/>
          <p:nvPr/>
        </p:nvGrpSpPr>
        <p:grpSpPr bwMode="auto"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043" name="Google Shape;1043;p24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044" name="Google Shape;1044;p24"/>
            <p:cNvGrpSpPr/>
            <p:nvPr/>
          </p:nvGrpSpPr>
          <p:grpSpPr bwMode="auto"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045" name="Google Shape;1045;p24"/>
              <p:cNvSpPr/>
              <p:nvPr/>
            </p:nvSpPr>
            <p:spPr bwMode="auto"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fill="norm" stroke="1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6" name="Google Shape;1046;p24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7" name="Google Shape;1047;p24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8" name="Google Shape;1048;p24"/>
              <p:cNvSpPr/>
              <p:nvPr/>
            </p:nvSpPr>
            <p:spPr bwMode="auto"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9" name="Google Shape;1049;p24"/>
              <p:cNvSpPr/>
              <p:nvPr/>
            </p:nvSpPr>
            <p:spPr bwMode="auto"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0" name="Google Shape;1050;p24"/>
              <p:cNvSpPr/>
              <p:nvPr/>
            </p:nvSpPr>
            <p:spPr bwMode="auto"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1" name="Google Shape;1051;p24"/>
              <p:cNvSpPr/>
              <p:nvPr/>
            </p:nvSpPr>
            <p:spPr bwMode="auto"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2" name="Google Shape;1052;p24"/>
              <p:cNvSpPr/>
              <p:nvPr/>
            </p:nvSpPr>
            <p:spPr bwMode="auto"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fill="norm" stroke="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3" name="Google Shape;1053;p24"/>
              <p:cNvSpPr/>
              <p:nvPr/>
            </p:nvSpPr>
            <p:spPr bwMode="auto"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fill="norm" stroke="1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4" name="Google Shape;1054;p24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5" name="Google Shape;1055;p24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6" name="Google Shape;1056;p24"/>
              <p:cNvSpPr/>
              <p:nvPr/>
            </p:nvSpPr>
            <p:spPr bwMode="auto"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7" name="Google Shape;1057;p24"/>
              <p:cNvSpPr/>
              <p:nvPr/>
            </p:nvSpPr>
            <p:spPr bwMode="auto"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8" name="Google Shape;1058;p24"/>
              <p:cNvSpPr/>
              <p:nvPr/>
            </p:nvSpPr>
            <p:spPr bwMode="auto"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9" name="Google Shape;1059;p24"/>
              <p:cNvSpPr/>
              <p:nvPr/>
            </p:nvSpPr>
            <p:spPr bwMode="auto"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0" name="Google Shape;1060;p24"/>
              <p:cNvSpPr/>
              <p:nvPr/>
            </p:nvSpPr>
            <p:spPr bwMode="auto"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fill="norm" stroke="1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1" name="Google Shape;1061;p24"/>
              <p:cNvSpPr/>
              <p:nvPr/>
            </p:nvSpPr>
            <p:spPr bwMode="auto"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2" name="Google Shape;1062;p24"/>
              <p:cNvSpPr/>
              <p:nvPr/>
            </p:nvSpPr>
            <p:spPr bwMode="auto"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3" name="Google Shape;1063;p24"/>
              <p:cNvSpPr/>
              <p:nvPr/>
            </p:nvSpPr>
            <p:spPr bwMode="auto"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4" name="Google Shape;1064;p24"/>
              <p:cNvSpPr/>
              <p:nvPr/>
            </p:nvSpPr>
            <p:spPr bwMode="auto"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5" name="Google Shape;1065;p24"/>
              <p:cNvSpPr/>
              <p:nvPr/>
            </p:nvSpPr>
            <p:spPr bwMode="auto"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6" name="Google Shape;1066;p24"/>
              <p:cNvSpPr/>
              <p:nvPr/>
            </p:nvSpPr>
            <p:spPr bwMode="auto"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7" name="Google Shape;1067;p24"/>
              <p:cNvSpPr/>
              <p:nvPr/>
            </p:nvSpPr>
            <p:spPr bwMode="auto"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8" name="Google Shape;1068;p24"/>
              <p:cNvSpPr/>
              <p:nvPr/>
            </p:nvSpPr>
            <p:spPr bwMode="auto"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9" name="Google Shape;1069;p24"/>
              <p:cNvSpPr/>
              <p:nvPr/>
            </p:nvSpPr>
            <p:spPr bwMode="auto"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 bwMode="auto"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 bwMode="auto"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 bwMode="auto"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 bwMode="auto"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 bwMode="auto"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 bwMode="auto"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6" name="Google Shape;1076;p24"/>
              <p:cNvSpPr/>
              <p:nvPr/>
            </p:nvSpPr>
            <p:spPr bwMode="auto"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7" name="Google Shape;1077;p24"/>
              <p:cNvSpPr/>
              <p:nvPr/>
            </p:nvSpPr>
            <p:spPr bwMode="auto"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 bwMode="auto"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 bwMode="auto"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 bwMode="auto"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 bwMode="auto"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stroke="1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 bwMode="auto"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fill="norm" stroke="1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 bwMode="auto"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4" name="Google Shape;1084;p24"/>
              <p:cNvSpPr/>
              <p:nvPr/>
            </p:nvSpPr>
            <p:spPr bwMode="auto"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5" name="Google Shape;1085;p24"/>
              <p:cNvSpPr/>
              <p:nvPr/>
            </p:nvSpPr>
            <p:spPr bwMode="auto"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fill="norm" stroke="1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086" name="Google Shape;1086;p24"/>
          <p:cNvSpPr txBox="1"/>
          <p:nvPr>
            <p:ph type="title"/>
          </p:nvPr>
        </p:nvSpPr>
        <p:spPr bwMode="auto"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userDrawn="1">
  <p:cSld name="TITLE_ONLY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25"/>
          <p:cNvGrpSpPr/>
          <p:nvPr/>
        </p:nvGrpSpPr>
        <p:grpSpPr bwMode="auto"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089" name="Google Shape;1089;p25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090" name="Google Shape;1090;p25"/>
            <p:cNvGrpSpPr/>
            <p:nvPr/>
          </p:nvGrpSpPr>
          <p:grpSpPr bwMode="auto"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091" name="Google Shape;1091;p25"/>
              <p:cNvSpPr/>
              <p:nvPr/>
            </p:nvSpPr>
            <p:spPr bwMode="auto"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fill="norm" stroke="1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3" name="Google Shape;1093;p25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4" name="Google Shape;1094;p25"/>
              <p:cNvSpPr/>
              <p:nvPr/>
            </p:nvSpPr>
            <p:spPr bwMode="auto"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5" name="Google Shape;1095;p25"/>
              <p:cNvSpPr/>
              <p:nvPr/>
            </p:nvSpPr>
            <p:spPr bwMode="auto"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6" name="Google Shape;1096;p25"/>
              <p:cNvSpPr/>
              <p:nvPr/>
            </p:nvSpPr>
            <p:spPr bwMode="auto"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 bwMode="auto"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 bwMode="auto"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fill="norm" stroke="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 bwMode="auto"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fill="norm" stroke="1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0" name="Google Shape;1100;p25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1" name="Google Shape;1101;p25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 bwMode="auto"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 bwMode="auto"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 bwMode="auto"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5" name="Google Shape;1105;p25"/>
              <p:cNvSpPr/>
              <p:nvPr/>
            </p:nvSpPr>
            <p:spPr bwMode="auto"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6" name="Google Shape;1106;p25"/>
              <p:cNvSpPr/>
              <p:nvPr/>
            </p:nvSpPr>
            <p:spPr bwMode="auto"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fill="norm" stroke="1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7" name="Google Shape;1107;p25"/>
              <p:cNvSpPr/>
              <p:nvPr/>
            </p:nvSpPr>
            <p:spPr bwMode="auto"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8" name="Google Shape;1108;p25"/>
              <p:cNvSpPr/>
              <p:nvPr/>
            </p:nvSpPr>
            <p:spPr bwMode="auto"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9" name="Google Shape;1109;p25"/>
              <p:cNvSpPr/>
              <p:nvPr/>
            </p:nvSpPr>
            <p:spPr bwMode="auto"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0" name="Google Shape;1110;p25"/>
              <p:cNvSpPr/>
              <p:nvPr/>
            </p:nvSpPr>
            <p:spPr bwMode="auto"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1" name="Google Shape;1111;p25"/>
              <p:cNvSpPr/>
              <p:nvPr/>
            </p:nvSpPr>
            <p:spPr bwMode="auto"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2" name="Google Shape;1112;p25"/>
              <p:cNvSpPr/>
              <p:nvPr/>
            </p:nvSpPr>
            <p:spPr bwMode="auto"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3" name="Google Shape;1113;p25"/>
              <p:cNvSpPr/>
              <p:nvPr/>
            </p:nvSpPr>
            <p:spPr bwMode="auto"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4" name="Google Shape;1114;p25"/>
              <p:cNvSpPr/>
              <p:nvPr/>
            </p:nvSpPr>
            <p:spPr bwMode="auto"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5" name="Google Shape;1115;p25"/>
              <p:cNvSpPr/>
              <p:nvPr/>
            </p:nvSpPr>
            <p:spPr bwMode="auto"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6" name="Google Shape;1116;p25"/>
              <p:cNvSpPr/>
              <p:nvPr/>
            </p:nvSpPr>
            <p:spPr bwMode="auto"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7" name="Google Shape;1117;p25"/>
              <p:cNvSpPr/>
              <p:nvPr/>
            </p:nvSpPr>
            <p:spPr bwMode="auto"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8" name="Google Shape;1118;p25"/>
              <p:cNvSpPr/>
              <p:nvPr/>
            </p:nvSpPr>
            <p:spPr bwMode="auto"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9" name="Google Shape;1119;p25"/>
              <p:cNvSpPr/>
              <p:nvPr/>
            </p:nvSpPr>
            <p:spPr bwMode="auto"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0" name="Google Shape;1120;p25"/>
              <p:cNvSpPr/>
              <p:nvPr/>
            </p:nvSpPr>
            <p:spPr bwMode="auto"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1" name="Google Shape;1121;p25"/>
              <p:cNvSpPr/>
              <p:nvPr/>
            </p:nvSpPr>
            <p:spPr bwMode="auto"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2" name="Google Shape;1122;p25"/>
              <p:cNvSpPr/>
              <p:nvPr/>
            </p:nvSpPr>
            <p:spPr bwMode="auto"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3" name="Google Shape;1123;p25"/>
              <p:cNvSpPr/>
              <p:nvPr/>
            </p:nvSpPr>
            <p:spPr bwMode="auto"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4" name="Google Shape;1124;p25"/>
              <p:cNvSpPr/>
              <p:nvPr/>
            </p:nvSpPr>
            <p:spPr bwMode="auto"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 bwMode="auto"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 bwMode="auto"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 bwMode="auto"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stroke="1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8" name="Google Shape;1128;p25"/>
              <p:cNvSpPr/>
              <p:nvPr/>
            </p:nvSpPr>
            <p:spPr bwMode="auto"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fill="norm" stroke="1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9" name="Google Shape;1129;p25"/>
              <p:cNvSpPr/>
              <p:nvPr/>
            </p:nvSpPr>
            <p:spPr bwMode="auto"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0" name="Google Shape;1130;p25"/>
              <p:cNvSpPr/>
              <p:nvPr/>
            </p:nvSpPr>
            <p:spPr bwMode="auto"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1" name="Google Shape;1131;p25"/>
              <p:cNvSpPr/>
              <p:nvPr/>
            </p:nvSpPr>
            <p:spPr bwMode="auto"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fill="norm" stroke="1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132" name="Google Shape;1132;p25"/>
          <p:cNvSpPr txBox="1"/>
          <p:nvPr>
            <p:ph type="title"/>
          </p:nvPr>
        </p:nvSpPr>
        <p:spPr bwMode="auto"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BLANK_1_1_1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26"/>
          <p:cNvGrpSpPr/>
          <p:nvPr/>
        </p:nvGrpSpPr>
        <p:grpSpPr bwMode="auto"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1135" name="Google Shape;1135;p26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 bwMode="auto"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fill="norm" stroke="1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 bwMode="auto"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 bwMode="auto"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 bwMode="auto"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 bwMode="auto"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 bwMode="auto"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fill="norm" stroke="1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 bwMode="auto"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 bwMode="auto"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 bwMode="auto"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 bwMode="auto">
            <a:xfrm>
              <a:off x="4896606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 bwMode="auto"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 bwMode="auto"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 bwMode="auto"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 bwMode="auto"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 bwMode="auto"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153" name="Google Shape;1153;p26"/>
            <p:cNvGrpSpPr/>
            <p:nvPr/>
          </p:nvGrpSpPr>
          <p:grpSpPr bwMode="auto">
            <a:xfrm rot="29907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1154" name="Google Shape;1154;p26"/>
              <p:cNvSpPr/>
              <p:nvPr/>
            </p:nvSpPr>
            <p:spPr bwMode="auto"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fill="norm" stroke="1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5" name="Google Shape;1155;p26"/>
              <p:cNvSpPr/>
              <p:nvPr/>
            </p:nvSpPr>
            <p:spPr bwMode="auto"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fill="norm" stroke="1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6" name="Google Shape;1156;p26"/>
              <p:cNvSpPr/>
              <p:nvPr/>
            </p:nvSpPr>
            <p:spPr bwMode="auto"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7" name="Google Shape;1157;p26"/>
              <p:cNvSpPr/>
              <p:nvPr/>
            </p:nvSpPr>
            <p:spPr bwMode="auto"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8" name="Google Shape;1158;p26"/>
              <p:cNvSpPr/>
              <p:nvPr/>
            </p:nvSpPr>
            <p:spPr bwMode="auto"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9" name="Google Shape;1159;p26"/>
              <p:cNvSpPr/>
              <p:nvPr/>
            </p:nvSpPr>
            <p:spPr bwMode="auto">
              <a:xfrm>
                <a:off x="2567858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fill="norm" stroke="1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0" name="Google Shape;1160;p26"/>
              <p:cNvSpPr/>
              <p:nvPr/>
            </p:nvSpPr>
            <p:spPr bwMode="auto"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1" name="Google Shape;1161;p26"/>
              <p:cNvSpPr/>
              <p:nvPr/>
            </p:nvSpPr>
            <p:spPr bwMode="auto"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2" name="Google Shape;1162;p26"/>
              <p:cNvSpPr/>
              <p:nvPr/>
            </p:nvSpPr>
            <p:spPr bwMode="auto"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3" name="Google Shape;1163;p26"/>
              <p:cNvSpPr/>
              <p:nvPr/>
            </p:nvSpPr>
            <p:spPr bwMode="auto"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4" name="Google Shape;1164;p26"/>
              <p:cNvSpPr/>
              <p:nvPr/>
            </p:nvSpPr>
            <p:spPr bwMode="auto"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5" name="Google Shape;1165;p26"/>
              <p:cNvSpPr/>
              <p:nvPr/>
            </p:nvSpPr>
            <p:spPr bwMode="auto"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6" name="Google Shape;1166;p26"/>
              <p:cNvSpPr/>
              <p:nvPr/>
            </p:nvSpPr>
            <p:spPr bwMode="auto"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7" name="Google Shape;1167;p26"/>
              <p:cNvSpPr/>
              <p:nvPr/>
            </p:nvSpPr>
            <p:spPr bwMode="auto"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fill="norm" stroke="1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8" name="Google Shape;1168;p26"/>
              <p:cNvSpPr/>
              <p:nvPr/>
            </p:nvSpPr>
            <p:spPr bwMode="auto"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fill="norm" stroke="1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9" name="Google Shape;1169;p26"/>
              <p:cNvSpPr/>
              <p:nvPr/>
            </p:nvSpPr>
            <p:spPr bwMode="auto"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170" name="Google Shape;1170;p26"/>
            <p:cNvSpPr/>
            <p:nvPr/>
          </p:nvSpPr>
          <p:spPr bwMode="auto"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 bwMode="auto"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stroke="1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 bwMode="auto"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fill="norm" stroke="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 bwMode="auto"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fill="norm" stroke="1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 bwMode="auto"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fill="norm" stroke="1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 bwMode="auto"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fill="norm" stroke="1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178" name="Google Shape;1178;p26"/>
          <p:cNvSpPr txBox="1"/>
          <p:nvPr>
            <p:ph type="ctrTitle"/>
          </p:nvPr>
        </p:nvSpPr>
        <p:spPr bwMode="auto">
          <a:xfrm>
            <a:off x="2430150" y="841158"/>
            <a:ext cx="4284000" cy="997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79" name="Google Shape;1179;p26"/>
          <p:cNvSpPr txBox="1"/>
          <p:nvPr>
            <p:ph type="subTitle" idx="1"/>
          </p:nvPr>
        </p:nvSpPr>
        <p:spPr bwMode="auto">
          <a:xfrm>
            <a:off x="2425199" y="1947178"/>
            <a:ext cx="4293900" cy="10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180" name="Google Shape;1180;p26"/>
          <p:cNvSpPr txBox="1"/>
          <p:nvPr/>
        </p:nvSpPr>
        <p:spPr bwMode="auto">
          <a:xfrm>
            <a:off x="2316150" y="3768490"/>
            <a:ext cx="45120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lt1"/>
                </a:solidFill>
                <a:latin typeface="Be Vietnam"/>
                <a:ea typeface="Be Vietnam"/>
                <a:cs typeface="Be Vietnam"/>
              </a:rPr>
              <a:t>CREDITS: This presentation template was created by </a:t>
            </a:r>
            <a:r>
              <a:rPr lang="en" sz="1100" b="1" u="sng">
                <a:solidFill>
                  <a:schemeClr val="accent1"/>
                </a:solidFill>
                <a:latin typeface="Be Vietnam"/>
                <a:ea typeface="Be Vietnam"/>
                <a:cs typeface="Be Vietnam"/>
                <a:hlinkClick r:id="rId2" tooltip="http://bit.ly/2Tynxth"/>
              </a:rPr>
              <a:t>Slidesgo</a:t>
            </a:r>
            <a:r>
              <a:rPr lang="en" sz="1100">
                <a:solidFill>
                  <a:schemeClr val="lt1"/>
                </a:solidFill>
                <a:latin typeface="Be Vietnam"/>
                <a:ea typeface="Be Vietnam"/>
                <a:cs typeface="Be Vietnam"/>
              </a:rPr>
              <a:t>, including icons by </a:t>
            </a:r>
            <a:r>
              <a:rPr lang="en" sz="1100" b="1" u="sng">
                <a:solidFill>
                  <a:schemeClr val="accent1"/>
                </a:solidFill>
                <a:latin typeface="Be Vietnam"/>
                <a:ea typeface="Be Vietnam"/>
                <a:cs typeface="Be Vietnam"/>
                <a:hlinkClick r:id="rId3" tooltip="http://bit.ly/2TyoMsr"/>
              </a:rPr>
              <a:t>Flaticon </a:t>
            </a:r>
            <a:r>
              <a:rPr lang="en" sz="1100">
                <a:solidFill>
                  <a:schemeClr val="lt1"/>
                </a:solidFill>
                <a:latin typeface="Be Vietnam"/>
                <a:ea typeface="Be Vietnam"/>
                <a:cs typeface="Be Vietnam"/>
              </a:rPr>
              <a:t>and infographics &amp; images by </a:t>
            </a:r>
            <a:r>
              <a:rPr lang="en" sz="1100" b="1" u="sng">
                <a:solidFill>
                  <a:schemeClr val="accent1"/>
                </a:solidFill>
                <a:latin typeface="Be Vietnam"/>
                <a:ea typeface="Be Vietnam"/>
                <a:cs typeface="Be Vietnam"/>
                <a:hlinkClick r:id="rId4" tooltip="http://bit.ly/2TtBDfr"/>
              </a:rPr>
              <a:t>Freepik</a:t>
            </a:r>
            <a:endParaRPr sz="1100" b="1">
              <a:solidFill>
                <a:schemeClr val="accent1"/>
              </a:solidFill>
              <a:latin typeface="Be Vietnam"/>
              <a:ea typeface="Be Vietnam"/>
              <a:cs typeface="Be Vietnam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BLANK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82" name="Google Shape;1182;p27"/>
          <p:cNvGrpSpPr/>
          <p:nvPr/>
        </p:nvGrpSpPr>
        <p:grpSpPr bwMode="auto">
          <a:xfrm>
            <a:off x="189981" y="3627668"/>
            <a:ext cx="8764105" cy="4767632"/>
            <a:chOff x="189981" y="211718"/>
            <a:chExt cx="8764105" cy="4767632"/>
          </a:xfrm>
        </p:grpSpPr>
        <p:sp>
          <p:nvSpPr>
            <p:cNvPr id="1183" name="Google Shape;1183;p27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184" name="Google Shape;1184;p27"/>
            <p:cNvGrpSpPr/>
            <p:nvPr/>
          </p:nvGrpSpPr>
          <p:grpSpPr bwMode="auto"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185" name="Google Shape;1185;p27"/>
              <p:cNvSpPr/>
              <p:nvPr/>
            </p:nvSpPr>
            <p:spPr bwMode="auto"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fill="norm" stroke="1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6" name="Google Shape;1186;p27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7" name="Google Shape;1187;p27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8" name="Google Shape;1188;p27"/>
              <p:cNvSpPr/>
              <p:nvPr/>
            </p:nvSpPr>
            <p:spPr bwMode="auto"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9" name="Google Shape;1189;p27"/>
              <p:cNvSpPr/>
              <p:nvPr/>
            </p:nvSpPr>
            <p:spPr bwMode="auto"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0" name="Google Shape;1190;p27"/>
              <p:cNvSpPr/>
              <p:nvPr/>
            </p:nvSpPr>
            <p:spPr bwMode="auto"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1" name="Google Shape;1191;p27"/>
              <p:cNvSpPr/>
              <p:nvPr/>
            </p:nvSpPr>
            <p:spPr bwMode="auto"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2" name="Google Shape;1192;p27"/>
              <p:cNvSpPr/>
              <p:nvPr/>
            </p:nvSpPr>
            <p:spPr bwMode="auto"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fill="norm" stroke="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3" name="Google Shape;1193;p27"/>
              <p:cNvSpPr/>
              <p:nvPr/>
            </p:nvSpPr>
            <p:spPr bwMode="auto"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fill="norm" stroke="1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4" name="Google Shape;1194;p27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5" name="Google Shape;1195;p27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6" name="Google Shape;1196;p27"/>
              <p:cNvSpPr/>
              <p:nvPr/>
            </p:nvSpPr>
            <p:spPr bwMode="auto"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7" name="Google Shape;1197;p27"/>
              <p:cNvSpPr/>
              <p:nvPr/>
            </p:nvSpPr>
            <p:spPr bwMode="auto"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8" name="Google Shape;1198;p27"/>
              <p:cNvSpPr/>
              <p:nvPr/>
            </p:nvSpPr>
            <p:spPr bwMode="auto"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9" name="Google Shape;1199;p27"/>
              <p:cNvSpPr/>
              <p:nvPr/>
            </p:nvSpPr>
            <p:spPr bwMode="auto"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0" name="Google Shape;1200;p27"/>
              <p:cNvSpPr/>
              <p:nvPr/>
            </p:nvSpPr>
            <p:spPr bwMode="auto"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fill="norm" stroke="1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1" name="Google Shape;1201;p27"/>
              <p:cNvSpPr/>
              <p:nvPr/>
            </p:nvSpPr>
            <p:spPr bwMode="auto"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2" name="Google Shape;1202;p27"/>
              <p:cNvSpPr/>
              <p:nvPr/>
            </p:nvSpPr>
            <p:spPr bwMode="auto"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3" name="Google Shape;1203;p27"/>
              <p:cNvSpPr/>
              <p:nvPr/>
            </p:nvSpPr>
            <p:spPr bwMode="auto"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4" name="Google Shape;1204;p27"/>
              <p:cNvSpPr/>
              <p:nvPr/>
            </p:nvSpPr>
            <p:spPr bwMode="auto"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5" name="Google Shape;1205;p27"/>
              <p:cNvSpPr/>
              <p:nvPr/>
            </p:nvSpPr>
            <p:spPr bwMode="auto"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6" name="Google Shape;1206;p27"/>
              <p:cNvSpPr/>
              <p:nvPr/>
            </p:nvSpPr>
            <p:spPr bwMode="auto"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7" name="Google Shape;1207;p27"/>
              <p:cNvSpPr/>
              <p:nvPr/>
            </p:nvSpPr>
            <p:spPr bwMode="auto"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8" name="Google Shape;1208;p27"/>
              <p:cNvSpPr/>
              <p:nvPr/>
            </p:nvSpPr>
            <p:spPr bwMode="auto"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9" name="Google Shape;1209;p27"/>
              <p:cNvSpPr/>
              <p:nvPr/>
            </p:nvSpPr>
            <p:spPr bwMode="auto"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0" name="Google Shape;1210;p27"/>
              <p:cNvSpPr/>
              <p:nvPr/>
            </p:nvSpPr>
            <p:spPr bwMode="auto"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1" name="Google Shape;1211;p27"/>
              <p:cNvSpPr/>
              <p:nvPr/>
            </p:nvSpPr>
            <p:spPr bwMode="auto"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2" name="Google Shape;1212;p27"/>
              <p:cNvSpPr/>
              <p:nvPr/>
            </p:nvSpPr>
            <p:spPr bwMode="auto"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3" name="Google Shape;1213;p27"/>
              <p:cNvSpPr/>
              <p:nvPr/>
            </p:nvSpPr>
            <p:spPr bwMode="auto"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4" name="Google Shape;1214;p27"/>
              <p:cNvSpPr/>
              <p:nvPr/>
            </p:nvSpPr>
            <p:spPr bwMode="auto"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5" name="Google Shape;1215;p27"/>
              <p:cNvSpPr/>
              <p:nvPr/>
            </p:nvSpPr>
            <p:spPr bwMode="auto"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6" name="Google Shape;1216;p27"/>
              <p:cNvSpPr/>
              <p:nvPr/>
            </p:nvSpPr>
            <p:spPr bwMode="auto"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7" name="Google Shape;1217;p27"/>
              <p:cNvSpPr/>
              <p:nvPr/>
            </p:nvSpPr>
            <p:spPr bwMode="auto"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8" name="Google Shape;1218;p27"/>
              <p:cNvSpPr/>
              <p:nvPr/>
            </p:nvSpPr>
            <p:spPr bwMode="auto"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9" name="Google Shape;1219;p27"/>
              <p:cNvSpPr/>
              <p:nvPr/>
            </p:nvSpPr>
            <p:spPr bwMode="auto"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0" name="Google Shape;1220;p27"/>
              <p:cNvSpPr/>
              <p:nvPr/>
            </p:nvSpPr>
            <p:spPr bwMode="auto"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1" name="Google Shape;1221;p27"/>
              <p:cNvSpPr/>
              <p:nvPr/>
            </p:nvSpPr>
            <p:spPr bwMode="auto"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stroke="1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2" name="Google Shape;1222;p27"/>
              <p:cNvSpPr/>
              <p:nvPr/>
            </p:nvSpPr>
            <p:spPr bwMode="auto"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fill="norm" stroke="1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3" name="Google Shape;1223;p27"/>
              <p:cNvSpPr/>
              <p:nvPr/>
            </p:nvSpPr>
            <p:spPr bwMode="auto"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4" name="Google Shape;1224;p27"/>
              <p:cNvSpPr/>
              <p:nvPr/>
            </p:nvSpPr>
            <p:spPr bwMode="auto"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5" name="Google Shape;1225;p27"/>
              <p:cNvSpPr/>
              <p:nvPr/>
            </p:nvSpPr>
            <p:spPr bwMode="auto"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fill="norm" stroke="1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BLANK_1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28"/>
          <p:cNvGrpSpPr/>
          <p:nvPr/>
        </p:nvGrpSpPr>
        <p:grpSpPr bwMode="auto">
          <a:xfrm>
            <a:off x="187918" y="1696453"/>
            <a:ext cx="8768329" cy="4984347"/>
            <a:chOff x="187918" y="-4997"/>
            <a:chExt cx="8768329" cy="4984347"/>
          </a:xfrm>
        </p:grpSpPr>
        <p:sp>
          <p:nvSpPr>
            <p:cNvPr id="1228" name="Google Shape;1228;p28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 bwMode="auto"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fill="norm" stroke="1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 bwMode="auto"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 bwMode="auto"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 bwMode="auto"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 bwMode="auto"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 bwMode="auto"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fill="norm" stroke="1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 bwMode="auto"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 bwMode="auto"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 bwMode="auto"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 bwMode="auto">
            <a:xfrm>
              <a:off x="4896606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1" name="Google Shape;1241;p28"/>
            <p:cNvSpPr/>
            <p:nvPr/>
          </p:nvSpPr>
          <p:spPr bwMode="auto"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2" name="Google Shape;1242;p28"/>
            <p:cNvSpPr/>
            <p:nvPr/>
          </p:nvSpPr>
          <p:spPr bwMode="auto"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3" name="Google Shape;1243;p28"/>
            <p:cNvSpPr/>
            <p:nvPr/>
          </p:nvSpPr>
          <p:spPr bwMode="auto"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4" name="Google Shape;1244;p28"/>
            <p:cNvSpPr/>
            <p:nvPr/>
          </p:nvSpPr>
          <p:spPr bwMode="auto"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5" name="Google Shape;1245;p28"/>
            <p:cNvSpPr/>
            <p:nvPr/>
          </p:nvSpPr>
          <p:spPr bwMode="auto"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246" name="Google Shape;1246;p28"/>
            <p:cNvGrpSpPr/>
            <p:nvPr/>
          </p:nvGrpSpPr>
          <p:grpSpPr bwMode="auto">
            <a:xfrm rot="29907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1247" name="Google Shape;1247;p28"/>
              <p:cNvSpPr/>
              <p:nvPr/>
            </p:nvSpPr>
            <p:spPr bwMode="auto"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fill="norm" stroke="1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8" name="Google Shape;1248;p28"/>
              <p:cNvSpPr/>
              <p:nvPr/>
            </p:nvSpPr>
            <p:spPr bwMode="auto"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fill="norm" stroke="1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9" name="Google Shape;1249;p28"/>
              <p:cNvSpPr/>
              <p:nvPr/>
            </p:nvSpPr>
            <p:spPr bwMode="auto"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0" name="Google Shape;1250;p28"/>
              <p:cNvSpPr/>
              <p:nvPr/>
            </p:nvSpPr>
            <p:spPr bwMode="auto"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1" name="Google Shape;1251;p28"/>
              <p:cNvSpPr/>
              <p:nvPr/>
            </p:nvSpPr>
            <p:spPr bwMode="auto"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2" name="Google Shape;1252;p28"/>
              <p:cNvSpPr/>
              <p:nvPr/>
            </p:nvSpPr>
            <p:spPr bwMode="auto">
              <a:xfrm>
                <a:off x="2567858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fill="norm" stroke="1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3" name="Google Shape;1253;p28"/>
              <p:cNvSpPr/>
              <p:nvPr/>
            </p:nvSpPr>
            <p:spPr bwMode="auto"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4" name="Google Shape;1254;p28"/>
              <p:cNvSpPr/>
              <p:nvPr/>
            </p:nvSpPr>
            <p:spPr bwMode="auto"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5" name="Google Shape;1255;p28"/>
              <p:cNvSpPr/>
              <p:nvPr/>
            </p:nvSpPr>
            <p:spPr bwMode="auto"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6" name="Google Shape;1256;p28"/>
              <p:cNvSpPr/>
              <p:nvPr/>
            </p:nvSpPr>
            <p:spPr bwMode="auto"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7" name="Google Shape;1257;p28"/>
              <p:cNvSpPr/>
              <p:nvPr/>
            </p:nvSpPr>
            <p:spPr bwMode="auto"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8" name="Google Shape;1258;p28"/>
              <p:cNvSpPr/>
              <p:nvPr/>
            </p:nvSpPr>
            <p:spPr bwMode="auto"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9" name="Google Shape;1259;p28"/>
              <p:cNvSpPr/>
              <p:nvPr/>
            </p:nvSpPr>
            <p:spPr bwMode="auto"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0" name="Google Shape;1260;p28"/>
              <p:cNvSpPr/>
              <p:nvPr/>
            </p:nvSpPr>
            <p:spPr bwMode="auto"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fill="norm" stroke="1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1" name="Google Shape;1261;p28"/>
              <p:cNvSpPr/>
              <p:nvPr/>
            </p:nvSpPr>
            <p:spPr bwMode="auto"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fill="norm" stroke="1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2" name="Google Shape;1262;p28"/>
              <p:cNvSpPr/>
              <p:nvPr/>
            </p:nvSpPr>
            <p:spPr bwMode="auto"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263" name="Google Shape;1263;p28"/>
            <p:cNvSpPr/>
            <p:nvPr/>
          </p:nvSpPr>
          <p:spPr bwMode="auto"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4" name="Google Shape;1264;p28"/>
            <p:cNvSpPr/>
            <p:nvPr/>
          </p:nvSpPr>
          <p:spPr bwMode="auto"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stroke="1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5" name="Google Shape;1265;p28"/>
            <p:cNvSpPr/>
            <p:nvPr/>
          </p:nvSpPr>
          <p:spPr bwMode="auto"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fill="norm" stroke="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6" name="Google Shape;1266;p28"/>
            <p:cNvSpPr/>
            <p:nvPr/>
          </p:nvSpPr>
          <p:spPr bwMode="auto"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fill="norm" stroke="1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7" name="Google Shape;1267;p28"/>
            <p:cNvSpPr/>
            <p:nvPr/>
          </p:nvSpPr>
          <p:spPr bwMode="auto"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fill="norm" stroke="1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8" name="Google Shape;1268;p28"/>
            <p:cNvSpPr/>
            <p:nvPr/>
          </p:nvSpPr>
          <p:spPr bwMode="auto"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fill="norm" stroke="1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9" name="Google Shape;1269;p28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0" name="Google Shape;1270;p28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2" preserve="0" showMasterPhAnim="0" userDrawn="1">
  <p:cSld name="BLANK_1_1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72" name="Google Shape;1272;p29"/>
          <p:cNvGrpSpPr/>
          <p:nvPr/>
        </p:nvGrpSpPr>
        <p:grpSpPr bwMode="auto">
          <a:xfrm>
            <a:off x="-3666944" y="211718"/>
            <a:ext cx="8764105" cy="4767632"/>
            <a:chOff x="189981" y="211718"/>
            <a:chExt cx="8764105" cy="4767632"/>
          </a:xfrm>
        </p:grpSpPr>
        <p:sp>
          <p:nvSpPr>
            <p:cNvPr id="1273" name="Google Shape;1273;p29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274" name="Google Shape;1274;p29"/>
            <p:cNvGrpSpPr/>
            <p:nvPr/>
          </p:nvGrpSpPr>
          <p:grpSpPr bwMode="auto"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275" name="Google Shape;1275;p29"/>
              <p:cNvSpPr/>
              <p:nvPr/>
            </p:nvSpPr>
            <p:spPr bwMode="auto"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fill="norm" stroke="1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6" name="Google Shape;1276;p29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7" name="Google Shape;1277;p29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8" name="Google Shape;1278;p29"/>
              <p:cNvSpPr/>
              <p:nvPr/>
            </p:nvSpPr>
            <p:spPr bwMode="auto"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9" name="Google Shape;1279;p29"/>
              <p:cNvSpPr/>
              <p:nvPr/>
            </p:nvSpPr>
            <p:spPr bwMode="auto"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0" name="Google Shape;1280;p29"/>
              <p:cNvSpPr/>
              <p:nvPr/>
            </p:nvSpPr>
            <p:spPr bwMode="auto"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1" name="Google Shape;1281;p29"/>
              <p:cNvSpPr/>
              <p:nvPr/>
            </p:nvSpPr>
            <p:spPr bwMode="auto"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2" name="Google Shape;1282;p29"/>
              <p:cNvSpPr/>
              <p:nvPr/>
            </p:nvSpPr>
            <p:spPr bwMode="auto"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fill="norm" stroke="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3" name="Google Shape;1283;p29"/>
              <p:cNvSpPr/>
              <p:nvPr/>
            </p:nvSpPr>
            <p:spPr bwMode="auto"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fill="norm" stroke="1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4" name="Google Shape;1284;p29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5" name="Google Shape;1285;p29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 bwMode="auto"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7" name="Google Shape;1287;p29"/>
              <p:cNvSpPr/>
              <p:nvPr/>
            </p:nvSpPr>
            <p:spPr bwMode="auto"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 bwMode="auto"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9" name="Google Shape;1289;p29"/>
              <p:cNvSpPr/>
              <p:nvPr/>
            </p:nvSpPr>
            <p:spPr bwMode="auto"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0" name="Google Shape;1290;p29"/>
              <p:cNvSpPr/>
              <p:nvPr/>
            </p:nvSpPr>
            <p:spPr bwMode="auto"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fill="norm" stroke="1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1" name="Google Shape;1291;p29"/>
              <p:cNvSpPr/>
              <p:nvPr/>
            </p:nvSpPr>
            <p:spPr bwMode="auto"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2" name="Google Shape;1292;p29"/>
              <p:cNvSpPr/>
              <p:nvPr/>
            </p:nvSpPr>
            <p:spPr bwMode="auto"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3" name="Google Shape;1293;p29"/>
              <p:cNvSpPr/>
              <p:nvPr/>
            </p:nvSpPr>
            <p:spPr bwMode="auto"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4" name="Google Shape;1294;p29"/>
              <p:cNvSpPr/>
              <p:nvPr/>
            </p:nvSpPr>
            <p:spPr bwMode="auto"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5" name="Google Shape;1295;p29"/>
              <p:cNvSpPr/>
              <p:nvPr/>
            </p:nvSpPr>
            <p:spPr bwMode="auto"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6" name="Google Shape;1296;p29"/>
              <p:cNvSpPr/>
              <p:nvPr/>
            </p:nvSpPr>
            <p:spPr bwMode="auto"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7" name="Google Shape;1297;p29"/>
              <p:cNvSpPr/>
              <p:nvPr/>
            </p:nvSpPr>
            <p:spPr bwMode="auto"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8" name="Google Shape;1298;p29"/>
              <p:cNvSpPr/>
              <p:nvPr/>
            </p:nvSpPr>
            <p:spPr bwMode="auto"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 bwMode="auto"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 bwMode="auto"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 bwMode="auto"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 bwMode="auto"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 bwMode="auto"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4" name="Google Shape;1304;p29"/>
              <p:cNvSpPr/>
              <p:nvPr/>
            </p:nvSpPr>
            <p:spPr bwMode="auto"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5" name="Google Shape;1305;p29"/>
              <p:cNvSpPr/>
              <p:nvPr/>
            </p:nvSpPr>
            <p:spPr bwMode="auto"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6" name="Google Shape;1306;p29"/>
              <p:cNvSpPr/>
              <p:nvPr/>
            </p:nvSpPr>
            <p:spPr bwMode="auto"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7" name="Google Shape;1307;p29"/>
              <p:cNvSpPr/>
              <p:nvPr/>
            </p:nvSpPr>
            <p:spPr bwMode="auto"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8" name="Google Shape;1308;p29"/>
              <p:cNvSpPr/>
              <p:nvPr/>
            </p:nvSpPr>
            <p:spPr bwMode="auto"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9" name="Google Shape;1309;p29"/>
              <p:cNvSpPr/>
              <p:nvPr/>
            </p:nvSpPr>
            <p:spPr bwMode="auto"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0" name="Google Shape;1310;p29"/>
              <p:cNvSpPr/>
              <p:nvPr/>
            </p:nvSpPr>
            <p:spPr bwMode="auto"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1" name="Google Shape;1311;p29"/>
              <p:cNvSpPr/>
              <p:nvPr/>
            </p:nvSpPr>
            <p:spPr bwMode="auto"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stroke="1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2" name="Google Shape;1312;p29"/>
              <p:cNvSpPr/>
              <p:nvPr/>
            </p:nvSpPr>
            <p:spPr bwMode="auto"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fill="norm" stroke="1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3" name="Google Shape;1313;p29"/>
              <p:cNvSpPr/>
              <p:nvPr/>
            </p:nvSpPr>
            <p:spPr bwMode="auto"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4" name="Google Shape;1314;p29"/>
              <p:cNvSpPr/>
              <p:nvPr/>
            </p:nvSpPr>
            <p:spPr bwMode="auto"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5" name="Google Shape;1315;p29"/>
              <p:cNvSpPr/>
              <p:nvPr/>
            </p:nvSpPr>
            <p:spPr bwMode="auto"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fill="norm" stroke="1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4" name="Google Shape;104;p4"/>
          <p:cNvGrpSpPr/>
          <p:nvPr/>
        </p:nvGrpSpPr>
        <p:grpSpPr bwMode="auto"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05" name="Google Shape;105;p4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06" name="Google Shape;106;p4"/>
            <p:cNvGrpSpPr/>
            <p:nvPr/>
          </p:nvGrpSpPr>
          <p:grpSpPr bwMode="auto"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07" name="Google Shape;107;p4"/>
              <p:cNvSpPr/>
              <p:nvPr/>
            </p:nvSpPr>
            <p:spPr bwMode="auto"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fill="norm" stroke="1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 bwMode="auto"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 bwMode="auto"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 bwMode="auto"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 bwMode="auto"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 bwMode="auto"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fill="norm" stroke="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 bwMode="auto"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fill="norm" stroke="1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 bwMode="auto"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 bwMode="auto"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 bwMode="auto"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 bwMode="auto"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 bwMode="auto"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fill="norm" stroke="1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 bwMode="auto"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 bwMode="auto"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 bwMode="auto"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 bwMode="auto"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 bwMode="auto"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 bwMode="auto"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 bwMode="auto"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 bwMode="auto"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 bwMode="auto"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 bwMode="auto"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 bwMode="auto"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 bwMode="auto"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 bwMode="auto"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 bwMode="auto"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 bwMode="auto"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 bwMode="auto"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 bwMode="auto"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 bwMode="auto"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 bwMode="auto"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 bwMode="auto"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 bwMode="auto"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stroke="1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 bwMode="auto"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fill="norm" stroke="1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 bwMode="auto"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 bwMode="auto"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 bwMode="auto"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fill="norm" stroke="1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48" name="Google Shape;148;p4"/>
          <p:cNvSpPr txBox="1"/>
          <p:nvPr>
            <p:ph type="body" idx="1"/>
          </p:nvPr>
        </p:nvSpPr>
        <p:spPr bwMode="auto">
          <a:xfrm>
            <a:off x="720000" y="1507875"/>
            <a:ext cx="7704000" cy="31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5274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 bwMode="auto"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 bwMode="auto"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52" name="Google Shape;152;p5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53" name="Google Shape;153;p5"/>
            <p:cNvGrpSpPr/>
            <p:nvPr/>
          </p:nvGrpSpPr>
          <p:grpSpPr bwMode="auto"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54" name="Google Shape;154;p5"/>
              <p:cNvSpPr/>
              <p:nvPr/>
            </p:nvSpPr>
            <p:spPr bwMode="auto"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fill="norm" stroke="1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 bwMode="auto"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 bwMode="auto"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 bwMode="auto"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 bwMode="auto"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 bwMode="auto"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fill="norm" stroke="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 bwMode="auto"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fill="norm" stroke="1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 bwMode="auto"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 bwMode="auto"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 bwMode="auto"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 bwMode="auto"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 bwMode="auto"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fill="norm" stroke="1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 bwMode="auto"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 bwMode="auto"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 bwMode="auto"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 bwMode="auto"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 bwMode="auto"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 bwMode="auto"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 bwMode="auto"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 bwMode="auto"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 bwMode="auto"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 bwMode="auto"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 bwMode="auto"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 bwMode="auto"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 bwMode="auto"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 bwMode="auto"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 bwMode="auto"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 bwMode="auto"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 bwMode="auto"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 bwMode="auto"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 bwMode="auto"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 bwMode="auto"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 bwMode="auto"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stroke="1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 bwMode="auto"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fill="norm" stroke="1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 bwMode="auto"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 bwMode="auto"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 bwMode="auto"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fill="norm" stroke="1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95" name="Google Shape;195;p5"/>
          <p:cNvSpPr txBox="1"/>
          <p:nvPr>
            <p:ph type="subTitle" idx="1"/>
          </p:nvPr>
        </p:nvSpPr>
        <p:spPr bwMode="auto">
          <a:xfrm>
            <a:off x="2134375" y="2216550"/>
            <a:ext cx="6000600" cy="2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Open Sans ExtraBold"/>
                <a:ea typeface="Open Sans ExtraBold"/>
                <a:cs typeface="Open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6" name="Google Shape;196;p5"/>
          <p:cNvSpPr txBox="1"/>
          <p:nvPr>
            <p:ph type="subTitle" idx="2"/>
          </p:nvPr>
        </p:nvSpPr>
        <p:spPr bwMode="auto">
          <a:xfrm>
            <a:off x="2134375" y="3225825"/>
            <a:ext cx="60006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Open Sans ExtraBold"/>
                <a:ea typeface="Open Sans ExtraBold"/>
                <a:cs typeface="Open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7" name="Google Shape;197;p5"/>
          <p:cNvSpPr txBox="1"/>
          <p:nvPr>
            <p:ph type="subTitle" idx="3"/>
          </p:nvPr>
        </p:nvSpPr>
        <p:spPr bwMode="auto">
          <a:xfrm>
            <a:off x="2134375" y="2482887"/>
            <a:ext cx="6000600" cy="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8" name="Google Shape;198;p5"/>
          <p:cNvSpPr txBox="1"/>
          <p:nvPr>
            <p:ph type="subTitle" idx="4"/>
          </p:nvPr>
        </p:nvSpPr>
        <p:spPr bwMode="auto">
          <a:xfrm>
            <a:off x="2134375" y="3541257"/>
            <a:ext cx="6000600" cy="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9" name="Google Shape;199;p5"/>
          <p:cNvSpPr txBox="1"/>
          <p:nvPr>
            <p:ph type="title"/>
          </p:nvPr>
        </p:nvSpPr>
        <p:spPr bwMode="auto"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1" name="Google Shape;201;p6"/>
          <p:cNvGrpSpPr/>
          <p:nvPr/>
        </p:nvGrpSpPr>
        <p:grpSpPr bwMode="auto"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202" name="Google Shape;202;p6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03" name="Google Shape;203;p6"/>
            <p:cNvGrpSpPr/>
            <p:nvPr/>
          </p:nvGrpSpPr>
          <p:grpSpPr bwMode="auto"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204" name="Google Shape;204;p6"/>
              <p:cNvSpPr/>
              <p:nvPr/>
            </p:nvSpPr>
            <p:spPr bwMode="auto"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fill="norm" stroke="1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5" name="Google Shape;205;p6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7" name="Google Shape;207;p6"/>
              <p:cNvSpPr/>
              <p:nvPr/>
            </p:nvSpPr>
            <p:spPr bwMode="auto"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8" name="Google Shape;208;p6"/>
              <p:cNvSpPr/>
              <p:nvPr/>
            </p:nvSpPr>
            <p:spPr bwMode="auto"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 bwMode="auto"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 bwMode="auto"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 bwMode="auto"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fill="norm" stroke="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 bwMode="auto"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fill="norm" stroke="1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3" name="Google Shape;213;p6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 bwMode="auto"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 bwMode="auto"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 bwMode="auto"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 bwMode="auto"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 bwMode="auto"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fill="norm" stroke="1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 bwMode="auto"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 bwMode="auto"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 bwMode="auto"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 bwMode="auto"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 bwMode="auto"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 bwMode="auto"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 bwMode="auto"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 bwMode="auto"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 bwMode="auto"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 bwMode="auto"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 bwMode="auto"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 bwMode="auto"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 bwMode="auto"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 bwMode="auto"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 bwMode="auto"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 bwMode="auto"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 bwMode="auto"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 bwMode="auto"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 bwMode="auto"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 bwMode="auto"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 bwMode="auto"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stroke="1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 bwMode="auto"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fill="norm" stroke="1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 bwMode="auto"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 bwMode="auto"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 bwMode="auto"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fill="norm" stroke="1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245" name="Google Shape;245;p6"/>
          <p:cNvSpPr txBox="1"/>
          <p:nvPr>
            <p:ph type="title"/>
          </p:nvPr>
        </p:nvSpPr>
        <p:spPr bwMode="auto"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 bwMode="auto"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248" name="Google Shape;248;p7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49" name="Google Shape;249;p7"/>
            <p:cNvGrpSpPr/>
            <p:nvPr/>
          </p:nvGrpSpPr>
          <p:grpSpPr bwMode="auto"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250" name="Google Shape;250;p7"/>
              <p:cNvSpPr/>
              <p:nvPr/>
            </p:nvSpPr>
            <p:spPr bwMode="auto"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fill="norm" stroke="1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 bwMode="auto"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 bwMode="auto"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 bwMode="auto"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 bwMode="auto"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 bwMode="auto"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fill="norm" stroke="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 bwMode="auto"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fill="norm" stroke="1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 bwMode="auto"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 bwMode="auto"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 bwMode="auto"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 bwMode="auto"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 bwMode="auto"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fill="norm" stroke="1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 bwMode="auto"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 bwMode="auto"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 bwMode="auto"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 bwMode="auto"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 bwMode="auto"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 bwMode="auto"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 bwMode="auto"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 bwMode="auto"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 bwMode="auto"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 bwMode="auto"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 bwMode="auto"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 bwMode="auto"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 bwMode="auto"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 bwMode="auto"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 bwMode="auto"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 bwMode="auto"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 bwMode="auto"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 bwMode="auto"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 bwMode="auto"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 bwMode="auto"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 bwMode="auto"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stroke="1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 bwMode="auto"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fill="norm" stroke="1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 bwMode="auto"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 bwMode="auto"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 bwMode="auto"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fill="norm" stroke="1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291" name="Google Shape;291;p7"/>
          <p:cNvSpPr txBox="1"/>
          <p:nvPr>
            <p:ph type="body" idx="1"/>
          </p:nvPr>
        </p:nvSpPr>
        <p:spPr bwMode="auto">
          <a:xfrm>
            <a:off x="2105025" y="1914475"/>
            <a:ext cx="5686500" cy="22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2" name="Google Shape;292;p7"/>
          <p:cNvSpPr txBox="1"/>
          <p:nvPr>
            <p:ph type="title"/>
          </p:nvPr>
        </p:nvSpPr>
        <p:spPr bwMode="auto"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94" name="Google Shape;294;p8"/>
          <p:cNvGrpSpPr/>
          <p:nvPr/>
        </p:nvGrpSpPr>
        <p:grpSpPr bwMode="auto"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295" name="Google Shape;295;p8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 bwMode="auto"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fill="norm" stroke="1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 bwMode="auto"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 bwMode="auto"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 bwMode="auto"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 bwMode="auto"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 bwMode="auto"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fill="norm" stroke="1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 bwMode="auto"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 bwMode="auto"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 bwMode="auto"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 bwMode="auto">
            <a:xfrm>
              <a:off x="4896606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 bwMode="auto"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 bwMode="auto"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 bwMode="auto"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 bwMode="auto"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 bwMode="auto"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13" name="Google Shape;313;p8"/>
            <p:cNvGrpSpPr/>
            <p:nvPr/>
          </p:nvGrpSpPr>
          <p:grpSpPr bwMode="auto">
            <a:xfrm rot="29907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314" name="Google Shape;314;p8"/>
              <p:cNvSpPr/>
              <p:nvPr/>
            </p:nvSpPr>
            <p:spPr bwMode="auto"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fill="norm" stroke="1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 bwMode="auto"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fill="norm" stroke="1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 bwMode="auto"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 bwMode="auto"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 bwMode="auto"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 bwMode="auto">
              <a:xfrm>
                <a:off x="2567858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fill="norm" stroke="1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 bwMode="auto"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 bwMode="auto"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 bwMode="auto"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 bwMode="auto"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 bwMode="auto"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 bwMode="auto"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 bwMode="auto"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 bwMode="auto"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fill="norm" stroke="1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 bwMode="auto"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fill="norm" stroke="1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 bwMode="auto"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330" name="Google Shape;330;p8"/>
            <p:cNvSpPr/>
            <p:nvPr/>
          </p:nvSpPr>
          <p:spPr bwMode="auto"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 bwMode="auto"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stroke="1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 bwMode="auto"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fill="norm" stroke="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 bwMode="auto"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fill="norm" stroke="1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 bwMode="auto"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fill="norm" stroke="1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 bwMode="auto"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fill="norm" stroke="1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38" name="Google Shape;338;p8"/>
          <p:cNvSpPr txBox="1"/>
          <p:nvPr>
            <p:ph type="title"/>
          </p:nvPr>
        </p:nvSpPr>
        <p:spPr bwMode="auto">
          <a:xfrm>
            <a:off x="2335950" y="1600200"/>
            <a:ext cx="4936500" cy="19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40" name="Google Shape;340;p9"/>
          <p:cNvGrpSpPr/>
          <p:nvPr/>
        </p:nvGrpSpPr>
        <p:grpSpPr bwMode="auto"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341" name="Google Shape;341;p9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42" name="Google Shape;342;p9"/>
            <p:cNvGrpSpPr/>
            <p:nvPr/>
          </p:nvGrpSpPr>
          <p:grpSpPr bwMode="auto"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343" name="Google Shape;343;p9"/>
              <p:cNvSpPr/>
              <p:nvPr/>
            </p:nvSpPr>
            <p:spPr bwMode="auto"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fill="norm" stroke="1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4" name="Google Shape;344;p9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5" name="Google Shape;345;p9"/>
              <p:cNvSpPr/>
              <p:nvPr/>
            </p:nvSpPr>
            <p:spPr bwMode="auto"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6" name="Google Shape;346;p9"/>
              <p:cNvSpPr/>
              <p:nvPr/>
            </p:nvSpPr>
            <p:spPr bwMode="auto"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7" name="Google Shape;347;p9"/>
              <p:cNvSpPr/>
              <p:nvPr/>
            </p:nvSpPr>
            <p:spPr bwMode="auto"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 bwMode="auto"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 bwMode="auto"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 bwMode="auto"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fill="norm" stroke="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 bwMode="auto"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fill="norm" stroke="1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 bwMode="auto"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rm" stroke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 bwMode="auto"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 bwMode="auto"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 bwMode="auto"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 bwMode="auto"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 bwMode="auto"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fill="norm" stroke="1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 bwMode="auto"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 bwMode="auto"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1" name="Google Shape;361;p9"/>
              <p:cNvSpPr/>
              <p:nvPr/>
            </p:nvSpPr>
            <p:spPr bwMode="auto"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 bwMode="auto"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3" name="Google Shape;363;p9"/>
              <p:cNvSpPr/>
              <p:nvPr/>
            </p:nvSpPr>
            <p:spPr bwMode="auto"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fill="norm" stroke="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4" name="Google Shape;364;p9"/>
              <p:cNvSpPr/>
              <p:nvPr/>
            </p:nvSpPr>
            <p:spPr bwMode="auto"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 bwMode="auto"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6" name="Google Shape;366;p9"/>
              <p:cNvSpPr/>
              <p:nvPr/>
            </p:nvSpPr>
            <p:spPr bwMode="auto"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7" name="Google Shape;367;p9"/>
              <p:cNvSpPr/>
              <p:nvPr/>
            </p:nvSpPr>
            <p:spPr bwMode="auto"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fill="norm" stroke="1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8" name="Google Shape;368;p9"/>
              <p:cNvSpPr/>
              <p:nvPr/>
            </p:nvSpPr>
            <p:spPr bwMode="auto"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9" name="Google Shape;369;p9"/>
              <p:cNvSpPr/>
              <p:nvPr/>
            </p:nvSpPr>
            <p:spPr bwMode="auto"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0" name="Google Shape;370;p9"/>
              <p:cNvSpPr/>
              <p:nvPr/>
            </p:nvSpPr>
            <p:spPr bwMode="auto"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1" name="Google Shape;371;p9"/>
              <p:cNvSpPr/>
              <p:nvPr/>
            </p:nvSpPr>
            <p:spPr bwMode="auto"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fill="norm" stroke="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2" name="Google Shape;372;p9"/>
              <p:cNvSpPr/>
              <p:nvPr/>
            </p:nvSpPr>
            <p:spPr bwMode="auto"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fill="norm" stroke="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3" name="Google Shape;373;p9"/>
              <p:cNvSpPr/>
              <p:nvPr/>
            </p:nvSpPr>
            <p:spPr bwMode="auto"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fill="norm" stroke="1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4" name="Google Shape;374;p9"/>
              <p:cNvSpPr/>
              <p:nvPr/>
            </p:nvSpPr>
            <p:spPr bwMode="auto"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fill="norm" stroke="1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5" name="Google Shape;375;p9"/>
              <p:cNvSpPr/>
              <p:nvPr/>
            </p:nvSpPr>
            <p:spPr bwMode="auto"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6" name="Google Shape;376;p9"/>
              <p:cNvSpPr/>
              <p:nvPr/>
            </p:nvSpPr>
            <p:spPr bwMode="auto"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7" name="Google Shape;377;p9"/>
              <p:cNvSpPr/>
              <p:nvPr/>
            </p:nvSpPr>
            <p:spPr bwMode="auto"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fill="norm" stroke="1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 bwMode="auto"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fill="norm" stroke="1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 bwMode="auto"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stroke="1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 bwMode="auto"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fill="norm" stroke="1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 bwMode="auto"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 bwMode="auto"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fill="norm" stroke="1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 bwMode="auto"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fill="norm" stroke="1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384" name="Google Shape;384;p9"/>
          <p:cNvSpPr txBox="1"/>
          <p:nvPr>
            <p:ph type="title"/>
          </p:nvPr>
        </p:nvSpPr>
        <p:spPr bwMode="auto">
          <a:xfrm>
            <a:off x="948025" y="2212075"/>
            <a:ext cx="3179400" cy="1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385" name="Google Shape;385;p9"/>
          <p:cNvSpPr txBox="1"/>
          <p:nvPr>
            <p:ph type="subTitle" idx="1"/>
          </p:nvPr>
        </p:nvSpPr>
        <p:spPr bwMode="auto">
          <a:xfrm>
            <a:off x="5016575" y="1977750"/>
            <a:ext cx="32061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7" name="Google Shape;387;p10"/>
          <p:cNvSpPr txBox="1"/>
          <p:nvPr>
            <p:ph type="title"/>
          </p:nvPr>
        </p:nvSpPr>
        <p:spPr bwMode="auto">
          <a:xfrm>
            <a:off x="715099" y="4239869"/>
            <a:ext cx="77139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388" name="Google Shape;388;p10"/>
          <p:cNvGrpSpPr/>
          <p:nvPr/>
        </p:nvGrpSpPr>
        <p:grpSpPr bwMode="auto">
          <a:xfrm>
            <a:off x="187918" y="3034697"/>
            <a:ext cx="8768329" cy="4984347"/>
            <a:chOff x="187918" y="-4997"/>
            <a:chExt cx="8768329" cy="4984347"/>
          </a:xfrm>
        </p:grpSpPr>
        <p:sp>
          <p:nvSpPr>
            <p:cNvPr id="389" name="Google Shape;389;p10"/>
            <p:cNvSpPr/>
            <p:nvPr/>
          </p:nvSpPr>
          <p:spPr bwMode="auto"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 bwMode="auto"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 bwMode="auto"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fill="norm" stroke="1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 bwMode="auto"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 bwMode="auto"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 bwMode="auto"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 bwMode="auto"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 bwMode="auto"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fill="norm" stroke="1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 bwMode="auto"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 bwMode="auto"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 bwMode="auto"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 bwMode="auto">
            <a:xfrm>
              <a:off x="4896606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 bwMode="auto"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 bwMode="auto"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 bwMode="auto"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fill="norm" stroke="1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 bwMode="auto"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fill="norm" stroke="1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 bwMode="auto"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07" name="Google Shape;407;p10"/>
            <p:cNvGrpSpPr/>
            <p:nvPr/>
          </p:nvGrpSpPr>
          <p:grpSpPr bwMode="auto">
            <a:xfrm rot="29907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408" name="Google Shape;408;p10"/>
              <p:cNvSpPr/>
              <p:nvPr/>
            </p:nvSpPr>
            <p:spPr bwMode="auto"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fill="norm" stroke="1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10"/>
              <p:cNvSpPr/>
              <p:nvPr/>
            </p:nvSpPr>
            <p:spPr bwMode="auto"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fill="norm" stroke="1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10"/>
              <p:cNvSpPr/>
              <p:nvPr/>
            </p:nvSpPr>
            <p:spPr bwMode="auto"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10"/>
              <p:cNvSpPr/>
              <p:nvPr/>
            </p:nvSpPr>
            <p:spPr bwMode="auto"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10"/>
              <p:cNvSpPr/>
              <p:nvPr/>
            </p:nvSpPr>
            <p:spPr bwMode="auto"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10"/>
              <p:cNvSpPr/>
              <p:nvPr/>
            </p:nvSpPr>
            <p:spPr bwMode="auto">
              <a:xfrm>
                <a:off x="2567858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fill="norm" stroke="1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10"/>
              <p:cNvSpPr/>
              <p:nvPr/>
            </p:nvSpPr>
            <p:spPr bwMode="auto"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10"/>
              <p:cNvSpPr/>
              <p:nvPr/>
            </p:nvSpPr>
            <p:spPr bwMode="auto"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10"/>
              <p:cNvSpPr/>
              <p:nvPr/>
            </p:nvSpPr>
            <p:spPr bwMode="auto"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10"/>
              <p:cNvSpPr/>
              <p:nvPr/>
            </p:nvSpPr>
            <p:spPr bwMode="auto"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fill="norm" stroke="1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10"/>
              <p:cNvSpPr/>
              <p:nvPr/>
            </p:nvSpPr>
            <p:spPr bwMode="auto"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fill="norm" stroke="1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10"/>
              <p:cNvSpPr/>
              <p:nvPr/>
            </p:nvSpPr>
            <p:spPr bwMode="auto"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fill="norm" stroke="1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10"/>
              <p:cNvSpPr/>
              <p:nvPr/>
            </p:nvSpPr>
            <p:spPr bwMode="auto"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fill="norm" stroke="1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10"/>
              <p:cNvSpPr/>
              <p:nvPr/>
            </p:nvSpPr>
            <p:spPr bwMode="auto"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fill="norm" stroke="1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10"/>
              <p:cNvSpPr/>
              <p:nvPr/>
            </p:nvSpPr>
            <p:spPr bwMode="auto"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fill="norm" stroke="1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10"/>
              <p:cNvSpPr/>
              <p:nvPr/>
            </p:nvSpPr>
            <p:spPr bwMode="auto"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fill="norm" stroke="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424" name="Google Shape;424;p10"/>
            <p:cNvSpPr/>
            <p:nvPr/>
          </p:nvSpPr>
          <p:spPr bwMode="auto"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fill="norm" stroke="1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 bwMode="auto"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stroke="1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 bwMode="auto"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fill="norm" stroke="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 bwMode="auto"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fill="norm" stroke="1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 bwMode="auto"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fill="norm" stroke="1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 bwMode="auto"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fill="norm" stroke="1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 bwMode="auto">
            <a:xfrm>
              <a:off x="195402" y="8526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715099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ExtraBold"/>
              <a:buNone/>
              <a:defRPr sz="2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715099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6" name="Google Shape;1326;p33"/>
          <p:cNvSpPr txBox="1"/>
          <p:nvPr>
            <p:ph type="ctrTitle"/>
          </p:nvPr>
        </p:nvSpPr>
        <p:spPr bwMode="auto">
          <a:xfrm flipH="0" flipV="0">
            <a:off x="1802526" y="1329897"/>
            <a:ext cx="6584673" cy="176249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 sz="3600"/>
              <a:t>PREDICIENDO “MÁS ALLÁ DE ORIÓN”</a:t>
            </a:r>
            <a:endParaRPr sz="3600"/>
          </a:p>
        </p:txBody>
      </p:sp>
      <p:sp>
        <p:nvSpPr>
          <p:cNvPr id="1327" name="Google Shape;1327;p33"/>
          <p:cNvSpPr txBox="1"/>
          <p:nvPr>
            <p:ph type="subTitle" idx="1"/>
          </p:nvPr>
        </p:nvSpPr>
        <p:spPr bwMode="auto">
          <a:xfrm>
            <a:off x="2335950" y="3204066"/>
            <a:ext cx="4776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/>
              <a:t>Machine Learning aplicado a la producción de películas</a:t>
            </a:r>
            <a:endParaRPr/>
          </a:p>
        </p:txBody>
      </p:sp>
      <p:sp>
        <p:nvSpPr>
          <p:cNvPr id="1329" name="Google Shape;1329;p33"/>
          <p:cNvSpPr txBox="1"/>
          <p:nvPr/>
        </p:nvSpPr>
        <p:spPr bwMode="auto">
          <a:xfrm>
            <a:off x="978525" y="2561825"/>
            <a:ext cx="10173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 i="1">
                <a:solidFill>
                  <a:schemeClr val="lt1"/>
                </a:solidFill>
                <a:latin typeface="Open Sans"/>
                <a:ea typeface="Open Sans"/>
                <a:cs typeface="Open Sans"/>
              </a:rPr>
              <a:t>PROD.</a:t>
            </a:r>
            <a:endParaRPr b="1" i="1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330" name="Google Shape;1330;p33"/>
          <p:cNvSpPr txBox="1"/>
          <p:nvPr/>
        </p:nvSpPr>
        <p:spPr bwMode="auto">
          <a:xfrm>
            <a:off x="978525" y="3229714"/>
            <a:ext cx="10173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 i="1">
                <a:solidFill>
                  <a:schemeClr val="lt1"/>
                </a:solidFill>
                <a:latin typeface="Open Sans"/>
                <a:ea typeface="Open Sans"/>
                <a:cs typeface="Open Sans"/>
              </a:rPr>
              <a:t>SCENE:</a:t>
            </a:r>
            <a:endParaRPr b="1" i="1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332" name="Google Shape;1332;p33"/>
          <p:cNvSpPr txBox="1"/>
          <p:nvPr/>
        </p:nvSpPr>
        <p:spPr bwMode="auto">
          <a:xfrm>
            <a:off x="978525" y="4038949"/>
            <a:ext cx="10173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 b="1" i="1">
                <a:solidFill>
                  <a:schemeClr val="lt1"/>
                </a:solidFill>
                <a:latin typeface="Open Sans"/>
                <a:ea typeface="Open Sans"/>
                <a:cs typeface="Open Sans"/>
              </a:rPr>
              <a:t>ALUMNO</a:t>
            </a:r>
            <a:r>
              <a:rPr lang="en" b="1" i="1">
                <a:solidFill>
                  <a:schemeClr val="lt1"/>
                </a:solidFill>
                <a:latin typeface="Open Sans"/>
                <a:ea typeface="Open Sans"/>
                <a:cs typeface="Open Sans"/>
              </a:rPr>
              <a:t>:</a:t>
            </a:r>
            <a:endParaRPr b="1" i="1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333" name="Google Shape;1333;p33"/>
          <p:cNvSpPr txBox="1"/>
          <p:nvPr>
            <p:ph type="subTitle" idx="1"/>
          </p:nvPr>
        </p:nvSpPr>
        <p:spPr bwMode="auto">
          <a:xfrm>
            <a:off x="2335950" y="4020927"/>
            <a:ext cx="4776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/>
              <a:t>César Herreros Castillo</a:t>
            </a:r>
            <a:endParaRPr sz="1700">
              <a:solidFill>
                <a:schemeClr val="lt1"/>
              </a:solidFill>
              <a:latin typeface="Be Vietnam"/>
              <a:ea typeface="Be Vietnam"/>
              <a:cs typeface="Be Vietna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/>
          <p:nvPr>
            <p:ph type="body" idx="1"/>
          </p:nvPr>
        </p:nvSpPr>
        <p:spPr bwMode="auto">
          <a:xfrm flipH="0" flipV="0">
            <a:off x="720000" y="1559640"/>
            <a:ext cx="7704000" cy="707722"/>
          </a:xfrm>
          <a:prstGeom prst="rect">
            <a:avLst/>
          </a:prstGeom>
        </p:spPr>
        <p:txBody>
          <a:bodyPr spcFirstLastPara="1" wrap="square" lIns="91423" tIns="91423" rIns="91423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 b="1">
                <a:solidFill>
                  <a:schemeClr val="lt1"/>
                </a:solidFill>
              </a:rPr>
              <a:t>Un breve recordatorio de mi EDA</a:t>
            </a:r>
            <a:r>
              <a:rPr lang="en" b="1">
                <a:solidFill>
                  <a:schemeClr val="lt1"/>
                </a:solidFill>
              </a:rPr>
              <a:t>: </a:t>
            </a:r>
            <a:endParaRPr b="1">
              <a:solidFill>
                <a:schemeClr val="lt1"/>
              </a:solidFill>
            </a:endParaRPr>
          </a:p>
          <a:p>
            <a:pPr marL="457200" lvl="0" indent="-295274" algn="l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/>
            </a:pPr>
            <a:r>
              <a:rPr lang="es-ES" b="1">
                <a:solidFill>
                  <a:schemeClr val="lt1"/>
                </a:solidFill>
              </a:rPr>
              <a:t>Existe correlación positiva entre presupuesto y beneficio marginal(la curva se estanca a partir de los 80M de inversión)</a:t>
            </a:r>
            <a:endParaRPr b="1">
              <a:solidFill>
                <a:schemeClr val="lt1"/>
              </a:solidFill>
            </a:endParaRPr>
          </a:p>
          <a:p>
            <a:pPr marL="457200" lvl="0" indent="-295274" algn="l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/>
            </a:pPr>
            <a:endParaRPr b="1">
              <a:solidFill>
                <a:schemeClr val="accent1"/>
              </a:solidFill>
            </a:endParaRPr>
          </a:p>
        </p:txBody>
      </p:sp>
      <p:sp>
        <p:nvSpPr>
          <p:cNvPr id="1339" name="Google Shape;1339;p34"/>
          <p:cNvSpPr txBox="1"/>
          <p:nvPr>
            <p:ph type="title"/>
          </p:nvPr>
        </p:nvSpPr>
        <p:spPr bwMode="auto"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/>
              <a:t>EN EPISODIOS ANTERIORES...</a:t>
            </a:r>
            <a:endParaRPr/>
          </a:p>
        </p:txBody>
      </p:sp>
      <p:pic>
        <p:nvPicPr>
          <p:cNvPr id="39836095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674471" y="2128650"/>
            <a:ext cx="3644904" cy="2606106"/>
          </a:xfrm>
          <a:prstGeom prst="rect">
            <a:avLst/>
          </a:prstGeom>
        </p:spPr>
      </p:pic>
      <p:sp>
        <p:nvSpPr>
          <p:cNvPr id="714486633" name="Google Shape;1338;p34"/>
          <p:cNvSpPr txBox="1"/>
          <p:nvPr/>
        </p:nvSpPr>
        <p:spPr bwMode="auto">
          <a:xfrm flipH="0" flipV="0">
            <a:off x="927065" y="2749231"/>
            <a:ext cx="2966820" cy="707721"/>
          </a:xfrm>
          <a:prstGeom prst="rect">
            <a:avLst/>
          </a:prstGeom>
        </p:spPr>
        <p:txBody>
          <a:bodyPr spcFirstLastPara="1" wrap="square" lIns="91423" tIns="91423" rIns="91423" bIns="0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527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Be Vietnam"/>
              <a:buAutoNum type="arabicPeriod"/>
              <a:defRPr sz="105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1pPr>
            <a:lvl2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e Vietnam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2pPr>
            <a:lvl3pPr marL="1371600" marR="0" lvl="2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e Vietnam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3pPr>
            <a:lvl4pPr marL="1828800" marR="0" lvl="3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e Vietnam"/>
              <a:buAutoNum type="arabicPeriod"/>
              <a:defRPr sz="140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4pPr>
            <a:lvl5pPr marL="2286000" marR="0" lvl="4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e Vietnam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5pPr>
            <a:lvl6pPr marL="2743200" marR="0" lvl="5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e Vietnam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6pPr>
            <a:lvl7pPr marL="3200400" marR="0" lvl="6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e Vietnam"/>
              <a:buAutoNum type="arabicPeriod"/>
              <a:defRPr sz="140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7pPr>
            <a:lvl8pPr marL="3657600" marR="0" lvl="7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e Vietnam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8pPr>
            <a:lvl9pPr marL="4114800" marR="0" lvl="8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e Vietnam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9pPr>
          </a:lstStyle>
          <a:p>
            <a:pPr marL="161925" lvl="0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Be Vietnam"/>
              <a:buNone/>
              <a:defRPr/>
            </a:pPr>
            <a:r>
              <a:rPr lang="es-ES" b="1">
                <a:solidFill>
                  <a:schemeClr val="lt1"/>
                </a:solidFill>
              </a:rPr>
              <a:t>Entonces, ¿es el presupuesto la variable determinante del beneficio esperado?</a:t>
            </a:r>
            <a:endParaRPr b="1">
              <a:solidFill>
                <a:schemeClr val="lt1"/>
              </a:solidFill>
            </a:endParaRPr>
          </a:p>
          <a:p>
            <a:pPr marL="457200" lvl="0" indent="-295273" algn="l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/>
            </a:pP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7540556" name="Google Shape;148;p4"/>
          <p:cNvSpPr txBox="1"/>
          <p:nvPr>
            <p:ph type="body" idx="1"/>
          </p:nvPr>
        </p:nvSpPr>
        <p:spPr bwMode="auto">
          <a:xfrm>
            <a:off x="720000" y="1507874"/>
            <a:ext cx="7704000" cy="3100500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marL="457200" lvl="0" indent="-295273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marL="161925" indent="0">
              <a:buClr>
                <a:schemeClr val="lt1"/>
              </a:buClr>
              <a:buSzPts val="1050"/>
              <a:buFont typeface="Be Vietnam"/>
              <a:buNone/>
              <a:defRPr/>
            </a:pPr>
            <a:endParaRPr/>
          </a:p>
        </p:txBody>
      </p:sp>
      <p:sp>
        <p:nvSpPr>
          <p:cNvPr id="1037168187" name="Google Shape;149;p4"/>
          <p:cNvSpPr txBox="1"/>
          <p:nvPr>
            <p:ph type="title"/>
          </p:nvPr>
        </p:nvSpPr>
        <p:spPr bwMode="auto">
          <a:xfrm flipH="0" flipV="0">
            <a:off x="1256358" y="981412"/>
            <a:ext cx="7039659" cy="572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r>
              <a:rPr lang="es-ES"/>
              <a:t>NO!</a:t>
            </a:r>
            <a:endParaRPr/>
          </a:p>
        </p:txBody>
      </p:sp>
      <p:pic>
        <p:nvPicPr>
          <p:cNvPr id="187961456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20000" y="1507874"/>
            <a:ext cx="2240151" cy="3318742"/>
          </a:xfrm>
          <a:prstGeom prst="rect">
            <a:avLst/>
          </a:prstGeom>
        </p:spPr>
      </p:pic>
      <p:pic>
        <p:nvPicPr>
          <p:cNvPr id="5477836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83213" y="1460780"/>
            <a:ext cx="2340786" cy="3365836"/>
          </a:xfrm>
          <a:prstGeom prst="rect">
            <a:avLst/>
          </a:prstGeom>
        </p:spPr>
      </p:pic>
      <p:pic>
        <p:nvPicPr>
          <p:cNvPr id="149849678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427194" y="1507874"/>
            <a:ext cx="2288864" cy="33187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8401807" name="Google Shape;148;p4"/>
          <p:cNvSpPr txBox="1"/>
          <p:nvPr>
            <p:ph type="body" idx="1"/>
          </p:nvPr>
        </p:nvSpPr>
        <p:spPr bwMode="auto">
          <a:xfrm flipH="0" flipV="0">
            <a:off x="368592" y="1683057"/>
            <a:ext cx="3766019" cy="186800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marL="457200" lvl="0" indent="-295273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marL="363197" indent="-201271">
              <a:buClr>
                <a:schemeClr val="lt1"/>
              </a:buClr>
              <a:buSzPts val="1050"/>
              <a:buFont typeface="Wingdings"/>
              <a:buChar char="Ø"/>
              <a:defRPr/>
            </a:pPr>
            <a:r>
              <a:rPr lang="es-ES" sz="1050" b="1" i="0" u="none" strike="noStrike" cap="none" spc="0">
                <a:solidFill>
                  <a:schemeClr val="lt1"/>
                </a:solidFill>
                <a:latin typeface="Be Vietnam"/>
                <a:cs typeface="Be Vietnam"/>
              </a:rPr>
              <a:t>Kaggle: Alrededor de 3500 registros</a:t>
            </a:r>
            <a:endParaRPr lang="es-ES" sz="1050" b="1" i="0" u="none" strike="noStrike" cap="none" spc="0">
              <a:solidFill>
                <a:schemeClr val="lt1"/>
              </a:solidFill>
              <a:latin typeface="Be Vietnam"/>
              <a:cs typeface="Be Vietnam"/>
            </a:endParaRPr>
          </a:p>
          <a:p>
            <a:pPr marL="161925" indent="0">
              <a:buClr>
                <a:schemeClr val="lt1"/>
              </a:buClr>
              <a:buSzPts val="1050"/>
              <a:buFont typeface="Wingdings"/>
              <a:buNone/>
              <a:defRPr/>
            </a:pPr>
            <a:endParaRPr lang="es-ES" sz="1050" b="1" i="0" u="none" strike="noStrike" cap="none" spc="0">
              <a:solidFill>
                <a:schemeClr val="lt1"/>
              </a:solidFill>
              <a:latin typeface="Be Vietnam"/>
              <a:cs typeface="Be Vietnam"/>
            </a:endParaRPr>
          </a:p>
          <a:p>
            <a:pPr marL="363197" indent="-201271">
              <a:buClr>
                <a:schemeClr val="lt1"/>
              </a:buClr>
              <a:buSzPts val="1050"/>
              <a:buFont typeface="Wingdings"/>
              <a:buChar char="Ø"/>
              <a:defRPr/>
            </a:pPr>
            <a:r>
              <a:rPr lang="es-ES" sz="1050" b="1" i="0" u="none" strike="noStrike" cap="none" spc="0">
                <a:solidFill>
                  <a:schemeClr val="lt1"/>
                </a:solidFill>
                <a:latin typeface="Be Vietnam"/>
                <a:cs typeface="Be Vietnam"/>
              </a:rPr>
              <a:t>DILEMA: ¿Cuándo una película produce beneficios?</a:t>
            </a:r>
            <a:endParaRPr lang="es-ES" sz="1050" b="1" i="0" u="none" strike="noStrike" cap="none" spc="0">
              <a:solidFill>
                <a:schemeClr val="lt1"/>
              </a:solidFill>
              <a:latin typeface="Be Vietnam"/>
              <a:cs typeface="Be Vietnam"/>
            </a:endParaRPr>
          </a:p>
          <a:p>
            <a:pPr marL="363196" indent="-201270">
              <a:buClr>
                <a:schemeClr val="lt1"/>
              </a:buClr>
              <a:buSzPts val="1050"/>
              <a:buFont typeface="Wingdings"/>
              <a:buChar char="Ø"/>
              <a:defRPr/>
            </a:pPr>
            <a:endParaRPr lang="es-ES"/>
          </a:p>
          <a:p>
            <a:pPr marL="763246" lvl="1" indent="-201270">
              <a:buClr>
                <a:schemeClr val="lt1"/>
              </a:buClr>
              <a:buSzPts val="1050"/>
              <a:buFont typeface="Wingdings"/>
              <a:buChar char="Ø"/>
              <a:defRPr/>
            </a:pPr>
            <a:r>
              <a:rPr lang="es-ES">
                <a:solidFill>
                  <a:schemeClr val="bg1"/>
                </a:solidFill>
              </a:rPr>
              <a:t>0 -&gt; No hay beneficios</a:t>
            </a:r>
            <a:endParaRPr>
              <a:solidFill>
                <a:schemeClr val="bg1"/>
              </a:solidFill>
            </a:endParaRPr>
          </a:p>
          <a:p>
            <a:pPr marL="763246" lvl="1" indent="-201270">
              <a:buClr>
                <a:schemeClr val="lt1"/>
              </a:buClr>
              <a:buSzPts val="1050"/>
              <a:buFont typeface="Wingdings"/>
              <a:buChar char="Ø"/>
              <a:defRPr/>
            </a:pPr>
            <a:r>
              <a:rPr lang="es-ES">
                <a:solidFill>
                  <a:schemeClr val="bg1"/>
                </a:solidFill>
              </a:rPr>
              <a:t>1 -&gt; Hay beneficios</a:t>
            </a:r>
            <a:endParaRPr lang="es-ES"/>
          </a:p>
          <a:p>
            <a:pPr marL="363197" indent="-201271">
              <a:buClr>
                <a:schemeClr val="lt1"/>
              </a:buClr>
              <a:buSzPts val="1050"/>
              <a:buFont typeface="Wingdings"/>
              <a:buChar char="Ø"/>
              <a:defRPr/>
            </a:pPr>
            <a:endParaRPr lang="es-ES"/>
          </a:p>
          <a:p>
            <a:pPr marL="363196" indent="-201270">
              <a:buClr>
                <a:schemeClr val="lt1"/>
              </a:buClr>
              <a:buSzPts val="1050"/>
              <a:buFont typeface="Wingdings"/>
              <a:buChar char="Ø"/>
              <a:defRPr/>
            </a:pPr>
            <a:r>
              <a:rPr lang="es-ES" sz="1050" b="1" i="0" u="none" strike="noStrike" cap="none" spc="0">
                <a:solidFill>
                  <a:schemeClr val="lt1"/>
                </a:solidFill>
                <a:latin typeface="Be Vietnam"/>
                <a:ea typeface="Be Vietnam"/>
                <a:cs typeface="Be Vietnam"/>
              </a:rPr>
              <a:t>Mapas de calor de correlación para determinar las variables que mejor correlacionan con los ingresos.</a:t>
            </a:r>
            <a:endParaRPr sz="1050" b="1" i="0" u="none" strike="noStrike" cap="none" spc="0">
              <a:solidFill>
                <a:schemeClr val="lt1"/>
              </a:solidFill>
              <a:latin typeface="Be Vietnam"/>
              <a:cs typeface="Be Vietnam"/>
            </a:endParaRPr>
          </a:p>
          <a:p>
            <a:pPr marL="161925" indent="0">
              <a:buClr>
                <a:schemeClr val="lt1"/>
              </a:buClr>
              <a:buSzPts val="1050"/>
              <a:buFont typeface="Wingdings"/>
              <a:buNone/>
              <a:defRPr/>
            </a:pPr>
            <a:endParaRPr lang="es-ES"/>
          </a:p>
          <a:p>
            <a:pPr>
              <a:defRPr/>
            </a:pPr>
            <a:endParaRPr/>
          </a:p>
        </p:txBody>
      </p:sp>
      <p:sp>
        <p:nvSpPr>
          <p:cNvPr id="1536332827" name="Google Shape;149;p4"/>
          <p:cNvSpPr txBox="1"/>
          <p:nvPr>
            <p:ph type="title"/>
          </p:nvPr>
        </p:nvSpPr>
        <p:spPr bwMode="auto">
          <a:xfrm>
            <a:off x="720000" y="1039716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r>
              <a:rPr lang="es-ES"/>
              <a:t>Base de datos</a:t>
            </a:r>
            <a:endParaRPr/>
          </a:p>
        </p:txBody>
      </p:sp>
      <p:pic>
        <p:nvPicPr>
          <p:cNvPr id="22967978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643227" y="1891388"/>
            <a:ext cx="4031919" cy="3003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180404" name="Google Shape;149;p4"/>
          <p:cNvSpPr txBox="1"/>
          <p:nvPr>
            <p:ph type="title"/>
          </p:nvPr>
        </p:nvSpPr>
        <p:spPr bwMode="auto">
          <a:xfrm>
            <a:off x="720000" y="1039716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r>
              <a:rPr lang="es-ES" sz="2200"/>
              <a:t>La taquilla que hace una película está relacionada con</a:t>
            </a:r>
            <a:endParaRPr sz="2200"/>
          </a:p>
        </p:txBody>
      </p:sp>
      <p:sp>
        <p:nvSpPr>
          <p:cNvPr id="1635741543" name="Google Shape;1338;p34"/>
          <p:cNvSpPr txBox="1"/>
          <p:nvPr/>
        </p:nvSpPr>
        <p:spPr bwMode="auto">
          <a:xfrm flipH="0" flipV="0">
            <a:off x="560135" y="1559639"/>
            <a:ext cx="7863864" cy="707720"/>
          </a:xfrm>
          <a:prstGeom prst="rect">
            <a:avLst/>
          </a:prstGeom>
        </p:spPr>
        <p:txBody>
          <a:bodyPr spcFirstLastPara="1" wrap="square" lIns="91423" tIns="91423" rIns="91423" bIns="0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527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Be Vietnam"/>
              <a:buAutoNum type="arabicPeriod"/>
              <a:defRPr sz="105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1pPr>
            <a:lvl2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e Vietnam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2pPr>
            <a:lvl3pPr marL="1371600" marR="0" lvl="2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e Vietnam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3pPr>
            <a:lvl4pPr marL="1828800" marR="0" lvl="3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e Vietnam"/>
              <a:buAutoNum type="arabicPeriod"/>
              <a:defRPr sz="140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4pPr>
            <a:lvl5pPr marL="2286000" marR="0" lvl="4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e Vietnam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5pPr>
            <a:lvl6pPr marL="2743200" marR="0" lvl="5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e Vietnam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6pPr>
            <a:lvl7pPr marL="3200400" marR="0" lvl="6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e Vietnam"/>
              <a:buAutoNum type="arabicPeriod"/>
              <a:defRPr sz="140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7pPr>
            <a:lvl8pPr marL="3657600" marR="0" lvl="7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e Vietnam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8pPr>
            <a:lvl9pPr marL="4114800" marR="0" lvl="8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e Vietnam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e Vietnam"/>
                <a:ea typeface="Be Vietnam"/>
                <a:cs typeface="Be Vietnam"/>
              </a:defRPr>
            </a:lvl9pPr>
          </a:lstStyle>
          <a:p>
            <a:pPr marL="161926" lvl="0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Be Vietnam"/>
              <a:buNone/>
              <a:defRPr/>
            </a:pPr>
            <a:r>
              <a:rPr lang="es-ES" b="1">
                <a:solidFill>
                  <a:schemeClr val="accent1"/>
                </a:solidFill>
              </a:rPr>
              <a:t>Actor/Actriz principal	                  Director	             Palabras clave de la película            	        Estudio </a:t>
            </a:r>
            <a:endParaRPr lang="es-ES" b="1">
              <a:solidFill>
                <a:schemeClr val="accent1"/>
              </a:solidFill>
            </a:endParaRPr>
          </a:p>
        </p:txBody>
      </p:sp>
      <p:pic>
        <p:nvPicPr>
          <p:cNvPr id="55980701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505489" y="2401956"/>
            <a:ext cx="1885249" cy="1669515"/>
          </a:xfrm>
          <a:prstGeom prst="rect">
            <a:avLst/>
          </a:prstGeom>
        </p:spPr>
      </p:pic>
      <p:pic>
        <p:nvPicPr>
          <p:cNvPr id="18172208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1617" y="2401956"/>
            <a:ext cx="1376148" cy="1646168"/>
          </a:xfrm>
          <a:prstGeom prst="rect">
            <a:avLst/>
          </a:prstGeom>
        </p:spPr>
      </p:pic>
      <p:pic>
        <p:nvPicPr>
          <p:cNvPr id="69304135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837798" y="2355262"/>
            <a:ext cx="1645296" cy="1716209"/>
          </a:xfrm>
          <a:prstGeom prst="rect">
            <a:avLst/>
          </a:prstGeom>
        </p:spPr>
      </p:pic>
      <p:pic>
        <p:nvPicPr>
          <p:cNvPr id="80561397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741793" y="2401956"/>
            <a:ext cx="1814940" cy="1646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5493529" name="Google Shape;148;p4"/>
          <p:cNvSpPr txBox="1"/>
          <p:nvPr>
            <p:ph type="body" idx="1"/>
          </p:nvPr>
        </p:nvSpPr>
        <p:spPr bwMode="auto">
          <a:xfrm>
            <a:off x="720000" y="1507874"/>
            <a:ext cx="7704000" cy="3100500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marL="457200" lvl="0" indent="-295273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26421442" name="Google Shape;149;p4"/>
          <p:cNvSpPr txBox="1"/>
          <p:nvPr>
            <p:ph type="title"/>
          </p:nvPr>
        </p:nvSpPr>
        <p:spPr bwMode="auto">
          <a:xfrm>
            <a:off x="720000" y="1039716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r>
              <a:rPr lang="es-ES"/>
              <a:t>Y SÍ, EL PRESUPUESTO</a:t>
            </a:r>
            <a:endParaRPr/>
          </a:p>
        </p:txBody>
      </p:sp>
      <p:pic>
        <p:nvPicPr>
          <p:cNvPr id="70398794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00275" y="1754463"/>
            <a:ext cx="4743449" cy="2752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" name="Google Shape;1356;p35"/>
          <p:cNvSpPr txBox="1"/>
          <p:nvPr>
            <p:ph type="title" idx="15"/>
          </p:nvPr>
        </p:nvSpPr>
        <p:spPr bwMode="auto">
          <a:xfrm>
            <a:off x="686571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/>
              <a:t>¿Existen muchos algoritmos de predicción? ¿Cuál elegir?</a:t>
            </a:r>
            <a:endParaRPr b="0" i="0">
              <a:solidFill>
                <a:schemeClr val="lt1"/>
              </a:solidFill>
              <a:latin typeface="Open Sans ExtraBold"/>
              <a:ea typeface="Open Sans ExtraBold"/>
              <a:cs typeface="Open Sans ExtraBold"/>
            </a:endParaRPr>
          </a:p>
        </p:txBody>
      </p:sp>
      <p:pic>
        <p:nvPicPr>
          <p:cNvPr id="4099126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86571" y="1538253"/>
            <a:ext cx="4416055" cy="3312041"/>
          </a:xfrm>
          <a:prstGeom prst="rect">
            <a:avLst/>
          </a:prstGeom>
        </p:spPr>
      </p:pic>
      <p:sp>
        <p:nvSpPr>
          <p:cNvPr id="895315384" name=""/>
          <p:cNvSpPr txBox="1"/>
          <p:nvPr/>
        </p:nvSpPr>
        <p:spPr bwMode="auto">
          <a:xfrm flipH="0" flipV="0">
            <a:off x="5167336" y="2111798"/>
            <a:ext cx="3555812" cy="22250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–"/>
              <a:defRPr/>
            </a:pPr>
            <a:r>
              <a:rPr lang="es-ES" sz="1400" b="1" i="0" u="none" strike="noStrike" cap="none" spc="0">
                <a:solidFill>
                  <a:schemeClr val="accent1"/>
                </a:solidFill>
                <a:latin typeface="Be Vietnam"/>
                <a:cs typeface="Be Vietnam"/>
              </a:rPr>
              <a:t>Algoritmo </a:t>
            </a:r>
            <a:r>
              <a:rPr lang="es-ES" sz="1400" b="1" i="0" u="none" strike="noStrike" cap="none" spc="0">
                <a:solidFill>
                  <a:schemeClr val="accent1"/>
                </a:solidFill>
                <a:latin typeface="Be Vietnam"/>
                <a:cs typeface="Be Vietnam"/>
              </a:rPr>
              <a:t>supervisado de clasificación</a:t>
            </a:r>
            <a:endParaRPr lang="es-ES" sz="1400" b="1" i="0" u="none" strike="noStrike" cap="none" spc="0">
              <a:solidFill>
                <a:schemeClr val="accent1"/>
              </a:solidFill>
              <a:latin typeface="Be Vietnam"/>
              <a:cs typeface="Be Vietnam"/>
            </a:endParaRPr>
          </a:p>
          <a:p>
            <a:pPr>
              <a:defRPr/>
            </a:pPr>
            <a:endParaRPr lang="es-ES" sz="1400" b="1" i="0" u="none" strike="noStrike" cap="none" spc="0">
              <a:solidFill>
                <a:schemeClr val="accent1"/>
              </a:solidFill>
              <a:latin typeface="Be Vietnam"/>
              <a:cs typeface="Be Vietnam"/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es-ES" sz="1400" b="1" i="0" u="none" strike="noStrike" cap="none" spc="0">
                <a:solidFill>
                  <a:schemeClr val="accent1"/>
                </a:solidFill>
                <a:latin typeface="Be Vietnam"/>
                <a:cs typeface="Be Vietnam"/>
              </a:rPr>
              <a:t>Ensamblado: Compuesto por árboles </a:t>
            </a:r>
            <a:r>
              <a:rPr lang="es-ES" sz="1400" b="1" i="0" u="none" strike="noStrike" cap="none" spc="0">
                <a:solidFill>
                  <a:schemeClr val="accent1"/>
                </a:solidFill>
                <a:latin typeface="Be Vietnam"/>
                <a:cs typeface="Be Vietnam"/>
              </a:rPr>
              <a:t>de decisión)</a:t>
            </a:r>
            <a:endParaRPr lang="es-ES" sz="1400" b="1" i="0" u="none" strike="noStrike" cap="none" spc="0">
              <a:solidFill>
                <a:schemeClr val="accent1"/>
              </a:solidFill>
              <a:latin typeface="Be Vietnam"/>
              <a:cs typeface="Be Vietnam"/>
            </a:endParaRPr>
          </a:p>
          <a:p>
            <a:pPr>
              <a:defRPr/>
            </a:pPr>
            <a:endParaRPr lang="es-ES" sz="1400" b="1" i="0" u="none" strike="noStrike" cap="none" spc="0">
              <a:solidFill>
                <a:schemeClr val="accent1"/>
              </a:solidFill>
              <a:latin typeface="Be Vietnam"/>
              <a:cs typeface="Be Vietnam"/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es-ES" sz="1400" b="1" i="0" u="none" strike="noStrike" cap="none" spc="0">
                <a:solidFill>
                  <a:schemeClr val="accent1"/>
                </a:solidFill>
                <a:latin typeface="Be Vietnam"/>
                <a:cs typeface="Be Vietnam"/>
              </a:rPr>
              <a:t>Los árboles entrenan con datos aleatorios y deciden qué predicción se ajusta mejor a los datos</a:t>
            </a:r>
            <a:endParaRPr lang="es-ES" sz="1400" b="1" i="0" u="none" strike="noStrike" cap="none" spc="0">
              <a:solidFill>
                <a:schemeClr val="accent1"/>
              </a:solidFill>
              <a:latin typeface="Be Vietnam"/>
              <a:cs typeface="Be Vietnam"/>
            </a:endParaRPr>
          </a:p>
          <a:p>
            <a:pPr marL="239821" indent="-239821">
              <a:buFont typeface="Arial"/>
              <a:buChar char="–"/>
              <a:defRPr/>
            </a:pPr>
            <a:endParaRPr lang="es-ES" sz="1400">
              <a:solidFill>
                <a:schemeClr val="bg1"/>
              </a:solidFill>
              <a:latin typeface="Be Vietnam"/>
              <a:cs typeface="Be Vietna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5" name="Google Shape;1385;p37"/>
          <p:cNvSpPr txBox="1"/>
          <p:nvPr>
            <p:ph type="title"/>
          </p:nvPr>
        </p:nvSpPr>
        <p:spPr bwMode="auto">
          <a:xfrm>
            <a:off x="948025" y="2212075"/>
            <a:ext cx="3179400" cy="1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/>
              <a:t>Resultados del modelo</a:t>
            </a:r>
            <a:endParaRPr/>
          </a:p>
        </p:txBody>
      </p:sp>
      <p:sp>
        <p:nvSpPr>
          <p:cNvPr id="1386" name="Google Shape;1386;p37"/>
          <p:cNvSpPr txBox="1"/>
          <p:nvPr>
            <p:ph type="subTitle" idx="1"/>
          </p:nvPr>
        </p:nvSpPr>
        <p:spPr bwMode="auto">
          <a:xfrm flipH="0" flipV="0">
            <a:off x="4975161" y="528293"/>
            <a:ext cx="3206098" cy="1352477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/>
              <a:t>La precisión del modelo a la hora de predecir es del 88%</a:t>
            </a:r>
            <a:endParaRPr/>
          </a:p>
        </p:txBody>
      </p:sp>
      <p:grpSp>
        <p:nvGrpSpPr>
          <p:cNvPr id="1387" name="Google Shape;1387;p37"/>
          <p:cNvGrpSpPr/>
          <p:nvPr/>
        </p:nvGrpSpPr>
        <p:grpSpPr bwMode="auto">
          <a:xfrm>
            <a:off x="968549" y="1375790"/>
            <a:ext cx="7206900" cy="3055375"/>
            <a:chOff x="968549" y="1375790"/>
            <a:chExt cx="7206900" cy="3055375"/>
          </a:xfrm>
        </p:grpSpPr>
        <p:cxnSp>
          <p:nvCxnSpPr>
            <p:cNvPr id="1388" name="Google Shape;1388;p37"/>
            <p:cNvCxnSpPr>
              <a:cxnSpLocks/>
            </p:cNvCxnSpPr>
            <p:nvPr/>
          </p:nvCxnSpPr>
          <p:spPr bwMode="auto">
            <a:xfrm>
              <a:off x="4572000" y="-2227660"/>
              <a:ext cx="0" cy="7206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9" name="Google Shape;1389;p37"/>
            <p:cNvCxnSpPr>
              <a:cxnSpLocks/>
            </p:cNvCxnSpPr>
            <p:nvPr/>
          </p:nvCxnSpPr>
          <p:spPr bwMode="auto">
            <a:xfrm>
              <a:off x="4572000" y="827715"/>
              <a:ext cx="0" cy="7206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0" name="Google Shape;1390;p37"/>
            <p:cNvCxnSpPr>
              <a:cxnSpLocks/>
            </p:cNvCxnSpPr>
            <p:nvPr/>
          </p:nvCxnSpPr>
          <p:spPr bwMode="auto">
            <a:xfrm>
              <a:off x="4572000" y="1375800"/>
              <a:ext cx="0" cy="3054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90015301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721976" y="1604755"/>
            <a:ext cx="3917756" cy="3141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624663" name="Google Shape;384;p9"/>
          <p:cNvSpPr txBox="1"/>
          <p:nvPr>
            <p:ph type="title"/>
          </p:nvPr>
        </p:nvSpPr>
        <p:spPr bwMode="auto">
          <a:xfrm flipH="0" flipV="0">
            <a:off x="948024" y="2212074"/>
            <a:ext cx="3535995" cy="13820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r>
              <a:rPr lang="es-ES"/>
              <a:t>Gracias por su atención</a:t>
            </a:r>
            <a:endParaRPr/>
          </a:p>
        </p:txBody>
      </p:sp>
      <p:sp>
        <p:nvSpPr>
          <p:cNvPr id="621759824" name="Google Shape;385;p9"/>
          <p:cNvSpPr txBox="1"/>
          <p:nvPr>
            <p:ph type="subTitle" idx="1"/>
          </p:nvPr>
        </p:nvSpPr>
        <p:spPr bwMode="auto">
          <a:xfrm>
            <a:off x="5016574" y="1977750"/>
            <a:ext cx="3206098" cy="1850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able Read Meeting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A2BBCA"/>
      </a:lt2>
      <a:accent1>
        <a:srgbClr val="CAC6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4</cp:revision>
  <dcterms:modified xsi:type="dcterms:W3CDTF">2022-12-04T13:40:15Z</dcterms:modified>
  <cp:category/>
  <cp:contentStatus/>
  <cp:version/>
</cp:coreProperties>
</file>