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3C4D8-2BCC-46BA-A7D0-759D5D89A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D113C0-4DC6-4201-869B-BC8602F16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7A07FF-3523-4395-B3EC-554F476A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2272-1D00-4C7E-A900-EE3042194420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62FC2A-D585-435E-B342-0F85254E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D9EA79-730B-4606-A220-3AD48C10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EBA-6F66-4664-A15D-FBFD6E6487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25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23D94-61A0-4E0B-96DF-8525BF07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C56D53-AB75-4B6F-B474-7E50F16CA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5FA0D0-8696-45AD-98C1-BC8EEDEB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2272-1D00-4C7E-A900-EE3042194420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D247EC-D6B7-4B25-A274-8EA241FB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86B8D2-7DEC-47DF-B45B-0CC8E57C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EBA-6F66-4664-A15D-FBFD6E6487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63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065DDD1-A5EA-4831-B2DA-A2D4E9072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28174F-E016-4386-8BC1-16B6DFCC7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5D81FA-4A7A-460D-B8D0-32A151AC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2272-1D00-4C7E-A900-EE3042194420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C9BFE2-D211-4DA9-843D-176EB28B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C9FD90-E554-4B8F-955A-B09758FD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EBA-6F66-4664-A15D-FBFD6E6487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32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C0E845-CE08-4BD7-B70B-108EF1D8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C88430-D7D4-4829-B350-770F5ACFA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94C234-AEA9-4A68-AFE6-F9697C8D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2272-1D00-4C7E-A900-EE3042194420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14CFCD-6895-4D83-A4C2-FCA68F74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83AE63-27FB-4BA4-B918-8B19F923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EBA-6F66-4664-A15D-FBFD6E6487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78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276CBD-2CAE-44A2-9173-7FF0896E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F7B9B1-E9AE-4E30-A16B-8CAE9C4D0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9E9CE9-0833-4A3B-8EC5-2F02E59E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2272-1D00-4C7E-A900-EE3042194420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F7F4F0-ED39-4C56-A52E-407A7A78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325054-9149-43E0-AEE4-89E9320D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EBA-6F66-4664-A15D-FBFD6E6487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63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E37B49-F01F-4FBB-B5EF-56C3DB37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016A8B-3904-48DE-8ED7-C0CBFA6CE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A24CD5-313E-496F-A5C2-EBF3E0E53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4869EC-1FEA-4380-BF9D-78D4F31F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2272-1D00-4C7E-A900-EE3042194420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E977F0-4AE8-4C17-BB32-5F5707EE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B56E8C-32D3-4106-BBBB-9789A861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EBA-6F66-4664-A15D-FBFD6E6487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84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F15E5B-DDE9-4160-B82B-6C637E25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40D45E-1E1F-44A8-9B95-22D328E12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B42B0E-C902-4D02-ABFD-A5F853180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4D9958D-4A1A-4568-9D5C-6E41FB20E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9AAED08-08B6-4596-A106-1F62EA13E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BB0B9C-3074-4B9F-B84D-A7023181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2272-1D00-4C7E-A900-EE3042194420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8D9BB24-12BD-4DFE-A415-DFC4593D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66E2624-DE33-499E-8AD1-F11E2122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EBA-6F66-4664-A15D-FBFD6E6487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74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E24E00-2D90-4D5F-B637-81313FEF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813FCE2-0536-421E-8D5E-F305CEF4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2272-1D00-4C7E-A900-EE3042194420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A5ABEC-5ACA-4973-944A-73A7E4A9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79E09F-9086-43F6-B8A7-8F43B12A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EBA-6F66-4664-A15D-FBFD6E6487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0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17E4770-99BC-48B5-B704-6C232319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2272-1D00-4C7E-A900-EE3042194420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DE8E485-DE2E-4752-AD2F-6F9BDBCD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FBD90E-81C0-4D31-9B91-77AA38EB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EBA-6F66-4664-A15D-FBFD6E6487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65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EDDD5-5807-43BD-864D-25AC2C5B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F5CCE9-1D92-476F-AF7B-9130FAD2E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B4AD15-AB08-4EBD-B3D4-CE7E6219B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4309E9-8BF4-4C80-8ECB-C10D4B35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2272-1D00-4C7E-A900-EE3042194420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FADA35-909E-44A5-95E3-7B1A5428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880F58-C932-45E5-BB7A-CB05CD30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EBA-6F66-4664-A15D-FBFD6E6487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51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05DAF5-38DD-4377-BCB6-E483E6ED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E6E474C-BC00-45E4-9C7D-89D0BEB74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34800D-FBD4-4EDB-B745-A3DAA6BC1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15FDD6-D04C-4313-BA83-1567D317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2272-1D00-4C7E-A900-EE3042194420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855CBF-BDCA-428A-8470-BB672930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479252-CB4B-49A7-A69F-31E3183A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EBA-6F66-4664-A15D-FBFD6E6487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51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D71506A-45D5-434C-8A2F-5E3055BB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6E0F1E-5170-41F7-AC18-3E384B953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EB9EC7-AB5A-4558-9A45-25C6DC081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12272-1D00-4C7E-A900-EE3042194420}" type="datetimeFigureOut">
              <a:rPr lang="zh-TW" altLang="en-US" smtClean="0"/>
              <a:t>2021/8/4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8F3466-D239-4EB6-98D6-8D16498BF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E6B8C4-2F11-4C99-8D4A-88E4A8016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8EBA-6F66-4664-A15D-FBFD6E6487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18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861398-2ABC-415C-BB71-877ED9EF1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706437"/>
          </a:xfrm>
        </p:spPr>
        <p:txBody>
          <a:bodyPr anchor="t">
            <a:norm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2021/7/28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開會紀錄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9DAC083-F3F0-4C96-989B-5305289EADCC}"/>
              </a:ext>
            </a:extLst>
          </p:cNvPr>
          <p:cNvSpPr txBox="1"/>
          <p:nvPr/>
        </p:nvSpPr>
        <p:spPr>
          <a:xfrm>
            <a:off x="7303294" y="1182231"/>
            <a:ext cx="33647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下禮拜報告內容為</a:t>
            </a:r>
            <a:endParaRPr lang="en-US" altLang="zh-TW" sz="2800" dirty="0"/>
          </a:p>
          <a:p>
            <a:pPr marL="342900" indent="-342900">
              <a:buAutoNum type="arabicPeriod"/>
            </a:pPr>
            <a:r>
              <a:rPr lang="zh-TW" altLang="en-US" sz="2800" dirty="0"/>
              <a:t>系統報告書製作</a:t>
            </a:r>
            <a:endParaRPr lang="en-US" altLang="zh-TW" sz="2800" dirty="0"/>
          </a:p>
          <a:p>
            <a:pPr marL="342900" indent="-342900">
              <a:buAutoNum type="arabicPeriod"/>
            </a:pPr>
            <a:r>
              <a:rPr lang="zh-TW" altLang="en-US" sz="2800" dirty="0"/>
              <a:t>企畫書製作</a:t>
            </a:r>
            <a:endParaRPr lang="en-US" altLang="zh-TW" sz="2800" dirty="0"/>
          </a:p>
          <a:p>
            <a:pPr marL="342900" indent="-342900">
              <a:buAutoNum type="arabicPeriod"/>
            </a:pPr>
            <a:r>
              <a:rPr lang="zh-TW" altLang="en-US" sz="2800" dirty="0"/>
              <a:t>動畫製作</a:t>
            </a:r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5D45EEB-A184-4D22-ADCA-BCCFBF91F17C}"/>
              </a:ext>
            </a:extLst>
          </p:cNvPr>
          <p:cNvSpPr txBox="1"/>
          <p:nvPr/>
        </p:nvSpPr>
        <p:spPr>
          <a:xfrm>
            <a:off x="1524000" y="1182231"/>
            <a:ext cx="44481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這禮拜內容為</a:t>
            </a:r>
            <a:r>
              <a:rPr lang="en-US" altLang="zh-TW" dirty="0"/>
              <a:t>D3.js</a:t>
            </a:r>
            <a:r>
              <a:rPr lang="zh-TW" altLang="en-US" dirty="0"/>
              <a:t>、資料庫、</a:t>
            </a:r>
            <a:r>
              <a:rPr lang="en-US" altLang="zh-TW" dirty="0"/>
              <a:t>Bert</a:t>
            </a:r>
            <a:r>
              <a:rPr lang="zh-TW" altLang="en-US" dirty="0"/>
              <a:t>進度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針對</a:t>
            </a:r>
            <a:r>
              <a:rPr lang="en-US" altLang="zh-TW" dirty="0"/>
              <a:t>D3.js</a:t>
            </a:r>
            <a:r>
              <a:rPr lang="zh-TW" altLang="en-US" dirty="0"/>
              <a:t>的部分在琢磨下去，讓使用者能夠在網頁中進行操作調整，使使用者能夠更方便使用。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資料庫的部分大致已完成，部分做細部修改即可，傳產部分範圍較廣，可再做細部分別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BERT</a:t>
            </a:r>
            <a:r>
              <a:rPr lang="zh-TW" altLang="en-US" dirty="0"/>
              <a:t>初步閱讀，之後依照進度修改成我們專題可使用的樣貌。</a:t>
            </a:r>
          </a:p>
        </p:txBody>
      </p:sp>
    </p:spTree>
    <p:extLst>
      <p:ext uri="{BB962C8B-B14F-4D97-AF65-F5344CB8AC3E}">
        <p14:creationId xmlns:p14="http://schemas.microsoft.com/office/powerpoint/2010/main" val="328218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98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2021/7/28開會紀錄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2021/7/28開會紀錄</dc:title>
  <dc:creator>傅家銘</dc:creator>
  <cp:lastModifiedBy>傅家銘</cp:lastModifiedBy>
  <cp:revision>5</cp:revision>
  <dcterms:created xsi:type="dcterms:W3CDTF">2021-07-29T16:05:48Z</dcterms:created>
  <dcterms:modified xsi:type="dcterms:W3CDTF">2021-08-03T16:48:44Z</dcterms:modified>
</cp:coreProperties>
</file>