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62" r:id="rId3"/>
    <p:sldId id="263" r:id="rId4"/>
    <p:sldId id="265" r:id="rId5"/>
    <p:sldId id="264" r:id="rId6"/>
    <p:sldId id="266" r:id="rId7"/>
    <p:sldId id="270" r:id="rId8"/>
    <p:sldId id="269" r:id="rId9"/>
    <p:sldId id="268" r:id="rId10"/>
    <p:sldId id="267" r:id="rId11"/>
    <p:sldId id="271" r:id="rId12"/>
    <p:sldId id="272" r:id="rId13"/>
    <p:sldId id="273" r:id="rId14"/>
    <p:sldId id="274" r:id="rId15"/>
    <p:sldId id="275" r:id="rId16"/>
    <p:sldId id="276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533" autoAdjust="0"/>
  </p:normalViewPr>
  <p:slideViewPr>
    <p:cSldViewPr snapToGrid="0">
      <p:cViewPr varScale="1">
        <p:scale>
          <a:sx n="72" d="100"/>
          <a:sy n="72" d="100"/>
        </p:scale>
        <p:origin x="8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757EF-D80A-4556-ACCF-51253E07C4F2}" type="datetimeFigureOut">
              <a:rPr lang="zh-TW" altLang="en-US" smtClean="0"/>
              <a:t>2021/4/15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C514-53C7-4CB8-8F52-8F851EFC58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268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7ACEED-9A9D-45B2-8E89-278C7A6CCD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6381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7ACEED-9A9D-45B2-8E89-278C7A6CCD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9347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7ACEED-9A9D-45B2-8E89-278C7A6CCD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40943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7ACEED-9A9D-45B2-8E89-278C7A6CCD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7954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7ACEED-9A9D-45B2-8E89-278C7A6CCD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07947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7ACEED-9A9D-45B2-8E89-278C7A6CCD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98799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7ACEED-9A9D-45B2-8E89-278C7A6CCD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0509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7ACEED-9A9D-45B2-8E89-278C7A6CCD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580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7ACEED-9A9D-45B2-8E89-278C7A6CCD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8463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7ACEED-9A9D-45B2-8E89-278C7A6CCD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5830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7ACEED-9A9D-45B2-8E89-278C7A6CCD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9841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7ACEED-9A9D-45B2-8E89-278C7A6CCD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2232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7ACEED-9A9D-45B2-8E89-278C7A6CCD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4302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7ACEED-9A9D-45B2-8E89-278C7A6CCD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8581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7ACEED-9A9D-45B2-8E89-278C7A6CCD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8882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7ACEED-9A9D-45B2-8E89-278C7A6CCD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4064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36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812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070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3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633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890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952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69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682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92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829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F9FF8-939F-401C-9892-1997D7A9135B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83FC8-2F5D-4D84-9BFB-4CA9D3324FE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日期占位符 1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F9EB75-FE24-43CB-90FD-280975C686C0}" type="datetimeFigureOut">
              <a:rPr lang="zh-CN" altLang="en-US" smtClean="0"/>
              <a:pPr/>
              <a:t>2021/4/15</a:t>
            </a:fld>
            <a:endParaRPr lang="zh-CN" altLang="en-US"/>
          </a:p>
        </p:txBody>
      </p:sp>
      <p:sp>
        <p:nvSpPr>
          <p:cNvPr id="10" name="灯片编号占位符 3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138963-1525-4E4E-A5AE-A2B069EC336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731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0" y="0"/>
            <a:ext cx="12192000" cy="6860731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968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517072" y="3105834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3600" dirty="0">
                <a:solidFill>
                  <a:prstClr val="black">
                    <a:lumMod val="65000"/>
                    <a:lumOff val="35000"/>
                  </a:prst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讀懂客戶的心</a:t>
            </a:r>
          </a:p>
        </p:txBody>
      </p:sp>
    </p:spTree>
    <p:extLst>
      <p:ext uri="{BB962C8B-B14F-4D97-AF65-F5344CB8AC3E}">
        <p14:creationId xmlns:p14="http://schemas.microsoft.com/office/powerpoint/2010/main" val="12052245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735279" y="443529"/>
            <a:ext cx="481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讀懂客戶的心</a:t>
            </a:r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9B887266-81D3-494A-99F4-6D4FA2A870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1596642"/>
            <a:ext cx="11226800" cy="500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25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735279" y="443529"/>
            <a:ext cx="481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讀懂客戶的心</a:t>
            </a:r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A0EBB6FD-94EA-4565-86C3-3673665048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50" y="1596642"/>
            <a:ext cx="10731500" cy="5116303"/>
          </a:xfrm>
          <a:prstGeom prst="rect">
            <a:avLst/>
          </a:prstGeom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8892C25B-991A-4AC5-BAA6-985481621F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1182993"/>
            <a:ext cx="11557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4540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735279" y="443529"/>
            <a:ext cx="481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讀懂客戶的心</a:t>
            </a:r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F46AF8EB-E2E4-47F8-A118-F12E269687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50" y="1462979"/>
            <a:ext cx="10198100" cy="534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7411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 flipH="1">
            <a:off x="3735279" y="443529"/>
            <a:ext cx="481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讀懂客戶的心</a:t>
            </a:r>
          </a:p>
        </p:txBody>
      </p:sp>
      <p:pic>
        <p:nvPicPr>
          <p:cNvPr id="5" name="圖片 4" descr="一張含有 桌 的圖片&#10;&#10;自動產生的描述">
            <a:extLst>
              <a:ext uri="{FF2B5EF4-FFF2-40B4-BE49-F238E27FC236}">
                <a16:creationId xmlns:a16="http://schemas.microsoft.com/office/drawing/2014/main" id="{E98D95DC-10B4-4573-8ABE-0DE8C4414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2104642"/>
            <a:ext cx="10477500" cy="511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3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735279" y="443529"/>
            <a:ext cx="481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讀懂客戶的心</a:t>
            </a:r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F627FFEE-40CA-4BA4-87DF-4D7760A868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788" y="1462979"/>
            <a:ext cx="9092424" cy="5285503"/>
          </a:xfrm>
          <a:prstGeom prst="rect">
            <a:avLst/>
          </a:prstGeom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AA1EC971-0BBE-40D1-BB03-CEC0D8C91B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70" y="2445672"/>
            <a:ext cx="12192000" cy="3010370"/>
          </a:xfrm>
          <a:prstGeom prst="rect">
            <a:avLst/>
          </a:prstGeom>
        </p:spPr>
      </p:pic>
      <p:pic>
        <p:nvPicPr>
          <p:cNvPr id="9" name="圖片 8" descr="一張含有 桌 的圖片&#10;&#10;自動產生的描述">
            <a:extLst>
              <a:ext uri="{FF2B5EF4-FFF2-40B4-BE49-F238E27FC236}">
                <a16:creationId xmlns:a16="http://schemas.microsoft.com/office/drawing/2014/main" id="{7646032A-3192-49D5-8A2A-0AD1AE7FFF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179" y="1462979"/>
            <a:ext cx="8026400" cy="524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413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735279" y="443529"/>
            <a:ext cx="481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讀懂客戶的心</a:t>
            </a:r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D0ABD38A-3C14-48F8-ACF9-B62C2D48E6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79" y="1743180"/>
            <a:ext cx="107696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3368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735279" y="443529"/>
            <a:ext cx="481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讀懂客戶的心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160C331-FA56-43F9-A986-327503517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1348679"/>
            <a:ext cx="11455400" cy="2946400"/>
          </a:xfrm>
          <a:prstGeom prst="rect">
            <a:avLst/>
          </a:prstGeom>
        </p:spPr>
      </p:pic>
      <p:pic>
        <p:nvPicPr>
          <p:cNvPr id="8" name="圖片 7" descr="一張含有 文字, 螢幕擷取畫面, 報紙 的圖片&#10;&#10;自動產生的描述">
            <a:extLst>
              <a:ext uri="{FF2B5EF4-FFF2-40B4-BE49-F238E27FC236}">
                <a16:creationId xmlns:a16="http://schemas.microsoft.com/office/drawing/2014/main" id="{387AA21D-6C57-415A-89DC-E0B43353CC0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25"/>
          <a:stretch/>
        </p:blipFill>
        <p:spPr>
          <a:xfrm>
            <a:off x="1682430" y="4102127"/>
            <a:ext cx="8827139" cy="246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0036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735279" y="443529"/>
            <a:ext cx="481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讀懂客戶的心</a:t>
            </a:r>
          </a:p>
        </p:txBody>
      </p:sp>
      <p:sp>
        <p:nvSpPr>
          <p:cNvPr id="6" name="椭圆 31"/>
          <p:cNvSpPr/>
          <p:nvPr/>
        </p:nvSpPr>
        <p:spPr>
          <a:xfrm>
            <a:off x="4735513" y="2221566"/>
            <a:ext cx="6298102" cy="3757203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" fmla="*/ 328247 w 656494"/>
              <a:gd name="connsiteY0" fmla="*/ 0 h 633046"/>
              <a:gd name="connsiteX1" fmla="*/ 656494 w 656494"/>
              <a:gd name="connsiteY1" fmla="*/ 316523 h 633046"/>
              <a:gd name="connsiteX2" fmla="*/ 328247 w 656494"/>
              <a:gd name="connsiteY2" fmla="*/ 633046 h 633046"/>
              <a:gd name="connsiteX3" fmla="*/ 0 w 656494"/>
              <a:gd name="connsiteY3" fmla="*/ 316523 h 633046"/>
              <a:gd name="connsiteX4" fmla="*/ 419687 w 656494"/>
              <a:gd name="connsiteY4" fmla="*/ 91440 h 633046"/>
              <a:gd name="connsiteX0" fmla="*/ 402964 w 731211"/>
              <a:gd name="connsiteY0" fmla="*/ 0 h 633046"/>
              <a:gd name="connsiteX1" fmla="*/ 731211 w 731211"/>
              <a:gd name="connsiteY1" fmla="*/ 316523 h 633046"/>
              <a:gd name="connsiteX2" fmla="*/ 402964 w 731211"/>
              <a:gd name="connsiteY2" fmla="*/ 633046 h 633046"/>
              <a:gd name="connsiteX3" fmla="*/ 74717 w 731211"/>
              <a:gd name="connsiteY3" fmla="*/ 316523 h 633046"/>
              <a:gd name="connsiteX4" fmla="*/ 161895 w 731211"/>
              <a:gd name="connsiteY4" fmla="*/ 152400 h 633046"/>
              <a:gd name="connsiteX0" fmla="*/ 353700 w 681947"/>
              <a:gd name="connsiteY0" fmla="*/ 0 h 633046"/>
              <a:gd name="connsiteX1" fmla="*/ 681947 w 681947"/>
              <a:gd name="connsiteY1" fmla="*/ 316523 h 633046"/>
              <a:gd name="connsiteX2" fmla="*/ 353700 w 681947"/>
              <a:gd name="connsiteY2" fmla="*/ 633046 h 633046"/>
              <a:gd name="connsiteX3" fmla="*/ 25453 w 681947"/>
              <a:gd name="connsiteY3" fmla="*/ 316523 h 633046"/>
              <a:gd name="connsiteX4" fmla="*/ 112631 w 681947"/>
              <a:gd name="connsiteY4" fmla="*/ 152400 h 633046"/>
              <a:gd name="connsiteX0" fmla="*/ 341249 w 669496"/>
              <a:gd name="connsiteY0" fmla="*/ 0 h 633046"/>
              <a:gd name="connsiteX1" fmla="*/ 669496 w 669496"/>
              <a:gd name="connsiteY1" fmla="*/ 316523 h 633046"/>
              <a:gd name="connsiteX2" fmla="*/ 341249 w 669496"/>
              <a:gd name="connsiteY2" fmla="*/ 633046 h 633046"/>
              <a:gd name="connsiteX3" fmla="*/ 13002 w 669496"/>
              <a:gd name="connsiteY3" fmla="*/ 316523 h 633046"/>
              <a:gd name="connsiteX4" fmla="*/ 100180 w 669496"/>
              <a:gd name="connsiteY4" fmla="*/ 152400 h 633046"/>
              <a:gd name="connsiteX0" fmla="*/ 347951 w 676198"/>
              <a:gd name="connsiteY0" fmla="*/ 0 h 633046"/>
              <a:gd name="connsiteX1" fmla="*/ 676198 w 676198"/>
              <a:gd name="connsiteY1" fmla="*/ 316523 h 633046"/>
              <a:gd name="connsiteX2" fmla="*/ 347951 w 676198"/>
              <a:gd name="connsiteY2" fmla="*/ 633046 h 633046"/>
              <a:gd name="connsiteX3" fmla="*/ 19704 w 676198"/>
              <a:gd name="connsiteY3" fmla="*/ 316523 h 633046"/>
              <a:gd name="connsiteX4" fmla="*/ 79173 w 676198"/>
              <a:gd name="connsiteY4" fmla="*/ 113607 h 633046"/>
              <a:gd name="connsiteX0" fmla="*/ 333371 w 661618"/>
              <a:gd name="connsiteY0" fmla="*/ 0 h 633046"/>
              <a:gd name="connsiteX1" fmla="*/ 661618 w 661618"/>
              <a:gd name="connsiteY1" fmla="*/ 316523 h 633046"/>
              <a:gd name="connsiteX2" fmla="*/ 333371 w 661618"/>
              <a:gd name="connsiteY2" fmla="*/ 633046 h 633046"/>
              <a:gd name="connsiteX3" fmla="*/ 5124 w 661618"/>
              <a:gd name="connsiteY3" fmla="*/ 316523 h 633046"/>
              <a:gd name="connsiteX4" fmla="*/ 64593 w 661618"/>
              <a:gd name="connsiteY4" fmla="*/ 113607 h 633046"/>
              <a:gd name="connsiteX0" fmla="*/ 178200 w 661618"/>
              <a:gd name="connsiteY0" fmla="*/ 0 h 583170"/>
              <a:gd name="connsiteX1" fmla="*/ 661618 w 661618"/>
              <a:gd name="connsiteY1" fmla="*/ 266647 h 583170"/>
              <a:gd name="connsiteX2" fmla="*/ 333371 w 661618"/>
              <a:gd name="connsiteY2" fmla="*/ 583170 h 583170"/>
              <a:gd name="connsiteX3" fmla="*/ 5124 w 661618"/>
              <a:gd name="connsiteY3" fmla="*/ 266647 h 583170"/>
              <a:gd name="connsiteX4" fmla="*/ 64593 w 661618"/>
              <a:gd name="connsiteY4" fmla="*/ 63731 h 583170"/>
              <a:gd name="connsiteX0" fmla="*/ 178200 w 662133"/>
              <a:gd name="connsiteY0" fmla="*/ 66578 h 649748"/>
              <a:gd name="connsiteX1" fmla="*/ 412660 w 662133"/>
              <a:gd name="connsiteY1" fmla="*/ 10947 h 649748"/>
              <a:gd name="connsiteX2" fmla="*/ 661618 w 662133"/>
              <a:gd name="connsiteY2" fmla="*/ 333225 h 649748"/>
              <a:gd name="connsiteX3" fmla="*/ 333371 w 662133"/>
              <a:gd name="connsiteY3" fmla="*/ 649748 h 649748"/>
              <a:gd name="connsiteX4" fmla="*/ 5124 w 662133"/>
              <a:gd name="connsiteY4" fmla="*/ 333225 h 649748"/>
              <a:gd name="connsiteX5" fmla="*/ 64593 w 662133"/>
              <a:gd name="connsiteY5" fmla="*/ 130309 h 649748"/>
              <a:gd name="connsiteX0" fmla="*/ 178200 w 662148"/>
              <a:gd name="connsiteY0" fmla="*/ 66578 h 649748"/>
              <a:gd name="connsiteX1" fmla="*/ 412660 w 662148"/>
              <a:gd name="connsiteY1" fmla="*/ 10947 h 649748"/>
              <a:gd name="connsiteX2" fmla="*/ 661618 w 662148"/>
              <a:gd name="connsiteY2" fmla="*/ 333225 h 649748"/>
              <a:gd name="connsiteX3" fmla="*/ 333371 w 662148"/>
              <a:gd name="connsiteY3" fmla="*/ 649748 h 649748"/>
              <a:gd name="connsiteX4" fmla="*/ 5124 w 662148"/>
              <a:gd name="connsiteY4" fmla="*/ 333225 h 649748"/>
              <a:gd name="connsiteX5" fmla="*/ 64593 w 662148"/>
              <a:gd name="connsiteY5" fmla="*/ 130309 h 649748"/>
              <a:gd name="connsiteX0" fmla="*/ 178200 w 662148"/>
              <a:gd name="connsiteY0" fmla="*/ 61032 h 644202"/>
              <a:gd name="connsiteX1" fmla="*/ 412660 w 662148"/>
              <a:gd name="connsiteY1" fmla="*/ 5401 h 644202"/>
              <a:gd name="connsiteX2" fmla="*/ 661618 w 662148"/>
              <a:gd name="connsiteY2" fmla="*/ 327679 h 644202"/>
              <a:gd name="connsiteX3" fmla="*/ 333371 w 662148"/>
              <a:gd name="connsiteY3" fmla="*/ 644202 h 644202"/>
              <a:gd name="connsiteX4" fmla="*/ 5124 w 662148"/>
              <a:gd name="connsiteY4" fmla="*/ 327679 h 644202"/>
              <a:gd name="connsiteX5" fmla="*/ 64593 w 662148"/>
              <a:gd name="connsiteY5" fmla="*/ 124763 h 644202"/>
              <a:gd name="connsiteX0" fmla="*/ 178200 w 662148"/>
              <a:gd name="connsiteY0" fmla="*/ 75865 h 659035"/>
              <a:gd name="connsiteX1" fmla="*/ 168819 w 662148"/>
              <a:gd name="connsiteY1" fmla="*/ 31317 h 659035"/>
              <a:gd name="connsiteX2" fmla="*/ 412660 w 662148"/>
              <a:gd name="connsiteY2" fmla="*/ 20234 h 659035"/>
              <a:gd name="connsiteX3" fmla="*/ 661618 w 662148"/>
              <a:gd name="connsiteY3" fmla="*/ 342512 h 659035"/>
              <a:gd name="connsiteX4" fmla="*/ 333371 w 662148"/>
              <a:gd name="connsiteY4" fmla="*/ 659035 h 659035"/>
              <a:gd name="connsiteX5" fmla="*/ 5124 w 662148"/>
              <a:gd name="connsiteY5" fmla="*/ 342512 h 659035"/>
              <a:gd name="connsiteX6" fmla="*/ 64593 w 662148"/>
              <a:gd name="connsiteY6" fmla="*/ 139596 h 659035"/>
              <a:gd name="connsiteX0" fmla="*/ 178200 w 662148"/>
              <a:gd name="connsiteY0" fmla="*/ 68901 h 652071"/>
              <a:gd name="connsiteX1" fmla="*/ 130026 w 662148"/>
              <a:gd name="connsiteY1" fmla="*/ 68688 h 652071"/>
              <a:gd name="connsiteX2" fmla="*/ 412660 w 662148"/>
              <a:gd name="connsiteY2" fmla="*/ 13270 h 652071"/>
              <a:gd name="connsiteX3" fmla="*/ 661618 w 662148"/>
              <a:gd name="connsiteY3" fmla="*/ 335548 h 652071"/>
              <a:gd name="connsiteX4" fmla="*/ 333371 w 662148"/>
              <a:gd name="connsiteY4" fmla="*/ 652071 h 652071"/>
              <a:gd name="connsiteX5" fmla="*/ 5124 w 662148"/>
              <a:gd name="connsiteY5" fmla="*/ 335548 h 652071"/>
              <a:gd name="connsiteX6" fmla="*/ 64593 w 662148"/>
              <a:gd name="connsiteY6" fmla="*/ 132632 h 652071"/>
              <a:gd name="connsiteX0" fmla="*/ 178200 w 662220"/>
              <a:gd name="connsiteY0" fmla="*/ 68901 h 652071"/>
              <a:gd name="connsiteX1" fmla="*/ 130026 w 662220"/>
              <a:gd name="connsiteY1" fmla="*/ 68688 h 652071"/>
              <a:gd name="connsiteX2" fmla="*/ 412660 w 662220"/>
              <a:gd name="connsiteY2" fmla="*/ 13270 h 652071"/>
              <a:gd name="connsiteX3" fmla="*/ 661618 w 662220"/>
              <a:gd name="connsiteY3" fmla="*/ 335548 h 652071"/>
              <a:gd name="connsiteX4" fmla="*/ 333371 w 662220"/>
              <a:gd name="connsiteY4" fmla="*/ 652071 h 652071"/>
              <a:gd name="connsiteX5" fmla="*/ 5124 w 662220"/>
              <a:gd name="connsiteY5" fmla="*/ 335548 h 652071"/>
              <a:gd name="connsiteX6" fmla="*/ 64593 w 662220"/>
              <a:gd name="connsiteY6" fmla="*/ 132632 h 652071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6252 w 660272"/>
              <a:gd name="connsiteY0" fmla="*/ 58449 h 641619"/>
              <a:gd name="connsiteX1" fmla="*/ 128078 w 660272"/>
              <a:gd name="connsiteY1" fmla="*/ 58236 h 641619"/>
              <a:gd name="connsiteX2" fmla="*/ 410712 w 660272"/>
              <a:gd name="connsiteY2" fmla="*/ 2818 h 641619"/>
              <a:gd name="connsiteX3" fmla="*/ 659670 w 660272"/>
              <a:gd name="connsiteY3" fmla="*/ 325096 h 641619"/>
              <a:gd name="connsiteX4" fmla="*/ 331423 w 660272"/>
              <a:gd name="connsiteY4" fmla="*/ 641619 h 641619"/>
              <a:gd name="connsiteX5" fmla="*/ 3176 w 660272"/>
              <a:gd name="connsiteY5" fmla="*/ 325096 h 641619"/>
              <a:gd name="connsiteX6" fmla="*/ 62645 w 660272"/>
              <a:gd name="connsiteY6" fmla="*/ 122180 h 641619"/>
              <a:gd name="connsiteX0" fmla="*/ 253837 w 660272"/>
              <a:gd name="connsiteY0" fmla="*/ 30740 h 641619"/>
              <a:gd name="connsiteX1" fmla="*/ 128078 w 660272"/>
              <a:gd name="connsiteY1" fmla="*/ 58236 h 641619"/>
              <a:gd name="connsiteX2" fmla="*/ 410712 w 660272"/>
              <a:gd name="connsiteY2" fmla="*/ 2818 h 641619"/>
              <a:gd name="connsiteX3" fmla="*/ 659670 w 660272"/>
              <a:gd name="connsiteY3" fmla="*/ 325096 h 641619"/>
              <a:gd name="connsiteX4" fmla="*/ 331423 w 660272"/>
              <a:gd name="connsiteY4" fmla="*/ 641619 h 641619"/>
              <a:gd name="connsiteX5" fmla="*/ 3176 w 660272"/>
              <a:gd name="connsiteY5" fmla="*/ 325096 h 641619"/>
              <a:gd name="connsiteX6" fmla="*/ 62645 w 660272"/>
              <a:gd name="connsiteY6" fmla="*/ 122180 h 641619"/>
              <a:gd name="connsiteX0" fmla="*/ 253837 w 660191"/>
              <a:gd name="connsiteY0" fmla="*/ 41069 h 651948"/>
              <a:gd name="connsiteX1" fmla="*/ 161329 w 660191"/>
              <a:gd name="connsiteY1" fmla="*/ 63023 h 651948"/>
              <a:gd name="connsiteX2" fmla="*/ 410712 w 660191"/>
              <a:gd name="connsiteY2" fmla="*/ 13147 h 651948"/>
              <a:gd name="connsiteX3" fmla="*/ 659670 w 660191"/>
              <a:gd name="connsiteY3" fmla="*/ 335425 h 651948"/>
              <a:gd name="connsiteX4" fmla="*/ 331423 w 660191"/>
              <a:gd name="connsiteY4" fmla="*/ 651948 h 651948"/>
              <a:gd name="connsiteX5" fmla="*/ 3176 w 660191"/>
              <a:gd name="connsiteY5" fmla="*/ 335425 h 651948"/>
              <a:gd name="connsiteX6" fmla="*/ 62645 w 660191"/>
              <a:gd name="connsiteY6" fmla="*/ 132509 h 651948"/>
              <a:gd name="connsiteX0" fmla="*/ 253837 w 660897"/>
              <a:gd name="connsiteY0" fmla="*/ 45475 h 656354"/>
              <a:gd name="connsiteX1" fmla="*/ 161329 w 660897"/>
              <a:gd name="connsiteY1" fmla="*/ 67429 h 656354"/>
              <a:gd name="connsiteX2" fmla="*/ 410712 w 660897"/>
              <a:gd name="connsiteY2" fmla="*/ 17553 h 656354"/>
              <a:gd name="connsiteX3" fmla="*/ 659670 w 660897"/>
              <a:gd name="connsiteY3" fmla="*/ 339831 h 656354"/>
              <a:gd name="connsiteX4" fmla="*/ 331423 w 660897"/>
              <a:gd name="connsiteY4" fmla="*/ 656354 h 656354"/>
              <a:gd name="connsiteX5" fmla="*/ 3176 w 660897"/>
              <a:gd name="connsiteY5" fmla="*/ 339831 h 656354"/>
              <a:gd name="connsiteX6" fmla="*/ 62645 w 660897"/>
              <a:gd name="connsiteY6" fmla="*/ 136915 h 656354"/>
              <a:gd name="connsiteX0" fmla="*/ 253837 w 660406"/>
              <a:gd name="connsiteY0" fmla="*/ 41070 h 651949"/>
              <a:gd name="connsiteX1" fmla="*/ 161329 w 660406"/>
              <a:gd name="connsiteY1" fmla="*/ 63024 h 651949"/>
              <a:gd name="connsiteX2" fmla="*/ 410712 w 660406"/>
              <a:gd name="connsiteY2" fmla="*/ 13148 h 651949"/>
              <a:gd name="connsiteX3" fmla="*/ 659670 w 660406"/>
              <a:gd name="connsiteY3" fmla="*/ 335426 h 651949"/>
              <a:gd name="connsiteX4" fmla="*/ 331423 w 660406"/>
              <a:gd name="connsiteY4" fmla="*/ 651949 h 651949"/>
              <a:gd name="connsiteX5" fmla="*/ 3176 w 660406"/>
              <a:gd name="connsiteY5" fmla="*/ 335426 h 651949"/>
              <a:gd name="connsiteX6" fmla="*/ 62645 w 660406"/>
              <a:gd name="connsiteY6" fmla="*/ 132510 h 651949"/>
              <a:gd name="connsiteX0" fmla="*/ 161329 w 660406"/>
              <a:gd name="connsiteY0" fmla="*/ 63024 h 651949"/>
              <a:gd name="connsiteX1" fmla="*/ 410712 w 660406"/>
              <a:gd name="connsiteY1" fmla="*/ 13148 h 651949"/>
              <a:gd name="connsiteX2" fmla="*/ 659670 w 660406"/>
              <a:gd name="connsiteY2" fmla="*/ 335426 h 651949"/>
              <a:gd name="connsiteX3" fmla="*/ 331423 w 660406"/>
              <a:gd name="connsiteY3" fmla="*/ 651949 h 651949"/>
              <a:gd name="connsiteX4" fmla="*/ 3176 w 660406"/>
              <a:gd name="connsiteY4" fmla="*/ 335426 h 651949"/>
              <a:gd name="connsiteX5" fmla="*/ 62645 w 660406"/>
              <a:gd name="connsiteY5" fmla="*/ 132510 h 651949"/>
              <a:gd name="connsiteX0" fmla="*/ 128078 w 660207"/>
              <a:gd name="connsiteY0" fmla="*/ 63024 h 651949"/>
              <a:gd name="connsiteX1" fmla="*/ 410712 w 660207"/>
              <a:gd name="connsiteY1" fmla="*/ 13148 h 651949"/>
              <a:gd name="connsiteX2" fmla="*/ 659670 w 660207"/>
              <a:gd name="connsiteY2" fmla="*/ 335426 h 651949"/>
              <a:gd name="connsiteX3" fmla="*/ 331423 w 660207"/>
              <a:gd name="connsiteY3" fmla="*/ 651949 h 651949"/>
              <a:gd name="connsiteX4" fmla="*/ 3176 w 660207"/>
              <a:gd name="connsiteY4" fmla="*/ 335426 h 651949"/>
              <a:gd name="connsiteX5" fmla="*/ 62645 w 660207"/>
              <a:gd name="connsiteY5" fmla="*/ 132510 h 651949"/>
              <a:gd name="connsiteX0" fmla="*/ 128078 w 660438"/>
              <a:gd name="connsiteY0" fmla="*/ 60888 h 649813"/>
              <a:gd name="connsiteX1" fmla="*/ 410712 w 660438"/>
              <a:gd name="connsiteY1" fmla="*/ 11012 h 649813"/>
              <a:gd name="connsiteX2" fmla="*/ 659670 w 660438"/>
              <a:gd name="connsiteY2" fmla="*/ 333290 h 649813"/>
              <a:gd name="connsiteX3" fmla="*/ 331423 w 660438"/>
              <a:gd name="connsiteY3" fmla="*/ 649813 h 649813"/>
              <a:gd name="connsiteX4" fmla="*/ 3176 w 660438"/>
              <a:gd name="connsiteY4" fmla="*/ 333290 h 649813"/>
              <a:gd name="connsiteX5" fmla="*/ 62645 w 660438"/>
              <a:gd name="connsiteY5" fmla="*/ 130374 h 649813"/>
              <a:gd name="connsiteX0" fmla="*/ 128078 w 660438"/>
              <a:gd name="connsiteY0" fmla="*/ 64927 h 653852"/>
              <a:gd name="connsiteX1" fmla="*/ 410712 w 660438"/>
              <a:gd name="connsiteY1" fmla="*/ 15051 h 653852"/>
              <a:gd name="connsiteX2" fmla="*/ 659670 w 660438"/>
              <a:gd name="connsiteY2" fmla="*/ 337329 h 653852"/>
              <a:gd name="connsiteX3" fmla="*/ 331423 w 660438"/>
              <a:gd name="connsiteY3" fmla="*/ 653852 h 653852"/>
              <a:gd name="connsiteX4" fmla="*/ 3176 w 660438"/>
              <a:gd name="connsiteY4" fmla="*/ 337329 h 653852"/>
              <a:gd name="connsiteX5" fmla="*/ 62645 w 660438"/>
              <a:gd name="connsiteY5" fmla="*/ 134413 h 653852"/>
              <a:gd name="connsiteX0" fmla="*/ 128078 w 687378"/>
              <a:gd name="connsiteY0" fmla="*/ 58090 h 647015"/>
              <a:gd name="connsiteX1" fmla="*/ 571432 w 687378"/>
              <a:gd name="connsiteY1" fmla="*/ 16673 h 647015"/>
              <a:gd name="connsiteX2" fmla="*/ 659670 w 687378"/>
              <a:gd name="connsiteY2" fmla="*/ 330492 h 647015"/>
              <a:gd name="connsiteX3" fmla="*/ 331423 w 687378"/>
              <a:gd name="connsiteY3" fmla="*/ 647015 h 647015"/>
              <a:gd name="connsiteX4" fmla="*/ 3176 w 687378"/>
              <a:gd name="connsiteY4" fmla="*/ 330492 h 647015"/>
              <a:gd name="connsiteX5" fmla="*/ 62645 w 687378"/>
              <a:gd name="connsiteY5" fmla="*/ 127576 h 647015"/>
              <a:gd name="connsiteX0" fmla="*/ 128078 w 677145"/>
              <a:gd name="connsiteY0" fmla="*/ 58090 h 663933"/>
              <a:gd name="connsiteX1" fmla="*/ 571432 w 677145"/>
              <a:gd name="connsiteY1" fmla="*/ 16673 h 663933"/>
              <a:gd name="connsiteX2" fmla="*/ 659670 w 677145"/>
              <a:gd name="connsiteY2" fmla="*/ 330492 h 663933"/>
              <a:gd name="connsiteX3" fmla="*/ 559815 w 677145"/>
              <a:gd name="connsiteY3" fmla="*/ 663933 h 663933"/>
              <a:gd name="connsiteX4" fmla="*/ 3176 w 677145"/>
              <a:gd name="connsiteY4" fmla="*/ 330492 h 663933"/>
              <a:gd name="connsiteX5" fmla="*/ 62645 w 677145"/>
              <a:gd name="connsiteY5" fmla="*/ 127576 h 663933"/>
              <a:gd name="connsiteX0" fmla="*/ 101940 w 644966"/>
              <a:gd name="connsiteY0" fmla="*/ 58090 h 685888"/>
              <a:gd name="connsiteX1" fmla="*/ 545294 w 644966"/>
              <a:gd name="connsiteY1" fmla="*/ 16673 h 685888"/>
              <a:gd name="connsiteX2" fmla="*/ 633532 w 644966"/>
              <a:gd name="connsiteY2" fmla="*/ 330492 h 685888"/>
              <a:gd name="connsiteX3" fmla="*/ 533677 w 644966"/>
              <a:gd name="connsiteY3" fmla="*/ 663933 h 685888"/>
              <a:gd name="connsiteX4" fmla="*/ 10874 w 644966"/>
              <a:gd name="connsiteY4" fmla="*/ 575801 h 685888"/>
              <a:gd name="connsiteX5" fmla="*/ 36507 w 644966"/>
              <a:gd name="connsiteY5" fmla="*/ 127576 h 685888"/>
              <a:gd name="connsiteX0" fmla="*/ 101940 w 642626"/>
              <a:gd name="connsiteY0" fmla="*/ 58090 h 654766"/>
              <a:gd name="connsiteX1" fmla="*/ 545294 w 642626"/>
              <a:gd name="connsiteY1" fmla="*/ 16673 h 654766"/>
              <a:gd name="connsiteX2" fmla="*/ 633532 w 642626"/>
              <a:gd name="connsiteY2" fmla="*/ 330492 h 654766"/>
              <a:gd name="connsiteX3" fmla="*/ 567513 w 642626"/>
              <a:gd name="connsiteY3" fmla="*/ 613179 h 654766"/>
              <a:gd name="connsiteX4" fmla="*/ 10874 w 642626"/>
              <a:gd name="connsiteY4" fmla="*/ 575801 h 654766"/>
              <a:gd name="connsiteX5" fmla="*/ 36507 w 642626"/>
              <a:gd name="connsiteY5" fmla="*/ 127576 h 654766"/>
              <a:gd name="connsiteX0" fmla="*/ 101940 w 642626"/>
              <a:gd name="connsiteY0" fmla="*/ 30477 h 627153"/>
              <a:gd name="connsiteX1" fmla="*/ 545294 w 642626"/>
              <a:gd name="connsiteY1" fmla="*/ 31354 h 627153"/>
              <a:gd name="connsiteX2" fmla="*/ 633532 w 642626"/>
              <a:gd name="connsiteY2" fmla="*/ 302879 h 627153"/>
              <a:gd name="connsiteX3" fmla="*/ 567513 w 642626"/>
              <a:gd name="connsiteY3" fmla="*/ 585566 h 627153"/>
              <a:gd name="connsiteX4" fmla="*/ 10874 w 642626"/>
              <a:gd name="connsiteY4" fmla="*/ 548188 h 627153"/>
              <a:gd name="connsiteX5" fmla="*/ 36507 w 642626"/>
              <a:gd name="connsiteY5" fmla="*/ 99963 h 627153"/>
              <a:gd name="connsiteX0" fmla="*/ 101940 w 641803"/>
              <a:gd name="connsiteY0" fmla="*/ 32533 h 629209"/>
              <a:gd name="connsiteX1" fmla="*/ 545294 w 641803"/>
              <a:gd name="connsiteY1" fmla="*/ 33410 h 629209"/>
              <a:gd name="connsiteX2" fmla="*/ 633532 w 641803"/>
              <a:gd name="connsiteY2" fmla="*/ 304935 h 629209"/>
              <a:gd name="connsiteX3" fmla="*/ 567513 w 641803"/>
              <a:gd name="connsiteY3" fmla="*/ 587622 h 629209"/>
              <a:gd name="connsiteX4" fmla="*/ 10874 w 641803"/>
              <a:gd name="connsiteY4" fmla="*/ 550244 h 629209"/>
              <a:gd name="connsiteX5" fmla="*/ 36507 w 641803"/>
              <a:gd name="connsiteY5" fmla="*/ 102019 h 629209"/>
              <a:gd name="connsiteX0" fmla="*/ 93785 w 633648"/>
              <a:gd name="connsiteY0" fmla="*/ 32533 h 629209"/>
              <a:gd name="connsiteX1" fmla="*/ 537139 w 633648"/>
              <a:gd name="connsiteY1" fmla="*/ 33410 h 629209"/>
              <a:gd name="connsiteX2" fmla="*/ 625377 w 633648"/>
              <a:gd name="connsiteY2" fmla="*/ 304935 h 629209"/>
              <a:gd name="connsiteX3" fmla="*/ 559358 w 633648"/>
              <a:gd name="connsiteY3" fmla="*/ 587622 h 629209"/>
              <a:gd name="connsiteX4" fmla="*/ 2719 w 633648"/>
              <a:gd name="connsiteY4" fmla="*/ 550244 h 629209"/>
              <a:gd name="connsiteX5" fmla="*/ 28352 w 633648"/>
              <a:gd name="connsiteY5" fmla="*/ 102019 h 629209"/>
              <a:gd name="connsiteX0" fmla="*/ 103603 w 643466"/>
              <a:gd name="connsiteY0" fmla="*/ 32533 h 629209"/>
              <a:gd name="connsiteX1" fmla="*/ 546957 w 643466"/>
              <a:gd name="connsiteY1" fmla="*/ 33410 h 629209"/>
              <a:gd name="connsiteX2" fmla="*/ 635195 w 643466"/>
              <a:gd name="connsiteY2" fmla="*/ 304935 h 629209"/>
              <a:gd name="connsiteX3" fmla="*/ 569176 w 643466"/>
              <a:gd name="connsiteY3" fmla="*/ 587622 h 629209"/>
              <a:gd name="connsiteX4" fmla="*/ 12537 w 643466"/>
              <a:gd name="connsiteY4" fmla="*/ 550244 h 629209"/>
              <a:gd name="connsiteX5" fmla="*/ 4334 w 643466"/>
              <a:gd name="connsiteY5" fmla="*/ 102019 h 629209"/>
              <a:gd name="connsiteX0" fmla="*/ 103603 w 643466"/>
              <a:gd name="connsiteY0" fmla="*/ 32533 h 613248"/>
              <a:gd name="connsiteX1" fmla="*/ 546957 w 643466"/>
              <a:gd name="connsiteY1" fmla="*/ 33410 h 613248"/>
              <a:gd name="connsiteX2" fmla="*/ 635195 w 643466"/>
              <a:gd name="connsiteY2" fmla="*/ 304935 h 613248"/>
              <a:gd name="connsiteX3" fmla="*/ 569176 w 643466"/>
              <a:gd name="connsiteY3" fmla="*/ 587622 h 613248"/>
              <a:gd name="connsiteX4" fmla="*/ 12537 w 643466"/>
              <a:gd name="connsiteY4" fmla="*/ 518643 h 613248"/>
              <a:gd name="connsiteX5" fmla="*/ 4334 w 643466"/>
              <a:gd name="connsiteY5" fmla="*/ 102019 h 613248"/>
              <a:gd name="connsiteX0" fmla="*/ 103603 w 622280"/>
              <a:gd name="connsiteY0" fmla="*/ 51723 h 632438"/>
              <a:gd name="connsiteX1" fmla="*/ 546957 w 622280"/>
              <a:gd name="connsiteY1" fmla="*/ 52600 h 632438"/>
              <a:gd name="connsiteX2" fmla="*/ 569176 w 622280"/>
              <a:gd name="connsiteY2" fmla="*/ 606812 h 632438"/>
              <a:gd name="connsiteX3" fmla="*/ 12537 w 622280"/>
              <a:gd name="connsiteY3" fmla="*/ 537833 h 632438"/>
              <a:gd name="connsiteX4" fmla="*/ 4334 w 622280"/>
              <a:gd name="connsiteY4" fmla="*/ 121209 h 632438"/>
              <a:gd name="connsiteX0" fmla="*/ 103603 w 640916"/>
              <a:gd name="connsiteY0" fmla="*/ 51277 h 628066"/>
              <a:gd name="connsiteX1" fmla="*/ 546957 w 640916"/>
              <a:gd name="connsiteY1" fmla="*/ 52154 h 628066"/>
              <a:gd name="connsiteX2" fmla="*/ 595444 w 640916"/>
              <a:gd name="connsiteY2" fmla="*/ 600046 h 628066"/>
              <a:gd name="connsiteX3" fmla="*/ 12537 w 640916"/>
              <a:gd name="connsiteY3" fmla="*/ 537387 h 628066"/>
              <a:gd name="connsiteX4" fmla="*/ 4334 w 640916"/>
              <a:gd name="connsiteY4" fmla="*/ 120763 h 628066"/>
              <a:gd name="connsiteX0" fmla="*/ 103603 w 629940"/>
              <a:gd name="connsiteY0" fmla="*/ 26437 h 603226"/>
              <a:gd name="connsiteX1" fmla="*/ 546957 w 629940"/>
              <a:gd name="connsiteY1" fmla="*/ 27314 h 603226"/>
              <a:gd name="connsiteX2" fmla="*/ 595444 w 629940"/>
              <a:gd name="connsiteY2" fmla="*/ 575206 h 603226"/>
              <a:gd name="connsiteX3" fmla="*/ 12537 w 629940"/>
              <a:gd name="connsiteY3" fmla="*/ 512547 h 603226"/>
              <a:gd name="connsiteX4" fmla="*/ 4334 w 629940"/>
              <a:gd name="connsiteY4" fmla="*/ 95923 h 603226"/>
              <a:gd name="connsiteX0" fmla="*/ 103603 w 651443"/>
              <a:gd name="connsiteY0" fmla="*/ 20041 h 614843"/>
              <a:gd name="connsiteX1" fmla="*/ 608249 w 651443"/>
              <a:gd name="connsiteY1" fmla="*/ 39879 h 614843"/>
              <a:gd name="connsiteX2" fmla="*/ 595444 w 651443"/>
              <a:gd name="connsiteY2" fmla="*/ 568810 h 614843"/>
              <a:gd name="connsiteX3" fmla="*/ 12537 w 651443"/>
              <a:gd name="connsiteY3" fmla="*/ 506151 h 614843"/>
              <a:gd name="connsiteX4" fmla="*/ 4334 w 651443"/>
              <a:gd name="connsiteY4" fmla="*/ 89527 h 614843"/>
              <a:gd name="connsiteX0" fmla="*/ 103603 w 640788"/>
              <a:gd name="connsiteY0" fmla="*/ 20041 h 614843"/>
              <a:gd name="connsiteX1" fmla="*/ 581981 w 640788"/>
              <a:gd name="connsiteY1" fmla="*/ 39879 h 614843"/>
              <a:gd name="connsiteX2" fmla="*/ 595444 w 640788"/>
              <a:gd name="connsiteY2" fmla="*/ 568810 h 614843"/>
              <a:gd name="connsiteX3" fmla="*/ 12537 w 640788"/>
              <a:gd name="connsiteY3" fmla="*/ 506151 h 614843"/>
              <a:gd name="connsiteX4" fmla="*/ 4334 w 640788"/>
              <a:gd name="connsiteY4" fmla="*/ 89527 h 614843"/>
              <a:gd name="connsiteX0" fmla="*/ 103603 w 673655"/>
              <a:gd name="connsiteY0" fmla="*/ 38763 h 618146"/>
              <a:gd name="connsiteX1" fmla="*/ 581981 w 673655"/>
              <a:gd name="connsiteY1" fmla="*/ 58601 h 618146"/>
              <a:gd name="connsiteX2" fmla="*/ 621713 w 673655"/>
              <a:gd name="connsiteY2" fmla="*/ 562250 h 618146"/>
              <a:gd name="connsiteX3" fmla="*/ 12537 w 673655"/>
              <a:gd name="connsiteY3" fmla="*/ 524873 h 618146"/>
              <a:gd name="connsiteX4" fmla="*/ 4334 w 673655"/>
              <a:gd name="connsiteY4" fmla="*/ 108249 h 618146"/>
              <a:gd name="connsiteX0" fmla="*/ 103603 w 654750"/>
              <a:gd name="connsiteY0" fmla="*/ 38763 h 605787"/>
              <a:gd name="connsiteX1" fmla="*/ 581981 w 654750"/>
              <a:gd name="connsiteY1" fmla="*/ 58601 h 605787"/>
              <a:gd name="connsiteX2" fmla="*/ 621713 w 654750"/>
              <a:gd name="connsiteY2" fmla="*/ 562250 h 605787"/>
              <a:gd name="connsiteX3" fmla="*/ 12537 w 654750"/>
              <a:gd name="connsiteY3" fmla="*/ 524873 h 605787"/>
              <a:gd name="connsiteX4" fmla="*/ 4334 w 654750"/>
              <a:gd name="connsiteY4" fmla="*/ 108249 h 605787"/>
              <a:gd name="connsiteX0" fmla="*/ 103603 w 643734"/>
              <a:gd name="connsiteY0" fmla="*/ 31800 h 598824"/>
              <a:gd name="connsiteX1" fmla="*/ 581981 w 643734"/>
              <a:gd name="connsiteY1" fmla="*/ 51638 h 598824"/>
              <a:gd name="connsiteX2" fmla="*/ 621713 w 643734"/>
              <a:gd name="connsiteY2" fmla="*/ 555287 h 598824"/>
              <a:gd name="connsiteX3" fmla="*/ 12537 w 643734"/>
              <a:gd name="connsiteY3" fmla="*/ 517910 h 598824"/>
              <a:gd name="connsiteX4" fmla="*/ 4334 w 643734"/>
              <a:gd name="connsiteY4" fmla="*/ 101286 h 598824"/>
              <a:gd name="connsiteX0" fmla="*/ 103603 w 643734"/>
              <a:gd name="connsiteY0" fmla="*/ 24551 h 591575"/>
              <a:gd name="connsiteX1" fmla="*/ 581981 w 643734"/>
              <a:gd name="connsiteY1" fmla="*/ 44389 h 591575"/>
              <a:gd name="connsiteX2" fmla="*/ 621713 w 643734"/>
              <a:gd name="connsiteY2" fmla="*/ 548038 h 591575"/>
              <a:gd name="connsiteX3" fmla="*/ 12537 w 643734"/>
              <a:gd name="connsiteY3" fmla="*/ 510661 h 591575"/>
              <a:gd name="connsiteX4" fmla="*/ 4334 w 643734"/>
              <a:gd name="connsiteY4" fmla="*/ 94037 h 591575"/>
              <a:gd name="connsiteX0" fmla="*/ 103603 w 643734"/>
              <a:gd name="connsiteY0" fmla="*/ 20135 h 587159"/>
              <a:gd name="connsiteX1" fmla="*/ 581981 w 643734"/>
              <a:gd name="connsiteY1" fmla="*/ 39973 h 587159"/>
              <a:gd name="connsiteX2" fmla="*/ 621713 w 643734"/>
              <a:gd name="connsiteY2" fmla="*/ 543622 h 587159"/>
              <a:gd name="connsiteX3" fmla="*/ 12537 w 643734"/>
              <a:gd name="connsiteY3" fmla="*/ 506245 h 587159"/>
              <a:gd name="connsiteX4" fmla="*/ 4334 w 643734"/>
              <a:gd name="connsiteY4" fmla="*/ 89621 h 587159"/>
              <a:gd name="connsiteX0" fmla="*/ 51067 w 657504"/>
              <a:gd name="connsiteY0" fmla="*/ 31623 h 592327"/>
              <a:gd name="connsiteX1" fmla="*/ 581981 w 657504"/>
              <a:gd name="connsiteY1" fmla="*/ 45141 h 592327"/>
              <a:gd name="connsiteX2" fmla="*/ 621713 w 657504"/>
              <a:gd name="connsiteY2" fmla="*/ 548790 h 592327"/>
              <a:gd name="connsiteX3" fmla="*/ 12537 w 657504"/>
              <a:gd name="connsiteY3" fmla="*/ 511413 h 592327"/>
              <a:gd name="connsiteX4" fmla="*/ 4334 w 657504"/>
              <a:gd name="connsiteY4" fmla="*/ 94789 h 592327"/>
              <a:gd name="connsiteX0" fmla="*/ 51067 w 676118"/>
              <a:gd name="connsiteY0" fmla="*/ 31623 h 604686"/>
              <a:gd name="connsiteX1" fmla="*/ 581981 w 676118"/>
              <a:gd name="connsiteY1" fmla="*/ 45141 h 604686"/>
              <a:gd name="connsiteX2" fmla="*/ 621713 w 676118"/>
              <a:gd name="connsiteY2" fmla="*/ 548790 h 604686"/>
              <a:gd name="connsiteX3" fmla="*/ 12537 w 676118"/>
              <a:gd name="connsiteY3" fmla="*/ 511413 h 604686"/>
              <a:gd name="connsiteX4" fmla="*/ 4334 w 676118"/>
              <a:gd name="connsiteY4" fmla="*/ 94789 h 604686"/>
              <a:gd name="connsiteX0" fmla="*/ 51067 w 659741"/>
              <a:gd name="connsiteY0" fmla="*/ 18182 h 591245"/>
              <a:gd name="connsiteX1" fmla="*/ 581981 w 659741"/>
              <a:gd name="connsiteY1" fmla="*/ 31700 h 591245"/>
              <a:gd name="connsiteX2" fmla="*/ 621713 w 659741"/>
              <a:gd name="connsiteY2" fmla="*/ 535349 h 591245"/>
              <a:gd name="connsiteX3" fmla="*/ 12537 w 659741"/>
              <a:gd name="connsiteY3" fmla="*/ 497972 h 591245"/>
              <a:gd name="connsiteX4" fmla="*/ 4334 w 659741"/>
              <a:gd name="connsiteY4" fmla="*/ 81348 h 591245"/>
              <a:gd name="connsiteX0" fmla="*/ 51067 w 671131"/>
              <a:gd name="connsiteY0" fmla="*/ 18182 h 591245"/>
              <a:gd name="connsiteX1" fmla="*/ 617005 w 671131"/>
              <a:gd name="connsiteY1" fmla="*/ 31700 h 591245"/>
              <a:gd name="connsiteX2" fmla="*/ 621713 w 671131"/>
              <a:gd name="connsiteY2" fmla="*/ 535349 h 591245"/>
              <a:gd name="connsiteX3" fmla="*/ 12537 w 671131"/>
              <a:gd name="connsiteY3" fmla="*/ 497972 h 591245"/>
              <a:gd name="connsiteX4" fmla="*/ 4334 w 671131"/>
              <a:gd name="connsiteY4" fmla="*/ 81348 h 591245"/>
              <a:gd name="connsiteX0" fmla="*/ 51067 w 648099"/>
              <a:gd name="connsiteY0" fmla="*/ 18182 h 578886"/>
              <a:gd name="connsiteX1" fmla="*/ 617005 w 648099"/>
              <a:gd name="connsiteY1" fmla="*/ 31700 h 578886"/>
              <a:gd name="connsiteX2" fmla="*/ 621713 w 648099"/>
              <a:gd name="connsiteY2" fmla="*/ 535349 h 578886"/>
              <a:gd name="connsiteX3" fmla="*/ 12537 w 648099"/>
              <a:gd name="connsiteY3" fmla="*/ 497972 h 578886"/>
              <a:gd name="connsiteX4" fmla="*/ 4334 w 648099"/>
              <a:gd name="connsiteY4" fmla="*/ 81348 h 578886"/>
              <a:gd name="connsiteX0" fmla="*/ 51067 w 648099"/>
              <a:gd name="connsiteY0" fmla="*/ 18182 h 565791"/>
              <a:gd name="connsiteX1" fmla="*/ 617005 w 648099"/>
              <a:gd name="connsiteY1" fmla="*/ 31700 h 565791"/>
              <a:gd name="connsiteX2" fmla="*/ 621713 w 648099"/>
              <a:gd name="connsiteY2" fmla="*/ 535349 h 565791"/>
              <a:gd name="connsiteX3" fmla="*/ 12537 w 648099"/>
              <a:gd name="connsiteY3" fmla="*/ 497972 h 565791"/>
              <a:gd name="connsiteX4" fmla="*/ 4334 w 648099"/>
              <a:gd name="connsiteY4" fmla="*/ 81348 h 56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rgbClr val="262626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32498" y="1912076"/>
            <a:ext cx="3313113" cy="2997199"/>
            <a:chOff x="774701" y="2601913"/>
            <a:chExt cx="3313113" cy="2997199"/>
          </a:xfrm>
          <a:solidFill>
            <a:srgbClr val="262626"/>
          </a:solidFill>
        </p:grpSpPr>
        <p:sp>
          <p:nvSpPr>
            <p:cNvPr id="8" name="Freeform 165"/>
            <p:cNvSpPr>
              <a:spLocks noEditPoints="1"/>
            </p:cNvSpPr>
            <p:nvPr/>
          </p:nvSpPr>
          <p:spPr bwMode="auto">
            <a:xfrm>
              <a:off x="1503363" y="3411538"/>
              <a:ext cx="1535113" cy="1620837"/>
            </a:xfrm>
            <a:custGeom>
              <a:avLst/>
              <a:gdLst>
                <a:gd name="T0" fmla="*/ 10 w 38"/>
                <a:gd name="T1" fmla="*/ 39 h 40"/>
                <a:gd name="T2" fmla="*/ 8 w 38"/>
                <a:gd name="T3" fmla="*/ 37 h 40"/>
                <a:gd name="T4" fmla="*/ 5 w 38"/>
                <a:gd name="T5" fmla="*/ 34 h 40"/>
                <a:gd name="T6" fmla="*/ 2 w 38"/>
                <a:gd name="T7" fmla="*/ 29 h 40"/>
                <a:gd name="T8" fmla="*/ 0 w 38"/>
                <a:gd name="T9" fmla="*/ 22 h 40"/>
                <a:gd name="T10" fmla="*/ 1 w 38"/>
                <a:gd name="T11" fmla="*/ 15 h 40"/>
                <a:gd name="T12" fmla="*/ 2 w 38"/>
                <a:gd name="T13" fmla="*/ 12 h 40"/>
                <a:gd name="T14" fmla="*/ 3 w 38"/>
                <a:gd name="T15" fmla="*/ 9 h 40"/>
                <a:gd name="T16" fmla="*/ 5 w 38"/>
                <a:gd name="T17" fmla="*/ 6 h 40"/>
                <a:gd name="T18" fmla="*/ 7 w 38"/>
                <a:gd name="T19" fmla="*/ 4 h 40"/>
                <a:gd name="T20" fmla="*/ 10 w 38"/>
                <a:gd name="T21" fmla="*/ 2 h 40"/>
                <a:gd name="T22" fmla="*/ 13 w 38"/>
                <a:gd name="T23" fmla="*/ 1 h 40"/>
                <a:gd name="T24" fmla="*/ 16 w 38"/>
                <a:gd name="T25" fmla="*/ 0 h 40"/>
                <a:gd name="T26" fmla="*/ 20 w 38"/>
                <a:gd name="T27" fmla="*/ 0 h 40"/>
                <a:gd name="T28" fmla="*/ 23 w 38"/>
                <a:gd name="T29" fmla="*/ 0 h 40"/>
                <a:gd name="T30" fmla="*/ 26 w 38"/>
                <a:gd name="T31" fmla="*/ 1 h 40"/>
                <a:gd name="T32" fmla="*/ 32 w 38"/>
                <a:gd name="T33" fmla="*/ 5 h 40"/>
                <a:gd name="T34" fmla="*/ 34 w 38"/>
                <a:gd name="T35" fmla="*/ 7 h 40"/>
                <a:gd name="T36" fmla="*/ 36 w 38"/>
                <a:gd name="T37" fmla="*/ 10 h 40"/>
                <a:gd name="T38" fmla="*/ 38 w 38"/>
                <a:gd name="T39" fmla="*/ 17 h 40"/>
                <a:gd name="T40" fmla="*/ 38 w 38"/>
                <a:gd name="T41" fmla="*/ 20 h 40"/>
                <a:gd name="T42" fmla="*/ 38 w 38"/>
                <a:gd name="T43" fmla="*/ 23 h 40"/>
                <a:gd name="T44" fmla="*/ 36 w 38"/>
                <a:gd name="T45" fmla="*/ 30 h 40"/>
                <a:gd name="T46" fmla="*/ 32 w 38"/>
                <a:gd name="T47" fmla="*/ 36 h 40"/>
                <a:gd name="T48" fmla="*/ 27 w 38"/>
                <a:gd name="T49" fmla="*/ 40 h 40"/>
                <a:gd name="T50" fmla="*/ 27 w 38"/>
                <a:gd name="T51" fmla="*/ 40 h 40"/>
                <a:gd name="T52" fmla="*/ 27 w 38"/>
                <a:gd name="T53" fmla="*/ 40 h 40"/>
                <a:gd name="T54" fmla="*/ 23 w 38"/>
                <a:gd name="T55" fmla="*/ 39 h 40"/>
                <a:gd name="T56" fmla="*/ 19 w 38"/>
                <a:gd name="T57" fmla="*/ 39 h 40"/>
                <a:gd name="T58" fmla="*/ 10 w 38"/>
                <a:gd name="T59" fmla="*/ 39 h 40"/>
                <a:gd name="T60" fmla="*/ 10 w 38"/>
                <a:gd name="T61" fmla="*/ 39 h 40"/>
                <a:gd name="T62" fmla="*/ 10 w 38"/>
                <a:gd name="T63" fmla="*/ 39 h 40"/>
                <a:gd name="T64" fmla="*/ 19 w 38"/>
                <a:gd name="T65" fmla="*/ 38 h 40"/>
                <a:gd name="T66" fmla="*/ 23 w 38"/>
                <a:gd name="T67" fmla="*/ 38 h 40"/>
                <a:gd name="T68" fmla="*/ 27 w 38"/>
                <a:gd name="T69" fmla="*/ 39 h 40"/>
                <a:gd name="T70" fmla="*/ 27 w 38"/>
                <a:gd name="T71" fmla="*/ 39 h 40"/>
                <a:gd name="T72" fmla="*/ 31 w 38"/>
                <a:gd name="T73" fmla="*/ 35 h 40"/>
                <a:gd name="T74" fmla="*/ 34 w 38"/>
                <a:gd name="T75" fmla="*/ 29 h 40"/>
                <a:gd name="T76" fmla="*/ 36 w 38"/>
                <a:gd name="T77" fmla="*/ 23 h 40"/>
                <a:gd name="T78" fmla="*/ 37 w 38"/>
                <a:gd name="T79" fmla="*/ 20 h 40"/>
                <a:gd name="T80" fmla="*/ 36 w 38"/>
                <a:gd name="T81" fmla="*/ 17 h 40"/>
                <a:gd name="T82" fmla="*/ 35 w 38"/>
                <a:gd name="T83" fmla="*/ 11 h 40"/>
                <a:gd name="T84" fmla="*/ 33 w 38"/>
                <a:gd name="T85" fmla="*/ 8 h 40"/>
                <a:gd name="T86" fmla="*/ 31 w 38"/>
                <a:gd name="T87" fmla="*/ 5 h 40"/>
                <a:gd name="T88" fmla="*/ 26 w 38"/>
                <a:gd name="T89" fmla="*/ 2 h 40"/>
                <a:gd name="T90" fmla="*/ 23 w 38"/>
                <a:gd name="T91" fmla="*/ 1 h 40"/>
                <a:gd name="T92" fmla="*/ 20 w 38"/>
                <a:gd name="T93" fmla="*/ 1 h 40"/>
                <a:gd name="T94" fmla="*/ 17 w 38"/>
                <a:gd name="T95" fmla="*/ 1 h 40"/>
                <a:gd name="T96" fmla="*/ 13 w 38"/>
                <a:gd name="T97" fmla="*/ 1 h 40"/>
                <a:gd name="T98" fmla="*/ 10 w 38"/>
                <a:gd name="T99" fmla="*/ 3 h 40"/>
                <a:gd name="T100" fmla="*/ 8 w 38"/>
                <a:gd name="T101" fmla="*/ 5 h 40"/>
                <a:gd name="T102" fmla="*/ 6 w 38"/>
                <a:gd name="T103" fmla="*/ 7 h 40"/>
                <a:gd name="T104" fmla="*/ 4 w 38"/>
                <a:gd name="T105" fmla="*/ 10 h 40"/>
                <a:gd name="T106" fmla="*/ 3 w 38"/>
                <a:gd name="T107" fmla="*/ 13 h 40"/>
                <a:gd name="T108" fmla="*/ 2 w 38"/>
                <a:gd name="T109" fmla="*/ 16 h 40"/>
                <a:gd name="T110" fmla="*/ 2 w 38"/>
                <a:gd name="T111" fmla="*/ 22 h 40"/>
                <a:gd name="T112" fmla="*/ 3 w 38"/>
                <a:gd name="T113" fmla="*/ 28 h 40"/>
                <a:gd name="T114" fmla="*/ 6 w 38"/>
                <a:gd name="T115" fmla="*/ 34 h 40"/>
                <a:gd name="T116" fmla="*/ 8 w 38"/>
                <a:gd name="T117" fmla="*/ 36 h 40"/>
                <a:gd name="T118" fmla="*/ 10 w 38"/>
                <a:gd name="T119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" h="40">
                  <a:moveTo>
                    <a:pt x="10" y="39"/>
                  </a:moveTo>
                  <a:cubicBezTo>
                    <a:pt x="8" y="37"/>
                    <a:pt x="8" y="37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3"/>
                    <a:pt x="3" y="31"/>
                    <a:pt x="2" y="29"/>
                  </a:cubicBezTo>
                  <a:cubicBezTo>
                    <a:pt x="1" y="26"/>
                    <a:pt x="1" y="24"/>
                    <a:pt x="0" y="22"/>
                  </a:cubicBezTo>
                  <a:cubicBezTo>
                    <a:pt x="0" y="20"/>
                    <a:pt x="0" y="18"/>
                    <a:pt x="1" y="15"/>
                  </a:cubicBezTo>
                  <a:cubicBezTo>
                    <a:pt x="1" y="14"/>
                    <a:pt x="1" y="13"/>
                    <a:pt x="2" y="12"/>
                  </a:cubicBezTo>
                  <a:cubicBezTo>
                    <a:pt x="2" y="11"/>
                    <a:pt x="2" y="10"/>
                    <a:pt x="3" y="9"/>
                  </a:cubicBezTo>
                  <a:cubicBezTo>
                    <a:pt x="4" y="8"/>
                    <a:pt x="4" y="7"/>
                    <a:pt x="5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1" y="2"/>
                    <a:pt x="12" y="1"/>
                    <a:pt x="13" y="1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0"/>
                    <a:pt x="23" y="0"/>
                  </a:cubicBezTo>
                  <a:cubicBezTo>
                    <a:pt x="24" y="1"/>
                    <a:pt x="25" y="1"/>
                    <a:pt x="26" y="1"/>
                  </a:cubicBezTo>
                  <a:cubicBezTo>
                    <a:pt x="28" y="2"/>
                    <a:pt x="30" y="3"/>
                    <a:pt x="32" y="5"/>
                  </a:cubicBezTo>
                  <a:cubicBezTo>
                    <a:pt x="33" y="6"/>
                    <a:pt x="34" y="6"/>
                    <a:pt x="34" y="7"/>
                  </a:cubicBezTo>
                  <a:cubicBezTo>
                    <a:pt x="35" y="8"/>
                    <a:pt x="35" y="9"/>
                    <a:pt x="36" y="10"/>
                  </a:cubicBezTo>
                  <a:cubicBezTo>
                    <a:pt x="37" y="12"/>
                    <a:pt x="37" y="14"/>
                    <a:pt x="38" y="17"/>
                  </a:cubicBezTo>
                  <a:cubicBezTo>
                    <a:pt x="38" y="18"/>
                    <a:pt x="38" y="19"/>
                    <a:pt x="38" y="20"/>
                  </a:cubicBezTo>
                  <a:cubicBezTo>
                    <a:pt x="38" y="21"/>
                    <a:pt x="38" y="22"/>
                    <a:pt x="38" y="23"/>
                  </a:cubicBezTo>
                  <a:cubicBezTo>
                    <a:pt x="37" y="26"/>
                    <a:pt x="36" y="28"/>
                    <a:pt x="36" y="30"/>
                  </a:cubicBezTo>
                  <a:cubicBezTo>
                    <a:pt x="35" y="32"/>
                    <a:pt x="34" y="34"/>
                    <a:pt x="32" y="36"/>
                  </a:cubicBezTo>
                  <a:cubicBezTo>
                    <a:pt x="31" y="37"/>
                    <a:pt x="29" y="39"/>
                    <a:pt x="27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5" y="40"/>
                    <a:pt x="24" y="39"/>
                    <a:pt x="23" y="39"/>
                  </a:cubicBezTo>
                  <a:cubicBezTo>
                    <a:pt x="21" y="39"/>
                    <a:pt x="20" y="39"/>
                    <a:pt x="19" y="39"/>
                  </a:cubicBezTo>
                  <a:cubicBezTo>
                    <a:pt x="16" y="39"/>
                    <a:pt x="13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lose/>
                  <a:moveTo>
                    <a:pt x="10" y="39"/>
                  </a:moveTo>
                  <a:cubicBezTo>
                    <a:pt x="13" y="38"/>
                    <a:pt x="16" y="38"/>
                    <a:pt x="19" y="38"/>
                  </a:cubicBezTo>
                  <a:cubicBezTo>
                    <a:pt x="20" y="38"/>
                    <a:pt x="21" y="38"/>
                    <a:pt x="23" y="38"/>
                  </a:cubicBezTo>
                  <a:cubicBezTo>
                    <a:pt x="24" y="38"/>
                    <a:pt x="26" y="39"/>
                    <a:pt x="27" y="39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8" y="38"/>
                    <a:pt x="30" y="37"/>
                    <a:pt x="31" y="35"/>
                  </a:cubicBezTo>
                  <a:cubicBezTo>
                    <a:pt x="32" y="33"/>
                    <a:pt x="33" y="31"/>
                    <a:pt x="34" y="29"/>
                  </a:cubicBezTo>
                  <a:cubicBezTo>
                    <a:pt x="35" y="27"/>
                    <a:pt x="36" y="25"/>
                    <a:pt x="36" y="23"/>
                  </a:cubicBezTo>
                  <a:cubicBezTo>
                    <a:pt x="36" y="22"/>
                    <a:pt x="36" y="21"/>
                    <a:pt x="37" y="20"/>
                  </a:cubicBezTo>
                  <a:cubicBezTo>
                    <a:pt x="37" y="19"/>
                    <a:pt x="37" y="18"/>
                    <a:pt x="36" y="17"/>
                  </a:cubicBezTo>
                  <a:cubicBezTo>
                    <a:pt x="36" y="15"/>
                    <a:pt x="36" y="13"/>
                    <a:pt x="35" y="11"/>
                  </a:cubicBezTo>
                  <a:cubicBezTo>
                    <a:pt x="34" y="10"/>
                    <a:pt x="34" y="9"/>
                    <a:pt x="33" y="8"/>
                  </a:cubicBezTo>
                  <a:cubicBezTo>
                    <a:pt x="33" y="7"/>
                    <a:pt x="32" y="6"/>
                    <a:pt x="31" y="5"/>
                  </a:cubicBezTo>
                  <a:cubicBezTo>
                    <a:pt x="30" y="4"/>
                    <a:pt x="28" y="3"/>
                    <a:pt x="26" y="2"/>
                  </a:cubicBezTo>
                  <a:cubicBezTo>
                    <a:pt x="25" y="1"/>
                    <a:pt x="24" y="1"/>
                    <a:pt x="23" y="1"/>
                  </a:cubicBezTo>
                  <a:cubicBezTo>
                    <a:pt x="22" y="1"/>
                    <a:pt x="21" y="1"/>
                    <a:pt x="20" y="1"/>
                  </a:cubicBezTo>
                  <a:cubicBezTo>
                    <a:pt x="19" y="0"/>
                    <a:pt x="18" y="0"/>
                    <a:pt x="17" y="1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2" y="2"/>
                    <a:pt x="11" y="2"/>
                    <a:pt x="10" y="3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8"/>
                    <a:pt x="5" y="9"/>
                    <a:pt x="4" y="10"/>
                  </a:cubicBezTo>
                  <a:cubicBezTo>
                    <a:pt x="3" y="11"/>
                    <a:pt x="3" y="12"/>
                    <a:pt x="3" y="13"/>
                  </a:cubicBezTo>
                  <a:cubicBezTo>
                    <a:pt x="2" y="14"/>
                    <a:pt x="2" y="15"/>
                    <a:pt x="2" y="16"/>
                  </a:cubicBezTo>
                  <a:cubicBezTo>
                    <a:pt x="1" y="18"/>
                    <a:pt x="1" y="20"/>
                    <a:pt x="2" y="22"/>
                  </a:cubicBezTo>
                  <a:cubicBezTo>
                    <a:pt x="2" y="24"/>
                    <a:pt x="2" y="26"/>
                    <a:pt x="3" y="28"/>
                  </a:cubicBezTo>
                  <a:cubicBezTo>
                    <a:pt x="4" y="30"/>
                    <a:pt x="5" y="32"/>
                    <a:pt x="6" y="34"/>
                  </a:cubicBezTo>
                  <a:cubicBezTo>
                    <a:pt x="7" y="35"/>
                    <a:pt x="7" y="36"/>
                    <a:pt x="8" y="36"/>
                  </a:cubicBezTo>
                  <a:lnTo>
                    <a:pt x="10" y="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Freeform 166"/>
            <p:cNvSpPr>
              <a:spLocks/>
            </p:cNvSpPr>
            <p:nvPr/>
          </p:nvSpPr>
          <p:spPr bwMode="auto">
            <a:xfrm>
              <a:off x="1866901" y="3978275"/>
              <a:ext cx="766763" cy="1012825"/>
            </a:xfrm>
            <a:custGeom>
              <a:avLst/>
              <a:gdLst>
                <a:gd name="T0" fmla="*/ 5 w 19"/>
                <a:gd name="T1" fmla="*/ 24 h 25"/>
                <a:gd name="T2" fmla="*/ 3 w 19"/>
                <a:gd name="T3" fmla="*/ 21 h 25"/>
                <a:gd name="T4" fmla="*/ 1 w 19"/>
                <a:gd name="T5" fmla="*/ 11 h 25"/>
                <a:gd name="T6" fmla="*/ 1 w 19"/>
                <a:gd name="T7" fmla="*/ 4 h 25"/>
                <a:gd name="T8" fmla="*/ 2 w 19"/>
                <a:gd name="T9" fmla="*/ 2 h 25"/>
                <a:gd name="T10" fmla="*/ 3 w 19"/>
                <a:gd name="T11" fmla="*/ 2 h 25"/>
                <a:gd name="T12" fmla="*/ 4 w 19"/>
                <a:gd name="T13" fmla="*/ 1 h 25"/>
                <a:gd name="T14" fmla="*/ 6 w 19"/>
                <a:gd name="T15" fmla="*/ 2 h 25"/>
                <a:gd name="T16" fmla="*/ 6 w 19"/>
                <a:gd name="T17" fmla="*/ 4 h 25"/>
                <a:gd name="T18" fmla="*/ 5 w 19"/>
                <a:gd name="T19" fmla="*/ 5 h 25"/>
                <a:gd name="T20" fmla="*/ 4 w 19"/>
                <a:gd name="T21" fmla="*/ 5 h 25"/>
                <a:gd name="T22" fmla="*/ 3 w 19"/>
                <a:gd name="T23" fmla="*/ 3 h 25"/>
                <a:gd name="T24" fmla="*/ 7 w 19"/>
                <a:gd name="T25" fmla="*/ 1 h 25"/>
                <a:gd name="T26" fmla="*/ 11 w 19"/>
                <a:gd name="T27" fmla="*/ 3 h 25"/>
                <a:gd name="T28" fmla="*/ 10 w 19"/>
                <a:gd name="T29" fmla="*/ 5 h 25"/>
                <a:gd name="T30" fmla="*/ 9 w 19"/>
                <a:gd name="T31" fmla="*/ 5 h 25"/>
                <a:gd name="T32" fmla="*/ 8 w 19"/>
                <a:gd name="T33" fmla="*/ 4 h 25"/>
                <a:gd name="T34" fmla="*/ 8 w 19"/>
                <a:gd name="T35" fmla="*/ 2 h 25"/>
                <a:gd name="T36" fmla="*/ 10 w 19"/>
                <a:gd name="T37" fmla="*/ 1 h 25"/>
                <a:gd name="T38" fmla="*/ 12 w 19"/>
                <a:gd name="T39" fmla="*/ 0 h 25"/>
                <a:gd name="T40" fmla="*/ 13 w 19"/>
                <a:gd name="T41" fmla="*/ 0 h 25"/>
                <a:gd name="T42" fmla="*/ 14 w 19"/>
                <a:gd name="T43" fmla="*/ 1 h 25"/>
                <a:gd name="T44" fmla="*/ 16 w 19"/>
                <a:gd name="T45" fmla="*/ 3 h 25"/>
                <a:gd name="T46" fmla="*/ 14 w 19"/>
                <a:gd name="T47" fmla="*/ 5 h 25"/>
                <a:gd name="T48" fmla="*/ 13 w 19"/>
                <a:gd name="T49" fmla="*/ 5 h 25"/>
                <a:gd name="T50" fmla="*/ 12 w 19"/>
                <a:gd name="T51" fmla="*/ 3 h 25"/>
                <a:gd name="T52" fmla="*/ 13 w 19"/>
                <a:gd name="T53" fmla="*/ 1 h 25"/>
                <a:gd name="T54" fmla="*/ 17 w 19"/>
                <a:gd name="T55" fmla="*/ 1 h 25"/>
                <a:gd name="T56" fmla="*/ 19 w 19"/>
                <a:gd name="T57" fmla="*/ 5 h 25"/>
                <a:gd name="T58" fmla="*/ 17 w 19"/>
                <a:gd name="T59" fmla="*/ 12 h 25"/>
                <a:gd name="T60" fmla="*/ 12 w 19"/>
                <a:gd name="T61" fmla="*/ 24 h 25"/>
                <a:gd name="T62" fmla="*/ 12 w 19"/>
                <a:gd name="T63" fmla="*/ 25 h 25"/>
                <a:gd name="T64" fmla="*/ 12 w 19"/>
                <a:gd name="T65" fmla="*/ 24 h 25"/>
                <a:gd name="T66" fmla="*/ 15 w 19"/>
                <a:gd name="T67" fmla="*/ 11 h 25"/>
                <a:gd name="T68" fmla="*/ 17 w 19"/>
                <a:gd name="T69" fmla="*/ 5 h 25"/>
                <a:gd name="T70" fmla="*/ 16 w 19"/>
                <a:gd name="T71" fmla="*/ 2 h 25"/>
                <a:gd name="T72" fmla="*/ 14 w 19"/>
                <a:gd name="T73" fmla="*/ 2 h 25"/>
                <a:gd name="T74" fmla="*/ 13 w 19"/>
                <a:gd name="T75" fmla="*/ 3 h 25"/>
                <a:gd name="T76" fmla="*/ 13 w 19"/>
                <a:gd name="T77" fmla="*/ 3 h 25"/>
                <a:gd name="T78" fmla="*/ 14 w 19"/>
                <a:gd name="T79" fmla="*/ 4 h 25"/>
                <a:gd name="T80" fmla="*/ 14 w 19"/>
                <a:gd name="T81" fmla="*/ 4 h 25"/>
                <a:gd name="T82" fmla="*/ 14 w 19"/>
                <a:gd name="T83" fmla="*/ 3 h 25"/>
                <a:gd name="T84" fmla="*/ 14 w 19"/>
                <a:gd name="T85" fmla="*/ 2 h 25"/>
                <a:gd name="T86" fmla="*/ 10 w 19"/>
                <a:gd name="T87" fmla="*/ 2 h 25"/>
                <a:gd name="T88" fmla="*/ 9 w 19"/>
                <a:gd name="T89" fmla="*/ 4 h 25"/>
                <a:gd name="T90" fmla="*/ 10 w 19"/>
                <a:gd name="T91" fmla="*/ 4 h 25"/>
                <a:gd name="T92" fmla="*/ 10 w 19"/>
                <a:gd name="T93" fmla="*/ 3 h 25"/>
                <a:gd name="T94" fmla="*/ 7 w 19"/>
                <a:gd name="T95" fmla="*/ 1 h 25"/>
                <a:gd name="T96" fmla="*/ 4 w 19"/>
                <a:gd name="T97" fmla="*/ 3 h 25"/>
                <a:gd name="T98" fmla="*/ 5 w 19"/>
                <a:gd name="T99" fmla="*/ 4 h 25"/>
                <a:gd name="T100" fmla="*/ 4 w 19"/>
                <a:gd name="T101" fmla="*/ 2 h 25"/>
                <a:gd name="T102" fmla="*/ 2 w 19"/>
                <a:gd name="T103" fmla="*/ 4 h 25"/>
                <a:gd name="T104" fmla="*/ 2 w 19"/>
                <a:gd name="T105" fmla="*/ 11 h 25"/>
                <a:gd name="T106" fmla="*/ 3 w 19"/>
                <a:gd name="T107" fmla="*/ 16 h 25"/>
                <a:gd name="T108" fmla="*/ 4 w 19"/>
                <a:gd name="T109" fmla="*/ 21 h 25"/>
                <a:gd name="T110" fmla="*/ 5 w 19"/>
                <a:gd name="T111" fmla="*/ 24 h 25"/>
                <a:gd name="T112" fmla="*/ 5 w 19"/>
                <a:gd name="T113" fmla="*/ 24 h 25"/>
                <a:gd name="T114" fmla="*/ 5 w 19"/>
                <a:gd name="T115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" h="25">
                  <a:moveTo>
                    <a:pt x="5" y="24"/>
                  </a:moveTo>
                  <a:cubicBezTo>
                    <a:pt x="5" y="24"/>
                    <a:pt x="4" y="23"/>
                    <a:pt x="3" y="21"/>
                  </a:cubicBezTo>
                  <a:cubicBezTo>
                    <a:pt x="2" y="18"/>
                    <a:pt x="1" y="15"/>
                    <a:pt x="1" y="11"/>
                  </a:cubicBezTo>
                  <a:cubicBezTo>
                    <a:pt x="1" y="9"/>
                    <a:pt x="0" y="7"/>
                    <a:pt x="1" y="4"/>
                  </a:cubicBezTo>
                  <a:cubicBezTo>
                    <a:pt x="1" y="4"/>
                    <a:pt x="1" y="3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1"/>
                    <a:pt x="4" y="1"/>
                  </a:cubicBezTo>
                  <a:cubicBezTo>
                    <a:pt x="4" y="1"/>
                    <a:pt x="5" y="1"/>
                    <a:pt x="6" y="2"/>
                  </a:cubicBezTo>
                  <a:cubicBezTo>
                    <a:pt x="6" y="3"/>
                    <a:pt x="6" y="3"/>
                    <a:pt x="6" y="4"/>
                  </a:cubicBezTo>
                  <a:cubicBezTo>
                    <a:pt x="6" y="4"/>
                    <a:pt x="6" y="5"/>
                    <a:pt x="5" y="5"/>
                  </a:cubicBezTo>
                  <a:cubicBezTo>
                    <a:pt x="5" y="5"/>
                    <a:pt x="4" y="5"/>
                    <a:pt x="4" y="5"/>
                  </a:cubicBezTo>
                  <a:cubicBezTo>
                    <a:pt x="4" y="4"/>
                    <a:pt x="3" y="4"/>
                    <a:pt x="3" y="3"/>
                  </a:cubicBezTo>
                  <a:cubicBezTo>
                    <a:pt x="4" y="1"/>
                    <a:pt x="6" y="1"/>
                    <a:pt x="7" y="1"/>
                  </a:cubicBezTo>
                  <a:cubicBezTo>
                    <a:pt x="8" y="1"/>
                    <a:pt x="10" y="1"/>
                    <a:pt x="11" y="3"/>
                  </a:cubicBezTo>
                  <a:cubicBezTo>
                    <a:pt x="11" y="3"/>
                    <a:pt x="11" y="4"/>
                    <a:pt x="10" y="5"/>
                  </a:cubicBezTo>
                  <a:cubicBezTo>
                    <a:pt x="10" y="5"/>
                    <a:pt x="10" y="5"/>
                    <a:pt x="9" y="5"/>
                  </a:cubicBezTo>
                  <a:cubicBezTo>
                    <a:pt x="9" y="5"/>
                    <a:pt x="8" y="5"/>
                    <a:pt x="8" y="4"/>
                  </a:cubicBezTo>
                  <a:cubicBezTo>
                    <a:pt x="8" y="4"/>
                    <a:pt x="8" y="3"/>
                    <a:pt x="8" y="2"/>
                  </a:cubicBezTo>
                  <a:cubicBezTo>
                    <a:pt x="9" y="1"/>
                    <a:pt x="9" y="1"/>
                    <a:pt x="10" y="1"/>
                  </a:cubicBezTo>
                  <a:cubicBezTo>
                    <a:pt x="11" y="0"/>
                    <a:pt x="11" y="0"/>
                    <a:pt x="12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1"/>
                    <a:pt x="16" y="2"/>
                    <a:pt x="16" y="3"/>
                  </a:cubicBezTo>
                  <a:cubicBezTo>
                    <a:pt x="16" y="4"/>
                    <a:pt x="15" y="5"/>
                    <a:pt x="14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4"/>
                    <a:pt x="12" y="4"/>
                    <a:pt x="12" y="3"/>
                  </a:cubicBezTo>
                  <a:cubicBezTo>
                    <a:pt x="12" y="2"/>
                    <a:pt x="12" y="1"/>
                    <a:pt x="13" y="1"/>
                  </a:cubicBezTo>
                  <a:cubicBezTo>
                    <a:pt x="14" y="0"/>
                    <a:pt x="16" y="0"/>
                    <a:pt x="17" y="1"/>
                  </a:cubicBezTo>
                  <a:cubicBezTo>
                    <a:pt x="19" y="2"/>
                    <a:pt x="19" y="4"/>
                    <a:pt x="19" y="5"/>
                  </a:cubicBezTo>
                  <a:cubicBezTo>
                    <a:pt x="18" y="8"/>
                    <a:pt x="17" y="10"/>
                    <a:pt x="17" y="12"/>
                  </a:cubicBezTo>
                  <a:cubicBezTo>
                    <a:pt x="14" y="19"/>
                    <a:pt x="12" y="24"/>
                    <a:pt x="12" y="24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3" y="19"/>
                    <a:pt x="15" y="11"/>
                  </a:cubicBezTo>
                  <a:cubicBezTo>
                    <a:pt x="16" y="9"/>
                    <a:pt x="17" y="7"/>
                    <a:pt x="17" y="5"/>
                  </a:cubicBezTo>
                  <a:cubicBezTo>
                    <a:pt x="17" y="4"/>
                    <a:pt x="17" y="3"/>
                    <a:pt x="16" y="2"/>
                  </a:cubicBezTo>
                  <a:cubicBezTo>
                    <a:pt x="16" y="2"/>
                    <a:pt x="14" y="2"/>
                    <a:pt x="14" y="2"/>
                  </a:cubicBezTo>
                  <a:cubicBezTo>
                    <a:pt x="13" y="2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3"/>
                  </a:cubicBezTo>
                  <a:cubicBezTo>
                    <a:pt x="14" y="3"/>
                    <a:pt x="14" y="2"/>
                    <a:pt x="14" y="2"/>
                  </a:cubicBezTo>
                  <a:cubicBezTo>
                    <a:pt x="13" y="1"/>
                    <a:pt x="12" y="1"/>
                    <a:pt x="10" y="2"/>
                  </a:cubicBezTo>
                  <a:cubicBezTo>
                    <a:pt x="9" y="2"/>
                    <a:pt x="8" y="3"/>
                    <a:pt x="9" y="4"/>
                  </a:cubicBezTo>
                  <a:cubicBezTo>
                    <a:pt x="9" y="4"/>
                    <a:pt x="10" y="5"/>
                    <a:pt x="10" y="4"/>
                  </a:cubicBezTo>
                  <a:cubicBezTo>
                    <a:pt x="10" y="4"/>
                    <a:pt x="10" y="3"/>
                    <a:pt x="10" y="3"/>
                  </a:cubicBezTo>
                  <a:cubicBezTo>
                    <a:pt x="10" y="2"/>
                    <a:pt x="8" y="1"/>
                    <a:pt x="7" y="1"/>
                  </a:cubicBezTo>
                  <a:cubicBezTo>
                    <a:pt x="6" y="1"/>
                    <a:pt x="4" y="2"/>
                    <a:pt x="4" y="3"/>
                  </a:cubicBezTo>
                  <a:cubicBezTo>
                    <a:pt x="4" y="4"/>
                    <a:pt x="6" y="5"/>
                    <a:pt x="5" y="4"/>
                  </a:cubicBezTo>
                  <a:cubicBezTo>
                    <a:pt x="6" y="3"/>
                    <a:pt x="5" y="2"/>
                    <a:pt x="4" y="2"/>
                  </a:cubicBezTo>
                  <a:cubicBezTo>
                    <a:pt x="3" y="3"/>
                    <a:pt x="2" y="3"/>
                    <a:pt x="2" y="4"/>
                  </a:cubicBezTo>
                  <a:cubicBezTo>
                    <a:pt x="2" y="7"/>
                    <a:pt x="2" y="9"/>
                    <a:pt x="2" y="11"/>
                  </a:cubicBezTo>
                  <a:cubicBezTo>
                    <a:pt x="2" y="13"/>
                    <a:pt x="3" y="15"/>
                    <a:pt x="3" y="16"/>
                  </a:cubicBezTo>
                  <a:cubicBezTo>
                    <a:pt x="3" y="18"/>
                    <a:pt x="4" y="19"/>
                    <a:pt x="4" y="21"/>
                  </a:cubicBezTo>
                  <a:cubicBezTo>
                    <a:pt x="5" y="23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Freeform 167"/>
            <p:cNvSpPr>
              <a:spLocks/>
            </p:cNvSpPr>
            <p:nvPr/>
          </p:nvSpPr>
          <p:spPr bwMode="auto">
            <a:xfrm>
              <a:off x="1866901" y="4991100"/>
              <a:ext cx="766763" cy="161925"/>
            </a:xfrm>
            <a:custGeom>
              <a:avLst/>
              <a:gdLst>
                <a:gd name="T0" fmla="*/ 1 w 19"/>
                <a:gd name="T1" fmla="*/ 0 h 4"/>
                <a:gd name="T2" fmla="*/ 1 w 19"/>
                <a:gd name="T3" fmla="*/ 1 h 4"/>
                <a:gd name="T4" fmla="*/ 1 w 19"/>
                <a:gd name="T5" fmla="*/ 2 h 4"/>
                <a:gd name="T6" fmla="*/ 2 w 19"/>
                <a:gd name="T7" fmla="*/ 3 h 4"/>
                <a:gd name="T8" fmla="*/ 3 w 19"/>
                <a:gd name="T9" fmla="*/ 3 h 4"/>
                <a:gd name="T10" fmla="*/ 5 w 19"/>
                <a:gd name="T11" fmla="*/ 3 h 4"/>
                <a:gd name="T12" fmla="*/ 9 w 19"/>
                <a:gd name="T13" fmla="*/ 3 h 4"/>
                <a:gd name="T14" fmla="*/ 17 w 19"/>
                <a:gd name="T15" fmla="*/ 2 h 4"/>
                <a:gd name="T16" fmla="*/ 18 w 19"/>
                <a:gd name="T17" fmla="*/ 2 h 4"/>
                <a:gd name="T18" fmla="*/ 18 w 19"/>
                <a:gd name="T19" fmla="*/ 1 h 4"/>
                <a:gd name="T20" fmla="*/ 17 w 19"/>
                <a:gd name="T21" fmla="*/ 0 h 4"/>
                <a:gd name="T22" fmla="*/ 17 w 19"/>
                <a:gd name="T23" fmla="*/ 0 h 4"/>
                <a:gd name="T24" fmla="*/ 17 w 19"/>
                <a:gd name="T25" fmla="*/ 0 h 4"/>
                <a:gd name="T26" fmla="*/ 18 w 19"/>
                <a:gd name="T27" fmla="*/ 1 h 4"/>
                <a:gd name="T28" fmla="*/ 19 w 19"/>
                <a:gd name="T29" fmla="*/ 1 h 4"/>
                <a:gd name="T30" fmla="*/ 19 w 19"/>
                <a:gd name="T31" fmla="*/ 2 h 4"/>
                <a:gd name="T32" fmla="*/ 17 w 19"/>
                <a:gd name="T33" fmla="*/ 3 h 4"/>
                <a:gd name="T34" fmla="*/ 9 w 19"/>
                <a:gd name="T35" fmla="*/ 4 h 4"/>
                <a:gd name="T36" fmla="*/ 5 w 19"/>
                <a:gd name="T37" fmla="*/ 4 h 4"/>
                <a:gd name="T38" fmla="*/ 3 w 19"/>
                <a:gd name="T39" fmla="*/ 4 h 4"/>
                <a:gd name="T40" fmla="*/ 1 w 19"/>
                <a:gd name="T41" fmla="*/ 4 h 4"/>
                <a:gd name="T42" fmla="*/ 0 w 19"/>
                <a:gd name="T43" fmla="*/ 2 h 4"/>
                <a:gd name="T44" fmla="*/ 1 w 19"/>
                <a:gd name="T45" fmla="*/ 1 h 4"/>
                <a:gd name="T46" fmla="*/ 1 w 19"/>
                <a:gd name="T47" fmla="*/ 0 h 4"/>
                <a:gd name="T48" fmla="*/ 1 w 19"/>
                <a:gd name="T49" fmla="*/ 0 h 4"/>
                <a:gd name="T50" fmla="*/ 1 w 19"/>
                <a:gd name="T5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4">
                  <a:moveTo>
                    <a:pt x="1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7" y="4"/>
                    <a:pt x="8" y="4"/>
                    <a:pt x="9" y="3"/>
                  </a:cubicBezTo>
                  <a:cubicBezTo>
                    <a:pt x="12" y="3"/>
                    <a:pt x="15" y="3"/>
                    <a:pt x="17" y="2"/>
                  </a:cubicBezTo>
                  <a:cubicBezTo>
                    <a:pt x="17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8" y="1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3"/>
                    <a:pt x="18" y="3"/>
                    <a:pt x="17" y="3"/>
                  </a:cubicBezTo>
                  <a:cubicBezTo>
                    <a:pt x="15" y="4"/>
                    <a:pt x="12" y="4"/>
                    <a:pt x="9" y="4"/>
                  </a:cubicBezTo>
                  <a:cubicBezTo>
                    <a:pt x="8" y="4"/>
                    <a:pt x="7" y="4"/>
                    <a:pt x="5" y="4"/>
                  </a:cubicBezTo>
                  <a:cubicBezTo>
                    <a:pt x="4" y="4"/>
                    <a:pt x="4" y="4"/>
                    <a:pt x="3" y="4"/>
                  </a:cubicBez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Freeform 168"/>
            <p:cNvSpPr>
              <a:spLocks/>
            </p:cNvSpPr>
            <p:nvPr/>
          </p:nvSpPr>
          <p:spPr bwMode="auto">
            <a:xfrm>
              <a:off x="1866901" y="5113338"/>
              <a:ext cx="766763" cy="161925"/>
            </a:xfrm>
            <a:custGeom>
              <a:avLst/>
              <a:gdLst>
                <a:gd name="T0" fmla="*/ 2 w 19"/>
                <a:gd name="T1" fmla="*/ 0 h 4"/>
                <a:gd name="T2" fmla="*/ 1 w 19"/>
                <a:gd name="T3" fmla="*/ 1 h 4"/>
                <a:gd name="T4" fmla="*/ 1 w 19"/>
                <a:gd name="T5" fmla="*/ 2 h 4"/>
                <a:gd name="T6" fmla="*/ 1 w 19"/>
                <a:gd name="T7" fmla="*/ 2 h 4"/>
                <a:gd name="T8" fmla="*/ 2 w 19"/>
                <a:gd name="T9" fmla="*/ 2 h 4"/>
                <a:gd name="T10" fmla="*/ 3 w 19"/>
                <a:gd name="T11" fmla="*/ 3 h 4"/>
                <a:gd name="T12" fmla="*/ 5 w 19"/>
                <a:gd name="T13" fmla="*/ 4 h 4"/>
                <a:gd name="T14" fmla="*/ 11 w 19"/>
                <a:gd name="T15" fmla="*/ 3 h 4"/>
                <a:gd name="T16" fmla="*/ 16 w 19"/>
                <a:gd name="T17" fmla="*/ 2 h 4"/>
                <a:gd name="T18" fmla="*/ 18 w 19"/>
                <a:gd name="T19" fmla="*/ 1 h 4"/>
                <a:gd name="T20" fmla="*/ 18 w 19"/>
                <a:gd name="T21" fmla="*/ 1 h 4"/>
                <a:gd name="T22" fmla="*/ 18 w 19"/>
                <a:gd name="T23" fmla="*/ 0 h 4"/>
                <a:gd name="T24" fmla="*/ 18 w 19"/>
                <a:gd name="T25" fmla="*/ 0 h 4"/>
                <a:gd name="T26" fmla="*/ 18 w 19"/>
                <a:gd name="T27" fmla="*/ 0 h 4"/>
                <a:gd name="T28" fmla="*/ 19 w 19"/>
                <a:gd name="T29" fmla="*/ 0 h 4"/>
                <a:gd name="T30" fmla="*/ 19 w 19"/>
                <a:gd name="T31" fmla="*/ 2 h 4"/>
                <a:gd name="T32" fmla="*/ 16 w 19"/>
                <a:gd name="T33" fmla="*/ 3 h 4"/>
                <a:gd name="T34" fmla="*/ 11 w 19"/>
                <a:gd name="T35" fmla="*/ 4 h 4"/>
                <a:gd name="T36" fmla="*/ 5 w 19"/>
                <a:gd name="T37" fmla="*/ 4 h 4"/>
                <a:gd name="T38" fmla="*/ 3 w 19"/>
                <a:gd name="T39" fmla="*/ 4 h 4"/>
                <a:gd name="T40" fmla="*/ 1 w 19"/>
                <a:gd name="T41" fmla="*/ 3 h 4"/>
                <a:gd name="T42" fmla="*/ 0 w 19"/>
                <a:gd name="T43" fmla="*/ 2 h 4"/>
                <a:gd name="T44" fmla="*/ 0 w 19"/>
                <a:gd name="T45" fmla="*/ 2 h 4"/>
                <a:gd name="T46" fmla="*/ 0 w 19"/>
                <a:gd name="T47" fmla="*/ 2 h 4"/>
                <a:gd name="T48" fmla="*/ 1 w 19"/>
                <a:gd name="T49" fmla="*/ 0 h 4"/>
                <a:gd name="T50" fmla="*/ 2 w 19"/>
                <a:gd name="T51" fmla="*/ 0 h 4"/>
                <a:gd name="T52" fmla="*/ 2 w 19"/>
                <a:gd name="T5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" h="4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3"/>
                    <a:pt x="5" y="3"/>
                    <a:pt x="5" y="4"/>
                  </a:cubicBezTo>
                  <a:cubicBezTo>
                    <a:pt x="7" y="4"/>
                    <a:pt x="9" y="3"/>
                    <a:pt x="11" y="3"/>
                  </a:cubicBezTo>
                  <a:cubicBezTo>
                    <a:pt x="12" y="3"/>
                    <a:pt x="14" y="2"/>
                    <a:pt x="16" y="2"/>
                  </a:cubicBezTo>
                  <a:cubicBezTo>
                    <a:pt x="17" y="2"/>
                    <a:pt x="17" y="2"/>
                    <a:pt x="18" y="1"/>
                  </a:cubicBezTo>
                  <a:cubicBezTo>
                    <a:pt x="18" y="1"/>
                    <a:pt x="19" y="1"/>
                    <a:pt x="18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0"/>
                  </a:cubicBezTo>
                  <a:cubicBezTo>
                    <a:pt x="19" y="1"/>
                    <a:pt x="19" y="2"/>
                    <a:pt x="19" y="2"/>
                  </a:cubicBezTo>
                  <a:cubicBezTo>
                    <a:pt x="18" y="3"/>
                    <a:pt x="17" y="3"/>
                    <a:pt x="16" y="3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7" y="4"/>
                    <a:pt x="5" y="4"/>
                  </a:cubicBezTo>
                  <a:cubicBezTo>
                    <a:pt x="4" y="4"/>
                    <a:pt x="3" y="4"/>
                    <a:pt x="3" y="4"/>
                  </a:cubicBezTo>
                  <a:cubicBezTo>
                    <a:pt x="2" y="4"/>
                    <a:pt x="2" y="4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Freeform 169"/>
            <p:cNvSpPr>
              <a:spLocks/>
            </p:cNvSpPr>
            <p:nvPr/>
          </p:nvSpPr>
          <p:spPr bwMode="auto">
            <a:xfrm>
              <a:off x="1906588" y="5194300"/>
              <a:ext cx="727075" cy="201612"/>
            </a:xfrm>
            <a:custGeom>
              <a:avLst/>
              <a:gdLst>
                <a:gd name="T0" fmla="*/ 1 w 18"/>
                <a:gd name="T1" fmla="*/ 2 h 5"/>
                <a:gd name="T2" fmla="*/ 1 w 18"/>
                <a:gd name="T3" fmla="*/ 3 h 5"/>
                <a:gd name="T4" fmla="*/ 2 w 18"/>
                <a:gd name="T5" fmla="*/ 4 h 5"/>
                <a:gd name="T6" fmla="*/ 5 w 18"/>
                <a:gd name="T7" fmla="*/ 4 h 5"/>
                <a:gd name="T8" fmla="*/ 9 w 18"/>
                <a:gd name="T9" fmla="*/ 4 h 5"/>
                <a:gd name="T10" fmla="*/ 16 w 18"/>
                <a:gd name="T11" fmla="*/ 2 h 5"/>
                <a:gd name="T12" fmla="*/ 17 w 18"/>
                <a:gd name="T13" fmla="*/ 1 h 5"/>
                <a:gd name="T14" fmla="*/ 17 w 18"/>
                <a:gd name="T15" fmla="*/ 0 h 5"/>
                <a:gd name="T16" fmla="*/ 17 w 18"/>
                <a:gd name="T17" fmla="*/ 0 h 5"/>
                <a:gd name="T18" fmla="*/ 17 w 18"/>
                <a:gd name="T19" fmla="*/ 0 h 5"/>
                <a:gd name="T20" fmla="*/ 18 w 18"/>
                <a:gd name="T21" fmla="*/ 1 h 5"/>
                <a:gd name="T22" fmla="*/ 18 w 18"/>
                <a:gd name="T23" fmla="*/ 2 h 5"/>
                <a:gd name="T24" fmla="*/ 17 w 18"/>
                <a:gd name="T25" fmla="*/ 3 h 5"/>
                <a:gd name="T26" fmla="*/ 9 w 18"/>
                <a:gd name="T27" fmla="*/ 5 h 5"/>
                <a:gd name="T28" fmla="*/ 5 w 18"/>
                <a:gd name="T29" fmla="*/ 5 h 5"/>
                <a:gd name="T30" fmla="*/ 2 w 18"/>
                <a:gd name="T31" fmla="*/ 5 h 5"/>
                <a:gd name="T32" fmla="*/ 0 w 18"/>
                <a:gd name="T33" fmla="*/ 4 h 5"/>
                <a:gd name="T34" fmla="*/ 1 w 18"/>
                <a:gd name="T35" fmla="*/ 2 h 5"/>
                <a:gd name="T36" fmla="*/ 1 w 18"/>
                <a:gd name="T37" fmla="*/ 2 h 5"/>
                <a:gd name="T38" fmla="*/ 1 w 18"/>
                <a:gd name="T39" fmla="*/ 2 h 5"/>
                <a:gd name="T40" fmla="*/ 1 w 18"/>
                <a:gd name="T4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" h="5">
                  <a:moveTo>
                    <a:pt x="1" y="2"/>
                  </a:moveTo>
                  <a:cubicBezTo>
                    <a:pt x="2" y="2"/>
                    <a:pt x="1" y="2"/>
                    <a:pt x="1" y="3"/>
                  </a:cubicBezTo>
                  <a:cubicBezTo>
                    <a:pt x="1" y="3"/>
                    <a:pt x="1" y="3"/>
                    <a:pt x="2" y="4"/>
                  </a:cubicBezTo>
                  <a:cubicBezTo>
                    <a:pt x="3" y="4"/>
                    <a:pt x="4" y="4"/>
                    <a:pt x="5" y="4"/>
                  </a:cubicBezTo>
                  <a:cubicBezTo>
                    <a:pt x="7" y="5"/>
                    <a:pt x="8" y="5"/>
                    <a:pt x="9" y="4"/>
                  </a:cubicBezTo>
                  <a:cubicBezTo>
                    <a:pt x="12" y="4"/>
                    <a:pt x="15" y="3"/>
                    <a:pt x="16" y="2"/>
                  </a:cubicBezTo>
                  <a:cubicBezTo>
                    <a:pt x="17" y="2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8" y="1"/>
                  </a:cubicBezTo>
                  <a:cubicBezTo>
                    <a:pt x="18" y="1"/>
                    <a:pt x="18" y="1"/>
                    <a:pt x="18" y="2"/>
                  </a:cubicBezTo>
                  <a:cubicBezTo>
                    <a:pt x="18" y="3"/>
                    <a:pt x="18" y="3"/>
                    <a:pt x="17" y="3"/>
                  </a:cubicBezTo>
                  <a:cubicBezTo>
                    <a:pt x="15" y="5"/>
                    <a:pt x="12" y="5"/>
                    <a:pt x="9" y="5"/>
                  </a:cubicBezTo>
                  <a:cubicBezTo>
                    <a:pt x="8" y="5"/>
                    <a:pt x="7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4"/>
                    <a:pt x="1" y="4"/>
                    <a:pt x="0" y="4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1" y="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Freeform 170"/>
            <p:cNvSpPr>
              <a:spLocks/>
            </p:cNvSpPr>
            <p:nvPr/>
          </p:nvSpPr>
          <p:spPr bwMode="auto">
            <a:xfrm>
              <a:off x="1946276" y="5356225"/>
              <a:ext cx="647700" cy="161925"/>
            </a:xfrm>
            <a:custGeom>
              <a:avLst/>
              <a:gdLst>
                <a:gd name="T0" fmla="*/ 1 w 16"/>
                <a:gd name="T1" fmla="*/ 0 h 4"/>
                <a:gd name="T2" fmla="*/ 1 w 16"/>
                <a:gd name="T3" fmla="*/ 1 h 4"/>
                <a:gd name="T4" fmla="*/ 2 w 16"/>
                <a:gd name="T5" fmla="*/ 2 h 4"/>
                <a:gd name="T6" fmla="*/ 5 w 16"/>
                <a:gd name="T7" fmla="*/ 3 h 4"/>
                <a:gd name="T8" fmla="*/ 8 w 16"/>
                <a:gd name="T9" fmla="*/ 3 h 4"/>
                <a:gd name="T10" fmla="*/ 14 w 16"/>
                <a:gd name="T11" fmla="*/ 1 h 4"/>
                <a:gd name="T12" fmla="*/ 15 w 16"/>
                <a:gd name="T13" fmla="*/ 0 h 4"/>
                <a:gd name="T14" fmla="*/ 15 w 16"/>
                <a:gd name="T15" fmla="*/ 0 h 4"/>
                <a:gd name="T16" fmla="*/ 15 w 16"/>
                <a:gd name="T17" fmla="*/ 0 h 4"/>
                <a:gd name="T18" fmla="*/ 15 w 16"/>
                <a:gd name="T19" fmla="*/ 0 h 4"/>
                <a:gd name="T20" fmla="*/ 15 w 16"/>
                <a:gd name="T21" fmla="*/ 0 h 4"/>
                <a:gd name="T22" fmla="*/ 15 w 16"/>
                <a:gd name="T23" fmla="*/ 1 h 4"/>
                <a:gd name="T24" fmla="*/ 14 w 16"/>
                <a:gd name="T25" fmla="*/ 2 h 4"/>
                <a:gd name="T26" fmla="*/ 8 w 16"/>
                <a:gd name="T27" fmla="*/ 3 h 4"/>
                <a:gd name="T28" fmla="*/ 5 w 16"/>
                <a:gd name="T29" fmla="*/ 3 h 4"/>
                <a:gd name="T30" fmla="*/ 2 w 16"/>
                <a:gd name="T31" fmla="*/ 3 h 4"/>
                <a:gd name="T32" fmla="*/ 1 w 16"/>
                <a:gd name="T33" fmla="*/ 2 h 4"/>
                <a:gd name="T34" fmla="*/ 1 w 16"/>
                <a:gd name="T35" fmla="*/ 1 h 4"/>
                <a:gd name="T36" fmla="*/ 1 w 16"/>
                <a:gd name="T37" fmla="*/ 0 h 4"/>
                <a:gd name="T38" fmla="*/ 1 w 16"/>
                <a:gd name="T39" fmla="*/ 0 h 4"/>
                <a:gd name="T40" fmla="*/ 1 w 16"/>
                <a:gd name="T41" fmla="*/ 0 h 4"/>
                <a:gd name="T42" fmla="*/ 1 w 16"/>
                <a:gd name="T4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4"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3" y="2"/>
                    <a:pt x="4" y="2"/>
                    <a:pt x="5" y="3"/>
                  </a:cubicBezTo>
                  <a:cubicBezTo>
                    <a:pt x="6" y="3"/>
                    <a:pt x="7" y="3"/>
                    <a:pt x="8" y="3"/>
                  </a:cubicBezTo>
                  <a:cubicBezTo>
                    <a:pt x="10" y="2"/>
                    <a:pt x="12" y="1"/>
                    <a:pt x="14" y="1"/>
                  </a:cubicBezTo>
                  <a:cubicBezTo>
                    <a:pt x="14" y="1"/>
                    <a:pt x="15" y="1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1"/>
                    <a:pt x="15" y="1"/>
                    <a:pt x="15" y="1"/>
                  </a:cubicBezTo>
                  <a:cubicBezTo>
                    <a:pt x="15" y="2"/>
                    <a:pt x="15" y="2"/>
                    <a:pt x="14" y="2"/>
                  </a:cubicBezTo>
                  <a:cubicBezTo>
                    <a:pt x="13" y="3"/>
                    <a:pt x="10" y="4"/>
                    <a:pt x="8" y="3"/>
                  </a:cubicBezTo>
                  <a:cubicBezTo>
                    <a:pt x="7" y="3"/>
                    <a:pt x="6" y="3"/>
                    <a:pt x="5" y="3"/>
                  </a:cubicBezTo>
                  <a:cubicBezTo>
                    <a:pt x="4" y="4"/>
                    <a:pt x="2" y="4"/>
                    <a:pt x="2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Freeform 171"/>
            <p:cNvSpPr>
              <a:spLocks/>
            </p:cNvSpPr>
            <p:nvPr/>
          </p:nvSpPr>
          <p:spPr bwMode="auto">
            <a:xfrm>
              <a:off x="2149476" y="5476875"/>
              <a:ext cx="282575" cy="122237"/>
            </a:xfrm>
            <a:custGeom>
              <a:avLst/>
              <a:gdLst>
                <a:gd name="T0" fmla="*/ 0 w 7"/>
                <a:gd name="T1" fmla="*/ 0 h 3"/>
                <a:gd name="T2" fmla="*/ 1 w 7"/>
                <a:gd name="T3" fmla="*/ 1 h 3"/>
                <a:gd name="T4" fmla="*/ 1 w 7"/>
                <a:gd name="T5" fmla="*/ 1 h 3"/>
                <a:gd name="T6" fmla="*/ 1 w 7"/>
                <a:gd name="T7" fmla="*/ 1 h 3"/>
                <a:gd name="T8" fmla="*/ 2 w 7"/>
                <a:gd name="T9" fmla="*/ 2 h 3"/>
                <a:gd name="T10" fmla="*/ 3 w 7"/>
                <a:gd name="T11" fmla="*/ 2 h 3"/>
                <a:gd name="T12" fmla="*/ 5 w 7"/>
                <a:gd name="T13" fmla="*/ 1 h 3"/>
                <a:gd name="T14" fmla="*/ 6 w 7"/>
                <a:gd name="T15" fmla="*/ 0 h 3"/>
                <a:gd name="T16" fmla="*/ 6 w 7"/>
                <a:gd name="T17" fmla="*/ 0 h 3"/>
                <a:gd name="T18" fmla="*/ 6 w 7"/>
                <a:gd name="T19" fmla="*/ 0 h 3"/>
                <a:gd name="T20" fmla="*/ 6 w 7"/>
                <a:gd name="T21" fmla="*/ 0 h 3"/>
                <a:gd name="T22" fmla="*/ 6 w 7"/>
                <a:gd name="T23" fmla="*/ 1 h 3"/>
                <a:gd name="T24" fmla="*/ 3 w 7"/>
                <a:gd name="T25" fmla="*/ 3 h 3"/>
                <a:gd name="T26" fmla="*/ 2 w 7"/>
                <a:gd name="T27" fmla="*/ 3 h 3"/>
                <a:gd name="T28" fmla="*/ 0 w 7"/>
                <a:gd name="T29" fmla="*/ 2 h 3"/>
                <a:gd name="T30" fmla="*/ 0 w 7"/>
                <a:gd name="T31" fmla="*/ 1 h 3"/>
                <a:gd name="T32" fmla="*/ 0 w 7"/>
                <a:gd name="T33" fmla="*/ 0 h 3"/>
                <a:gd name="T34" fmla="*/ 0 w 7"/>
                <a:gd name="T35" fmla="*/ 0 h 3"/>
                <a:gd name="T36" fmla="*/ 0 w 7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cubicBezTo>
                    <a:pt x="0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4" y="2"/>
                    <a:pt x="5" y="1"/>
                    <a:pt x="5" y="1"/>
                  </a:cubicBezTo>
                  <a:cubicBezTo>
                    <a:pt x="6" y="1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1"/>
                    <a:pt x="6" y="1"/>
                  </a:cubicBezTo>
                  <a:cubicBezTo>
                    <a:pt x="6" y="3"/>
                    <a:pt x="5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Freeform 172"/>
            <p:cNvSpPr>
              <a:spLocks noEditPoints="1"/>
            </p:cNvSpPr>
            <p:nvPr/>
          </p:nvSpPr>
          <p:spPr bwMode="auto">
            <a:xfrm>
              <a:off x="774701" y="3128963"/>
              <a:ext cx="606425" cy="809625"/>
            </a:xfrm>
            <a:custGeom>
              <a:avLst/>
              <a:gdLst>
                <a:gd name="T0" fmla="*/ 9 w 15"/>
                <a:gd name="T1" fmla="*/ 20 h 20"/>
                <a:gd name="T2" fmla="*/ 8 w 15"/>
                <a:gd name="T3" fmla="*/ 18 h 20"/>
                <a:gd name="T4" fmla="*/ 8 w 15"/>
                <a:gd name="T5" fmla="*/ 16 h 20"/>
                <a:gd name="T6" fmla="*/ 9 w 15"/>
                <a:gd name="T7" fmla="*/ 13 h 20"/>
                <a:gd name="T8" fmla="*/ 12 w 15"/>
                <a:gd name="T9" fmla="*/ 10 h 20"/>
                <a:gd name="T10" fmla="*/ 14 w 15"/>
                <a:gd name="T11" fmla="*/ 8 h 20"/>
                <a:gd name="T12" fmla="*/ 15 w 15"/>
                <a:gd name="T13" fmla="*/ 9 h 20"/>
                <a:gd name="T14" fmla="*/ 13 w 15"/>
                <a:gd name="T15" fmla="*/ 9 h 20"/>
                <a:gd name="T16" fmla="*/ 12 w 15"/>
                <a:gd name="T17" fmla="*/ 8 h 20"/>
                <a:gd name="T18" fmla="*/ 11 w 15"/>
                <a:gd name="T19" fmla="*/ 7 h 20"/>
                <a:gd name="T20" fmla="*/ 10 w 15"/>
                <a:gd name="T21" fmla="*/ 6 h 20"/>
                <a:gd name="T22" fmla="*/ 9 w 15"/>
                <a:gd name="T23" fmla="*/ 3 h 20"/>
                <a:gd name="T24" fmla="*/ 8 w 15"/>
                <a:gd name="T25" fmla="*/ 1 h 20"/>
                <a:gd name="T26" fmla="*/ 9 w 15"/>
                <a:gd name="T27" fmla="*/ 1 h 20"/>
                <a:gd name="T28" fmla="*/ 9 w 15"/>
                <a:gd name="T29" fmla="*/ 2 h 20"/>
                <a:gd name="T30" fmla="*/ 8 w 15"/>
                <a:gd name="T31" fmla="*/ 4 h 20"/>
                <a:gd name="T32" fmla="*/ 7 w 15"/>
                <a:gd name="T33" fmla="*/ 6 h 20"/>
                <a:gd name="T34" fmla="*/ 4 w 15"/>
                <a:gd name="T35" fmla="*/ 8 h 20"/>
                <a:gd name="T36" fmla="*/ 3 w 15"/>
                <a:gd name="T37" fmla="*/ 9 h 20"/>
                <a:gd name="T38" fmla="*/ 1 w 15"/>
                <a:gd name="T39" fmla="*/ 9 h 20"/>
                <a:gd name="T40" fmla="*/ 1 w 15"/>
                <a:gd name="T41" fmla="*/ 8 h 20"/>
                <a:gd name="T42" fmla="*/ 4 w 15"/>
                <a:gd name="T43" fmla="*/ 10 h 20"/>
                <a:gd name="T44" fmla="*/ 6 w 15"/>
                <a:gd name="T45" fmla="*/ 13 h 20"/>
                <a:gd name="T46" fmla="*/ 9 w 15"/>
                <a:gd name="T47" fmla="*/ 20 h 20"/>
                <a:gd name="T48" fmla="*/ 9 w 15"/>
                <a:gd name="T49" fmla="*/ 20 h 20"/>
                <a:gd name="T50" fmla="*/ 9 w 15"/>
                <a:gd name="T51" fmla="*/ 20 h 20"/>
                <a:gd name="T52" fmla="*/ 9 w 15"/>
                <a:gd name="T53" fmla="*/ 20 h 20"/>
                <a:gd name="T54" fmla="*/ 5 w 15"/>
                <a:gd name="T55" fmla="*/ 14 h 20"/>
                <a:gd name="T56" fmla="*/ 3 w 15"/>
                <a:gd name="T57" fmla="*/ 11 h 20"/>
                <a:gd name="T58" fmla="*/ 1 w 15"/>
                <a:gd name="T59" fmla="*/ 9 h 20"/>
                <a:gd name="T60" fmla="*/ 1 w 15"/>
                <a:gd name="T61" fmla="*/ 8 h 20"/>
                <a:gd name="T62" fmla="*/ 1 w 15"/>
                <a:gd name="T63" fmla="*/ 8 h 20"/>
                <a:gd name="T64" fmla="*/ 2 w 15"/>
                <a:gd name="T65" fmla="*/ 8 h 20"/>
                <a:gd name="T66" fmla="*/ 4 w 15"/>
                <a:gd name="T67" fmla="*/ 7 h 20"/>
                <a:gd name="T68" fmla="*/ 6 w 15"/>
                <a:gd name="T69" fmla="*/ 6 h 20"/>
                <a:gd name="T70" fmla="*/ 7 w 15"/>
                <a:gd name="T71" fmla="*/ 4 h 20"/>
                <a:gd name="T72" fmla="*/ 7 w 15"/>
                <a:gd name="T73" fmla="*/ 3 h 20"/>
                <a:gd name="T74" fmla="*/ 8 w 15"/>
                <a:gd name="T75" fmla="*/ 2 h 20"/>
                <a:gd name="T76" fmla="*/ 8 w 15"/>
                <a:gd name="T77" fmla="*/ 1 h 20"/>
                <a:gd name="T78" fmla="*/ 8 w 15"/>
                <a:gd name="T79" fmla="*/ 1 h 20"/>
                <a:gd name="T80" fmla="*/ 8 w 15"/>
                <a:gd name="T81" fmla="*/ 0 h 20"/>
                <a:gd name="T82" fmla="*/ 9 w 15"/>
                <a:gd name="T83" fmla="*/ 1 h 20"/>
                <a:gd name="T84" fmla="*/ 9 w 15"/>
                <a:gd name="T85" fmla="*/ 3 h 20"/>
                <a:gd name="T86" fmla="*/ 10 w 15"/>
                <a:gd name="T87" fmla="*/ 6 h 20"/>
                <a:gd name="T88" fmla="*/ 11 w 15"/>
                <a:gd name="T89" fmla="*/ 7 h 20"/>
                <a:gd name="T90" fmla="*/ 12 w 15"/>
                <a:gd name="T91" fmla="*/ 8 h 20"/>
                <a:gd name="T92" fmla="*/ 13 w 15"/>
                <a:gd name="T93" fmla="*/ 8 h 20"/>
                <a:gd name="T94" fmla="*/ 15 w 15"/>
                <a:gd name="T95" fmla="*/ 8 h 20"/>
                <a:gd name="T96" fmla="*/ 15 w 15"/>
                <a:gd name="T97" fmla="*/ 8 h 20"/>
                <a:gd name="T98" fmla="*/ 15 w 15"/>
                <a:gd name="T99" fmla="*/ 9 h 20"/>
                <a:gd name="T100" fmla="*/ 12 w 15"/>
                <a:gd name="T101" fmla="*/ 11 h 20"/>
                <a:gd name="T102" fmla="*/ 10 w 15"/>
                <a:gd name="T103" fmla="*/ 14 h 20"/>
                <a:gd name="T104" fmla="*/ 9 w 15"/>
                <a:gd name="T105" fmla="*/ 15 h 20"/>
                <a:gd name="T106" fmla="*/ 9 w 15"/>
                <a:gd name="T107" fmla="*/ 16 h 20"/>
                <a:gd name="T108" fmla="*/ 9 w 15"/>
                <a:gd name="T109" fmla="*/ 18 h 20"/>
                <a:gd name="T110" fmla="*/ 9 w 15"/>
                <a:gd name="T111" fmla="*/ 20 h 20"/>
                <a:gd name="T112" fmla="*/ 9 w 15"/>
                <a:gd name="T113" fmla="*/ 20 h 20"/>
                <a:gd name="T114" fmla="*/ 9 w 15"/>
                <a:gd name="T1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" h="20">
                  <a:moveTo>
                    <a:pt x="9" y="20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7"/>
                    <a:pt x="8" y="16"/>
                  </a:cubicBezTo>
                  <a:cubicBezTo>
                    <a:pt x="8" y="15"/>
                    <a:pt x="9" y="14"/>
                    <a:pt x="9" y="13"/>
                  </a:cubicBezTo>
                  <a:cubicBezTo>
                    <a:pt x="10" y="12"/>
                    <a:pt x="11" y="11"/>
                    <a:pt x="12" y="10"/>
                  </a:cubicBezTo>
                  <a:cubicBezTo>
                    <a:pt x="12" y="9"/>
                    <a:pt x="13" y="9"/>
                    <a:pt x="14" y="8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9"/>
                    <a:pt x="12" y="8"/>
                    <a:pt x="12" y="8"/>
                  </a:cubicBezTo>
                  <a:cubicBezTo>
                    <a:pt x="11" y="8"/>
                    <a:pt x="11" y="8"/>
                    <a:pt x="11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5"/>
                    <a:pt x="9" y="4"/>
                    <a:pt x="9" y="3"/>
                  </a:cubicBezTo>
                  <a:cubicBezTo>
                    <a:pt x="8" y="2"/>
                    <a:pt x="8" y="2"/>
                    <a:pt x="8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3"/>
                    <a:pt x="8" y="3"/>
                    <a:pt x="8" y="4"/>
                  </a:cubicBezTo>
                  <a:cubicBezTo>
                    <a:pt x="8" y="5"/>
                    <a:pt x="7" y="6"/>
                    <a:pt x="7" y="6"/>
                  </a:cubicBezTo>
                  <a:cubicBezTo>
                    <a:pt x="6" y="7"/>
                    <a:pt x="5" y="8"/>
                    <a:pt x="4" y="8"/>
                  </a:cubicBezTo>
                  <a:cubicBezTo>
                    <a:pt x="4" y="9"/>
                    <a:pt x="3" y="9"/>
                    <a:pt x="3" y="9"/>
                  </a:cubicBezTo>
                  <a:cubicBezTo>
                    <a:pt x="2" y="9"/>
                    <a:pt x="2" y="9"/>
                    <a:pt x="1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9"/>
                    <a:pt x="4" y="9"/>
                    <a:pt x="4" y="10"/>
                  </a:cubicBezTo>
                  <a:cubicBezTo>
                    <a:pt x="5" y="11"/>
                    <a:pt x="6" y="12"/>
                    <a:pt x="6" y="13"/>
                  </a:cubicBezTo>
                  <a:cubicBezTo>
                    <a:pt x="8" y="15"/>
                    <a:pt x="8" y="18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lose/>
                  <a:moveTo>
                    <a:pt x="9" y="20"/>
                  </a:moveTo>
                  <a:cubicBezTo>
                    <a:pt x="8" y="18"/>
                    <a:pt x="7" y="16"/>
                    <a:pt x="5" y="14"/>
                  </a:cubicBezTo>
                  <a:cubicBezTo>
                    <a:pt x="5" y="13"/>
                    <a:pt x="4" y="12"/>
                    <a:pt x="3" y="11"/>
                  </a:cubicBezTo>
                  <a:cubicBezTo>
                    <a:pt x="3" y="10"/>
                    <a:pt x="2" y="10"/>
                    <a:pt x="1" y="9"/>
                  </a:cubicBezTo>
                  <a:cubicBezTo>
                    <a:pt x="0" y="9"/>
                    <a:pt x="0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7"/>
                    <a:pt x="3" y="7"/>
                    <a:pt x="4" y="7"/>
                  </a:cubicBezTo>
                  <a:cubicBezTo>
                    <a:pt x="4" y="7"/>
                    <a:pt x="5" y="6"/>
                    <a:pt x="6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9" y="2"/>
                    <a:pt x="9" y="3"/>
                  </a:cubicBezTo>
                  <a:cubicBezTo>
                    <a:pt x="9" y="4"/>
                    <a:pt x="10" y="5"/>
                    <a:pt x="10" y="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2" y="7"/>
                    <a:pt x="12" y="8"/>
                  </a:cubicBezTo>
                  <a:cubicBezTo>
                    <a:pt x="12" y="8"/>
                    <a:pt x="13" y="8"/>
                    <a:pt x="13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10"/>
                    <a:pt x="13" y="10"/>
                    <a:pt x="12" y="11"/>
                  </a:cubicBezTo>
                  <a:cubicBezTo>
                    <a:pt x="12" y="12"/>
                    <a:pt x="11" y="13"/>
                    <a:pt x="10" y="14"/>
                  </a:cubicBezTo>
                  <a:cubicBezTo>
                    <a:pt x="10" y="14"/>
                    <a:pt x="10" y="14"/>
                    <a:pt x="9" y="15"/>
                  </a:cubicBezTo>
                  <a:cubicBezTo>
                    <a:pt x="9" y="15"/>
                    <a:pt x="9" y="16"/>
                    <a:pt x="9" y="16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Freeform 173"/>
            <p:cNvSpPr>
              <a:spLocks noEditPoints="1"/>
            </p:cNvSpPr>
            <p:nvPr/>
          </p:nvSpPr>
          <p:spPr bwMode="auto">
            <a:xfrm>
              <a:off x="3482976" y="2643188"/>
              <a:ext cx="604838" cy="809625"/>
            </a:xfrm>
            <a:custGeom>
              <a:avLst/>
              <a:gdLst>
                <a:gd name="T0" fmla="*/ 8 w 15"/>
                <a:gd name="T1" fmla="*/ 20 h 20"/>
                <a:gd name="T2" fmla="*/ 8 w 15"/>
                <a:gd name="T3" fmla="*/ 18 h 20"/>
                <a:gd name="T4" fmla="*/ 8 w 15"/>
                <a:gd name="T5" fmla="*/ 16 h 20"/>
                <a:gd name="T6" fmla="*/ 8 w 15"/>
                <a:gd name="T7" fmla="*/ 14 h 20"/>
                <a:gd name="T8" fmla="*/ 9 w 15"/>
                <a:gd name="T9" fmla="*/ 13 h 20"/>
                <a:gd name="T10" fmla="*/ 11 w 15"/>
                <a:gd name="T11" fmla="*/ 10 h 20"/>
                <a:gd name="T12" fmla="*/ 14 w 15"/>
                <a:gd name="T13" fmla="*/ 8 h 20"/>
                <a:gd name="T14" fmla="*/ 14 w 15"/>
                <a:gd name="T15" fmla="*/ 9 h 20"/>
                <a:gd name="T16" fmla="*/ 13 w 15"/>
                <a:gd name="T17" fmla="*/ 9 h 20"/>
                <a:gd name="T18" fmla="*/ 11 w 15"/>
                <a:gd name="T19" fmla="*/ 8 h 20"/>
                <a:gd name="T20" fmla="*/ 10 w 15"/>
                <a:gd name="T21" fmla="*/ 7 h 20"/>
                <a:gd name="T22" fmla="*/ 9 w 15"/>
                <a:gd name="T23" fmla="*/ 6 h 20"/>
                <a:gd name="T24" fmla="*/ 8 w 15"/>
                <a:gd name="T25" fmla="*/ 3 h 20"/>
                <a:gd name="T26" fmla="*/ 7 w 15"/>
                <a:gd name="T27" fmla="*/ 0 h 20"/>
                <a:gd name="T28" fmla="*/ 8 w 15"/>
                <a:gd name="T29" fmla="*/ 0 h 20"/>
                <a:gd name="T30" fmla="*/ 8 w 15"/>
                <a:gd name="T31" fmla="*/ 2 h 20"/>
                <a:gd name="T32" fmla="*/ 8 w 15"/>
                <a:gd name="T33" fmla="*/ 3 h 20"/>
                <a:gd name="T34" fmla="*/ 6 w 15"/>
                <a:gd name="T35" fmla="*/ 6 h 20"/>
                <a:gd name="T36" fmla="*/ 4 w 15"/>
                <a:gd name="T37" fmla="*/ 8 h 20"/>
                <a:gd name="T38" fmla="*/ 2 w 15"/>
                <a:gd name="T39" fmla="*/ 9 h 20"/>
                <a:gd name="T40" fmla="*/ 1 w 15"/>
                <a:gd name="T41" fmla="*/ 9 h 20"/>
                <a:gd name="T42" fmla="*/ 1 w 15"/>
                <a:gd name="T43" fmla="*/ 8 h 20"/>
                <a:gd name="T44" fmla="*/ 4 w 15"/>
                <a:gd name="T45" fmla="*/ 10 h 20"/>
                <a:gd name="T46" fmla="*/ 6 w 15"/>
                <a:gd name="T47" fmla="*/ 13 h 20"/>
                <a:gd name="T48" fmla="*/ 8 w 15"/>
                <a:gd name="T49" fmla="*/ 20 h 20"/>
                <a:gd name="T50" fmla="*/ 8 w 15"/>
                <a:gd name="T51" fmla="*/ 20 h 20"/>
                <a:gd name="T52" fmla="*/ 8 w 15"/>
                <a:gd name="T53" fmla="*/ 20 h 20"/>
                <a:gd name="T54" fmla="*/ 8 w 15"/>
                <a:gd name="T55" fmla="*/ 20 h 20"/>
                <a:gd name="T56" fmla="*/ 5 w 15"/>
                <a:gd name="T57" fmla="*/ 13 h 20"/>
                <a:gd name="T58" fmla="*/ 3 w 15"/>
                <a:gd name="T59" fmla="*/ 11 h 20"/>
                <a:gd name="T60" fmla="*/ 0 w 15"/>
                <a:gd name="T61" fmla="*/ 9 h 20"/>
                <a:gd name="T62" fmla="*/ 0 w 15"/>
                <a:gd name="T63" fmla="*/ 8 h 20"/>
                <a:gd name="T64" fmla="*/ 1 w 15"/>
                <a:gd name="T65" fmla="*/ 8 h 20"/>
                <a:gd name="T66" fmla="*/ 2 w 15"/>
                <a:gd name="T67" fmla="*/ 7 h 20"/>
                <a:gd name="T68" fmla="*/ 3 w 15"/>
                <a:gd name="T69" fmla="*/ 7 h 20"/>
                <a:gd name="T70" fmla="*/ 5 w 15"/>
                <a:gd name="T71" fmla="*/ 5 h 20"/>
                <a:gd name="T72" fmla="*/ 6 w 15"/>
                <a:gd name="T73" fmla="*/ 4 h 20"/>
                <a:gd name="T74" fmla="*/ 7 w 15"/>
                <a:gd name="T75" fmla="*/ 3 h 20"/>
                <a:gd name="T76" fmla="*/ 7 w 15"/>
                <a:gd name="T77" fmla="*/ 2 h 20"/>
                <a:gd name="T78" fmla="*/ 7 w 15"/>
                <a:gd name="T79" fmla="*/ 0 h 20"/>
                <a:gd name="T80" fmla="*/ 7 w 15"/>
                <a:gd name="T81" fmla="*/ 0 h 20"/>
                <a:gd name="T82" fmla="*/ 8 w 15"/>
                <a:gd name="T83" fmla="*/ 0 h 20"/>
                <a:gd name="T84" fmla="*/ 8 w 15"/>
                <a:gd name="T85" fmla="*/ 0 h 20"/>
                <a:gd name="T86" fmla="*/ 8 w 15"/>
                <a:gd name="T87" fmla="*/ 3 h 20"/>
                <a:gd name="T88" fmla="*/ 10 w 15"/>
                <a:gd name="T89" fmla="*/ 6 h 20"/>
                <a:gd name="T90" fmla="*/ 10 w 15"/>
                <a:gd name="T91" fmla="*/ 7 h 20"/>
                <a:gd name="T92" fmla="*/ 12 w 15"/>
                <a:gd name="T93" fmla="*/ 7 h 20"/>
                <a:gd name="T94" fmla="*/ 13 w 15"/>
                <a:gd name="T95" fmla="*/ 8 h 20"/>
                <a:gd name="T96" fmla="*/ 14 w 15"/>
                <a:gd name="T97" fmla="*/ 8 h 20"/>
                <a:gd name="T98" fmla="*/ 15 w 15"/>
                <a:gd name="T99" fmla="*/ 8 h 20"/>
                <a:gd name="T100" fmla="*/ 14 w 15"/>
                <a:gd name="T101" fmla="*/ 9 h 20"/>
                <a:gd name="T102" fmla="*/ 12 w 15"/>
                <a:gd name="T103" fmla="*/ 11 h 20"/>
                <a:gd name="T104" fmla="*/ 10 w 15"/>
                <a:gd name="T105" fmla="*/ 13 h 20"/>
                <a:gd name="T106" fmla="*/ 9 w 15"/>
                <a:gd name="T107" fmla="*/ 15 h 20"/>
                <a:gd name="T108" fmla="*/ 8 w 15"/>
                <a:gd name="T109" fmla="*/ 16 h 20"/>
                <a:gd name="T110" fmla="*/ 8 w 15"/>
                <a:gd name="T111" fmla="*/ 18 h 20"/>
                <a:gd name="T112" fmla="*/ 8 w 15"/>
                <a:gd name="T113" fmla="*/ 20 h 20"/>
                <a:gd name="T114" fmla="*/ 8 w 15"/>
                <a:gd name="T115" fmla="*/ 20 h 20"/>
                <a:gd name="T116" fmla="*/ 8 w 15"/>
                <a:gd name="T1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" h="20">
                  <a:moveTo>
                    <a:pt x="8" y="20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8" y="17"/>
                    <a:pt x="8" y="17"/>
                    <a:pt x="8" y="16"/>
                  </a:cubicBezTo>
                  <a:cubicBezTo>
                    <a:pt x="8" y="15"/>
                    <a:pt x="8" y="15"/>
                    <a:pt x="8" y="14"/>
                  </a:cubicBezTo>
                  <a:cubicBezTo>
                    <a:pt x="8" y="14"/>
                    <a:pt x="8" y="13"/>
                    <a:pt x="9" y="13"/>
                  </a:cubicBezTo>
                  <a:cubicBezTo>
                    <a:pt x="9" y="12"/>
                    <a:pt x="10" y="11"/>
                    <a:pt x="11" y="10"/>
                  </a:cubicBezTo>
                  <a:cubicBezTo>
                    <a:pt x="12" y="9"/>
                    <a:pt x="13" y="8"/>
                    <a:pt x="14" y="8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8"/>
                    <a:pt x="12" y="8"/>
                    <a:pt x="11" y="8"/>
                  </a:cubicBezTo>
                  <a:cubicBezTo>
                    <a:pt x="11" y="8"/>
                    <a:pt x="10" y="7"/>
                    <a:pt x="10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5"/>
                    <a:pt x="8" y="4"/>
                    <a:pt x="8" y="3"/>
                  </a:cubicBezTo>
                  <a:cubicBezTo>
                    <a:pt x="8" y="2"/>
                    <a:pt x="7" y="1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7" y="4"/>
                    <a:pt x="7" y="5"/>
                    <a:pt x="6" y="6"/>
                  </a:cubicBezTo>
                  <a:cubicBezTo>
                    <a:pt x="5" y="7"/>
                    <a:pt x="5" y="8"/>
                    <a:pt x="4" y="8"/>
                  </a:cubicBezTo>
                  <a:cubicBezTo>
                    <a:pt x="3" y="8"/>
                    <a:pt x="3" y="9"/>
                    <a:pt x="2" y="9"/>
                  </a:cubicBezTo>
                  <a:cubicBezTo>
                    <a:pt x="2" y="9"/>
                    <a:pt x="1" y="9"/>
                    <a:pt x="1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3" y="9"/>
                    <a:pt x="4" y="10"/>
                  </a:cubicBezTo>
                  <a:cubicBezTo>
                    <a:pt x="5" y="11"/>
                    <a:pt x="5" y="12"/>
                    <a:pt x="6" y="13"/>
                  </a:cubicBezTo>
                  <a:cubicBezTo>
                    <a:pt x="7" y="15"/>
                    <a:pt x="8" y="17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lose/>
                  <a:moveTo>
                    <a:pt x="8" y="20"/>
                  </a:moveTo>
                  <a:cubicBezTo>
                    <a:pt x="7" y="17"/>
                    <a:pt x="6" y="15"/>
                    <a:pt x="5" y="13"/>
                  </a:cubicBezTo>
                  <a:cubicBezTo>
                    <a:pt x="4" y="13"/>
                    <a:pt x="4" y="12"/>
                    <a:pt x="3" y="11"/>
                  </a:cubicBezTo>
                  <a:cubicBezTo>
                    <a:pt x="2" y="10"/>
                    <a:pt x="1" y="10"/>
                    <a:pt x="0" y="9"/>
                  </a:cubicBezTo>
                  <a:cubicBezTo>
                    <a:pt x="0" y="9"/>
                    <a:pt x="0" y="8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4" y="6"/>
                    <a:pt x="5" y="6"/>
                    <a:pt x="5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2"/>
                    <a:pt x="8" y="3"/>
                  </a:cubicBezTo>
                  <a:cubicBezTo>
                    <a:pt x="9" y="4"/>
                    <a:pt x="9" y="5"/>
                    <a:pt x="10" y="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7"/>
                    <a:pt x="11" y="7"/>
                    <a:pt x="12" y="7"/>
                  </a:cubicBezTo>
                  <a:cubicBezTo>
                    <a:pt x="12" y="7"/>
                    <a:pt x="12" y="8"/>
                    <a:pt x="13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5" y="8"/>
                    <a:pt x="15" y="8"/>
                  </a:cubicBezTo>
                  <a:cubicBezTo>
                    <a:pt x="15" y="8"/>
                    <a:pt x="15" y="8"/>
                    <a:pt x="14" y="9"/>
                  </a:cubicBezTo>
                  <a:cubicBezTo>
                    <a:pt x="14" y="9"/>
                    <a:pt x="13" y="10"/>
                    <a:pt x="12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9" y="14"/>
                    <a:pt x="9" y="14"/>
                    <a:pt x="9" y="15"/>
                  </a:cubicBezTo>
                  <a:cubicBezTo>
                    <a:pt x="9" y="15"/>
                    <a:pt x="8" y="16"/>
                    <a:pt x="8" y="16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Freeform 174"/>
            <p:cNvSpPr>
              <a:spLocks noEditPoints="1"/>
            </p:cNvSpPr>
            <p:nvPr/>
          </p:nvSpPr>
          <p:spPr bwMode="auto">
            <a:xfrm>
              <a:off x="3198813" y="3533775"/>
              <a:ext cx="444500" cy="566737"/>
            </a:xfrm>
            <a:custGeom>
              <a:avLst/>
              <a:gdLst>
                <a:gd name="T0" fmla="*/ 6 w 11"/>
                <a:gd name="T1" fmla="*/ 14 h 14"/>
                <a:gd name="T2" fmla="*/ 6 w 11"/>
                <a:gd name="T3" fmla="*/ 13 h 14"/>
                <a:gd name="T4" fmla="*/ 6 w 11"/>
                <a:gd name="T5" fmla="*/ 12 h 14"/>
                <a:gd name="T6" fmla="*/ 7 w 11"/>
                <a:gd name="T7" fmla="*/ 9 h 14"/>
                <a:gd name="T8" fmla="*/ 10 w 11"/>
                <a:gd name="T9" fmla="*/ 6 h 14"/>
                <a:gd name="T10" fmla="*/ 11 w 11"/>
                <a:gd name="T11" fmla="*/ 7 h 14"/>
                <a:gd name="T12" fmla="*/ 9 w 11"/>
                <a:gd name="T13" fmla="*/ 7 h 14"/>
                <a:gd name="T14" fmla="*/ 8 w 11"/>
                <a:gd name="T15" fmla="*/ 6 h 14"/>
                <a:gd name="T16" fmla="*/ 7 w 11"/>
                <a:gd name="T17" fmla="*/ 4 h 14"/>
                <a:gd name="T18" fmla="*/ 6 w 11"/>
                <a:gd name="T19" fmla="*/ 2 h 14"/>
                <a:gd name="T20" fmla="*/ 6 w 11"/>
                <a:gd name="T21" fmla="*/ 0 h 14"/>
                <a:gd name="T22" fmla="*/ 6 w 11"/>
                <a:gd name="T23" fmla="*/ 0 h 14"/>
                <a:gd name="T24" fmla="*/ 6 w 11"/>
                <a:gd name="T25" fmla="*/ 3 h 14"/>
                <a:gd name="T26" fmla="*/ 5 w 11"/>
                <a:gd name="T27" fmla="*/ 5 h 14"/>
                <a:gd name="T28" fmla="*/ 3 w 11"/>
                <a:gd name="T29" fmla="*/ 6 h 14"/>
                <a:gd name="T30" fmla="*/ 1 w 11"/>
                <a:gd name="T31" fmla="*/ 7 h 14"/>
                <a:gd name="T32" fmla="*/ 1 w 11"/>
                <a:gd name="T33" fmla="*/ 5 h 14"/>
                <a:gd name="T34" fmla="*/ 3 w 11"/>
                <a:gd name="T35" fmla="*/ 7 h 14"/>
                <a:gd name="T36" fmla="*/ 5 w 11"/>
                <a:gd name="T37" fmla="*/ 9 h 14"/>
                <a:gd name="T38" fmla="*/ 6 w 11"/>
                <a:gd name="T39" fmla="*/ 14 h 14"/>
                <a:gd name="T40" fmla="*/ 6 w 11"/>
                <a:gd name="T41" fmla="*/ 14 h 14"/>
                <a:gd name="T42" fmla="*/ 6 w 11"/>
                <a:gd name="T43" fmla="*/ 14 h 14"/>
                <a:gd name="T44" fmla="*/ 6 w 11"/>
                <a:gd name="T45" fmla="*/ 14 h 14"/>
                <a:gd name="T46" fmla="*/ 4 w 11"/>
                <a:gd name="T47" fmla="*/ 10 h 14"/>
                <a:gd name="T48" fmla="*/ 2 w 11"/>
                <a:gd name="T49" fmla="*/ 8 h 14"/>
                <a:gd name="T50" fmla="*/ 0 w 11"/>
                <a:gd name="T51" fmla="*/ 7 h 14"/>
                <a:gd name="T52" fmla="*/ 0 w 11"/>
                <a:gd name="T53" fmla="*/ 7 h 14"/>
                <a:gd name="T54" fmla="*/ 0 w 11"/>
                <a:gd name="T55" fmla="*/ 6 h 14"/>
                <a:gd name="T56" fmla="*/ 1 w 11"/>
                <a:gd name="T57" fmla="*/ 5 h 14"/>
                <a:gd name="T58" fmla="*/ 3 w 11"/>
                <a:gd name="T59" fmla="*/ 5 h 14"/>
                <a:gd name="T60" fmla="*/ 4 w 11"/>
                <a:gd name="T61" fmla="*/ 4 h 14"/>
                <a:gd name="T62" fmla="*/ 5 w 11"/>
                <a:gd name="T63" fmla="*/ 2 h 14"/>
                <a:gd name="T64" fmla="*/ 6 w 11"/>
                <a:gd name="T65" fmla="*/ 0 h 14"/>
                <a:gd name="T66" fmla="*/ 6 w 11"/>
                <a:gd name="T67" fmla="*/ 0 h 14"/>
                <a:gd name="T68" fmla="*/ 6 w 11"/>
                <a:gd name="T69" fmla="*/ 0 h 14"/>
                <a:gd name="T70" fmla="*/ 6 w 11"/>
                <a:gd name="T71" fmla="*/ 0 h 14"/>
                <a:gd name="T72" fmla="*/ 7 w 11"/>
                <a:gd name="T73" fmla="*/ 4 h 14"/>
                <a:gd name="T74" fmla="*/ 9 w 11"/>
                <a:gd name="T75" fmla="*/ 5 h 14"/>
                <a:gd name="T76" fmla="*/ 10 w 11"/>
                <a:gd name="T77" fmla="*/ 6 h 14"/>
                <a:gd name="T78" fmla="*/ 11 w 11"/>
                <a:gd name="T79" fmla="*/ 6 h 14"/>
                <a:gd name="T80" fmla="*/ 11 w 11"/>
                <a:gd name="T81" fmla="*/ 6 h 14"/>
                <a:gd name="T82" fmla="*/ 11 w 11"/>
                <a:gd name="T83" fmla="*/ 7 h 14"/>
                <a:gd name="T84" fmla="*/ 11 w 11"/>
                <a:gd name="T85" fmla="*/ 7 h 14"/>
                <a:gd name="T86" fmla="*/ 7 w 11"/>
                <a:gd name="T87" fmla="*/ 10 h 14"/>
                <a:gd name="T88" fmla="*/ 6 w 11"/>
                <a:gd name="T89" fmla="*/ 12 h 14"/>
                <a:gd name="T90" fmla="*/ 6 w 11"/>
                <a:gd name="T91" fmla="*/ 13 h 14"/>
                <a:gd name="T92" fmla="*/ 6 w 11"/>
                <a:gd name="T93" fmla="*/ 14 h 14"/>
                <a:gd name="T94" fmla="*/ 6 w 11"/>
                <a:gd name="T95" fmla="*/ 14 h 14"/>
                <a:gd name="T96" fmla="*/ 6 w 11"/>
                <a:gd name="T9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" h="14">
                  <a:moveTo>
                    <a:pt x="6" y="14"/>
                  </a:moveTo>
                  <a:cubicBezTo>
                    <a:pt x="6" y="14"/>
                    <a:pt x="6" y="14"/>
                    <a:pt x="6" y="13"/>
                  </a:cubicBezTo>
                  <a:cubicBezTo>
                    <a:pt x="6" y="13"/>
                    <a:pt x="6" y="12"/>
                    <a:pt x="6" y="12"/>
                  </a:cubicBezTo>
                  <a:cubicBezTo>
                    <a:pt x="6" y="11"/>
                    <a:pt x="6" y="10"/>
                    <a:pt x="7" y="9"/>
                  </a:cubicBezTo>
                  <a:cubicBezTo>
                    <a:pt x="7" y="8"/>
                    <a:pt x="9" y="7"/>
                    <a:pt x="10" y="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6"/>
                    <a:pt x="9" y="6"/>
                    <a:pt x="8" y="6"/>
                  </a:cubicBezTo>
                  <a:cubicBezTo>
                    <a:pt x="8" y="6"/>
                    <a:pt x="7" y="5"/>
                    <a:pt x="7" y="4"/>
                  </a:cubicBezTo>
                  <a:cubicBezTo>
                    <a:pt x="7" y="4"/>
                    <a:pt x="6" y="3"/>
                    <a:pt x="6" y="2"/>
                  </a:cubicBezTo>
                  <a:cubicBezTo>
                    <a:pt x="6" y="2"/>
                    <a:pt x="6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2"/>
                    <a:pt x="6" y="3"/>
                  </a:cubicBezTo>
                  <a:cubicBezTo>
                    <a:pt x="6" y="3"/>
                    <a:pt x="6" y="4"/>
                    <a:pt x="5" y="5"/>
                  </a:cubicBezTo>
                  <a:cubicBezTo>
                    <a:pt x="4" y="5"/>
                    <a:pt x="4" y="6"/>
                    <a:pt x="3" y="6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6"/>
                    <a:pt x="3" y="7"/>
                    <a:pt x="3" y="7"/>
                  </a:cubicBezTo>
                  <a:cubicBezTo>
                    <a:pt x="4" y="8"/>
                    <a:pt x="4" y="9"/>
                    <a:pt x="5" y="9"/>
                  </a:cubicBezTo>
                  <a:cubicBezTo>
                    <a:pt x="5" y="11"/>
                    <a:pt x="6" y="13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lose/>
                  <a:moveTo>
                    <a:pt x="6" y="14"/>
                  </a:moveTo>
                  <a:cubicBezTo>
                    <a:pt x="5" y="13"/>
                    <a:pt x="5" y="11"/>
                    <a:pt x="4" y="10"/>
                  </a:cubicBezTo>
                  <a:cubicBezTo>
                    <a:pt x="3" y="9"/>
                    <a:pt x="3" y="9"/>
                    <a:pt x="2" y="8"/>
                  </a:cubicBezTo>
                  <a:cubicBezTo>
                    <a:pt x="2" y="8"/>
                    <a:pt x="1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1" y="5"/>
                    <a:pt x="1" y="5"/>
                  </a:cubicBezTo>
                  <a:cubicBezTo>
                    <a:pt x="1" y="5"/>
                    <a:pt x="2" y="5"/>
                    <a:pt x="3" y="5"/>
                  </a:cubicBezTo>
                  <a:cubicBezTo>
                    <a:pt x="3" y="5"/>
                    <a:pt x="4" y="4"/>
                    <a:pt x="4" y="4"/>
                  </a:cubicBezTo>
                  <a:cubicBezTo>
                    <a:pt x="5" y="3"/>
                    <a:pt x="5" y="3"/>
                    <a:pt x="5" y="2"/>
                  </a:cubicBezTo>
                  <a:cubicBezTo>
                    <a:pt x="5" y="2"/>
                    <a:pt x="6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"/>
                    <a:pt x="7" y="3"/>
                    <a:pt x="7" y="4"/>
                  </a:cubicBezTo>
                  <a:cubicBezTo>
                    <a:pt x="8" y="5"/>
                    <a:pt x="8" y="5"/>
                    <a:pt x="9" y="5"/>
                  </a:cubicBezTo>
                  <a:cubicBezTo>
                    <a:pt x="9" y="6"/>
                    <a:pt x="9" y="6"/>
                    <a:pt x="10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8"/>
                    <a:pt x="8" y="9"/>
                    <a:pt x="7" y="10"/>
                  </a:cubicBezTo>
                  <a:cubicBezTo>
                    <a:pt x="7" y="11"/>
                    <a:pt x="7" y="11"/>
                    <a:pt x="6" y="12"/>
                  </a:cubicBezTo>
                  <a:cubicBezTo>
                    <a:pt x="6" y="12"/>
                    <a:pt x="6" y="13"/>
                    <a:pt x="6" y="13"/>
                  </a:cubicBezTo>
                  <a:cubicBezTo>
                    <a:pt x="6" y="13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Freeform 175"/>
            <p:cNvSpPr>
              <a:spLocks/>
            </p:cNvSpPr>
            <p:nvPr/>
          </p:nvSpPr>
          <p:spPr bwMode="auto">
            <a:xfrm>
              <a:off x="1906588" y="4991100"/>
              <a:ext cx="646113" cy="161925"/>
            </a:xfrm>
            <a:custGeom>
              <a:avLst/>
              <a:gdLst>
                <a:gd name="T0" fmla="*/ 0 w 16"/>
                <a:gd name="T1" fmla="*/ 1 h 4"/>
                <a:gd name="T2" fmla="*/ 3 w 16"/>
                <a:gd name="T3" fmla="*/ 4 h 4"/>
                <a:gd name="T4" fmla="*/ 1 w 16"/>
                <a:gd name="T5" fmla="*/ 0 h 4"/>
                <a:gd name="T6" fmla="*/ 4 w 16"/>
                <a:gd name="T7" fmla="*/ 3 h 4"/>
                <a:gd name="T8" fmla="*/ 3 w 16"/>
                <a:gd name="T9" fmla="*/ 0 h 4"/>
                <a:gd name="T10" fmla="*/ 5 w 16"/>
                <a:gd name="T11" fmla="*/ 3 h 4"/>
                <a:gd name="T12" fmla="*/ 4 w 16"/>
                <a:gd name="T13" fmla="*/ 1 h 4"/>
                <a:gd name="T14" fmla="*/ 6 w 16"/>
                <a:gd name="T15" fmla="*/ 3 h 4"/>
                <a:gd name="T16" fmla="*/ 6 w 16"/>
                <a:gd name="T17" fmla="*/ 1 h 4"/>
                <a:gd name="T18" fmla="*/ 7 w 16"/>
                <a:gd name="T19" fmla="*/ 3 h 4"/>
                <a:gd name="T20" fmla="*/ 7 w 16"/>
                <a:gd name="T21" fmla="*/ 0 h 4"/>
                <a:gd name="T22" fmla="*/ 8 w 16"/>
                <a:gd name="T23" fmla="*/ 3 h 4"/>
                <a:gd name="T24" fmla="*/ 8 w 16"/>
                <a:gd name="T25" fmla="*/ 1 h 4"/>
                <a:gd name="T26" fmla="*/ 10 w 16"/>
                <a:gd name="T27" fmla="*/ 3 h 4"/>
                <a:gd name="T28" fmla="*/ 10 w 16"/>
                <a:gd name="T29" fmla="*/ 1 h 4"/>
                <a:gd name="T30" fmla="*/ 11 w 16"/>
                <a:gd name="T31" fmla="*/ 3 h 4"/>
                <a:gd name="T32" fmla="*/ 11 w 16"/>
                <a:gd name="T33" fmla="*/ 1 h 4"/>
                <a:gd name="T34" fmla="*/ 13 w 16"/>
                <a:gd name="T35" fmla="*/ 3 h 4"/>
                <a:gd name="T36" fmla="*/ 12 w 16"/>
                <a:gd name="T37" fmla="*/ 1 h 4"/>
                <a:gd name="T38" fmla="*/ 16 w 16"/>
                <a:gd name="T3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" h="4">
                  <a:moveTo>
                    <a:pt x="0" y="1"/>
                  </a:moveTo>
                  <a:cubicBezTo>
                    <a:pt x="1" y="2"/>
                    <a:pt x="1" y="3"/>
                    <a:pt x="3" y="4"/>
                  </a:cubicBezTo>
                  <a:cubicBezTo>
                    <a:pt x="2" y="2"/>
                    <a:pt x="1" y="1"/>
                    <a:pt x="1" y="0"/>
                  </a:cubicBezTo>
                  <a:cubicBezTo>
                    <a:pt x="2" y="1"/>
                    <a:pt x="3" y="2"/>
                    <a:pt x="4" y="3"/>
                  </a:cubicBezTo>
                  <a:cubicBezTo>
                    <a:pt x="3" y="2"/>
                    <a:pt x="3" y="1"/>
                    <a:pt x="3" y="0"/>
                  </a:cubicBezTo>
                  <a:cubicBezTo>
                    <a:pt x="3" y="1"/>
                    <a:pt x="4" y="2"/>
                    <a:pt x="5" y="3"/>
                  </a:cubicBezTo>
                  <a:cubicBezTo>
                    <a:pt x="5" y="3"/>
                    <a:pt x="5" y="2"/>
                    <a:pt x="4" y="1"/>
                  </a:cubicBezTo>
                  <a:cubicBezTo>
                    <a:pt x="5" y="2"/>
                    <a:pt x="6" y="3"/>
                    <a:pt x="6" y="3"/>
                  </a:cubicBezTo>
                  <a:cubicBezTo>
                    <a:pt x="6" y="3"/>
                    <a:pt x="6" y="2"/>
                    <a:pt x="6" y="1"/>
                  </a:cubicBezTo>
                  <a:cubicBezTo>
                    <a:pt x="5" y="1"/>
                    <a:pt x="7" y="2"/>
                    <a:pt x="7" y="3"/>
                  </a:cubicBezTo>
                  <a:cubicBezTo>
                    <a:pt x="7" y="2"/>
                    <a:pt x="7" y="1"/>
                    <a:pt x="7" y="0"/>
                  </a:cubicBezTo>
                  <a:cubicBezTo>
                    <a:pt x="7" y="1"/>
                    <a:pt x="8" y="2"/>
                    <a:pt x="8" y="3"/>
                  </a:cubicBezTo>
                  <a:cubicBezTo>
                    <a:pt x="9" y="3"/>
                    <a:pt x="8" y="1"/>
                    <a:pt x="8" y="1"/>
                  </a:cubicBezTo>
                  <a:cubicBezTo>
                    <a:pt x="9" y="1"/>
                    <a:pt x="9" y="2"/>
                    <a:pt x="10" y="3"/>
                  </a:cubicBezTo>
                  <a:cubicBezTo>
                    <a:pt x="10" y="2"/>
                    <a:pt x="10" y="2"/>
                    <a:pt x="10" y="1"/>
                  </a:cubicBezTo>
                  <a:cubicBezTo>
                    <a:pt x="10" y="1"/>
                    <a:pt x="10" y="3"/>
                    <a:pt x="11" y="3"/>
                  </a:cubicBezTo>
                  <a:cubicBezTo>
                    <a:pt x="12" y="2"/>
                    <a:pt x="11" y="1"/>
                    <a:pt x="11" y="1"/>
                  </a:cubicBezTo>
                  <a:cubicBezTo>
                    <a:pt x="11" y="2"/>
                    <a:pt x="12" y="2"/>
                    <a:pt x="13" y="3"/>
                  </a:cubicBezTo>
                  <a:cubicBezTo>
                    <a:pt x="13" y="2"/>
                    <a:pt x="12" y="1"/>
                    <a:pt x="12" y="1"/>
                  </a:cubicBezTo>
                  <a:cubicBezTo>
                    <a:pt x="14" y="2"/>
                    <a:pt x="16" y="1"/>
                    <a:pt x="16" y="1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Freeform 176"/>
            <p:cNvSpPr>
              <a:spLocks/>
            </p:cNvSpPr>
            <p:nvPr/>
          </p:nvSpPr>
          <p:spPr bwMode="auto">
            <a:xfrm>
              <a:off x="1946276" y="5275263"/>
              <a:ext cx="525463" cy="120650"/>
            </a:xfrm>
            <a:custGeom>
              <a:avLst/>
              <a:gdLst>
                <a:gd name="T0" fmla="*/ 0 w 13"/>
                <a:gd name="T1" fmla="*/ 0 h 3"/>
                <a:gd name="T2" fmla="*/ 2 w 13"/>
                <a:gd name="T3" fmla="*/ 2 h 3"/>
                <a:gd name="T4" fmla="*/ 2 w 13"/>
                <a:gd name="T5" fmla="*/ 1 h 3"/>
                <a:gd name="T6" fmla="*/ 4 w 13"/>
                <a:gd name="T7" fmla="*/ 2 h 3"/>
                <a:gd name="T8" fmla="*/ 4 w 13"/>
                <a:gd name="T9" fmla="*/ 1 h 3"/>
                <a:gd name="T10" fmla="*/ 6 w 13"/>
                <a:gd name="T11" fmla="*/ 3 h 3"/>
                <a:gd name="T12" fmla="*/ 6 w 13"/>
                <a:gd name="T13" fmla="*/ 1 h 3"/>
                <a:gd name="T14" fmla="*/ 6 w 13"/>
                <a:gd name="T15" fmla="*/ 2 h 3"/>
                <a:gd name="T16" fmla="*/ 6 w 13"/>
                <a:gd name="T17" fmla="*/ 1 h 3"/>
                <a:gd name="T18" fmla="*/ 8 w 13"/>
                <a:gd name="T19" fmla="*/ 2 h 3"/>
                <a:gd name="T20" fmla="*/ 7 w 13"/>
                <a:gd name="T21" fmla="*/ 0 h 3"/>
                <a:gd name="T22" fmla="*/ 9 w 13"/>
                <a:gd name="T23" fmla="*/ 1 h 3"/>
                <a:gd name="T24" fmla="*/ 9 w 13"/>
                <a:gd name="T25" fmla="*/ 0 h 3"/>
                <a:gd name="T26" fmla="*/ 12 w 13"/>
                <a:gd name="T27" fmla="*/ 2 h 3"/>
                <a:gd name="T28" fmla="*/ 11 w 13"/>
                <a:gd name="T29" fmla="*/ 1 h 3"/>
                <a:gd name="T30" fmla="*/ 13 w 13"/>
                <a:gd name="T3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" h="3">
                  <a:moveTo>
                    <a:pt x="0" y="0"/>
                  </a:moveTo>
                  <a:cubicBezTo>
                    <a:pt x="1" y="1"/>
                    <a:pt x="1" y="2"/>
                    <a:pt x="2" y="2"/>
                  </a:cubicBezTo>
                  <a:cubicBezTo>
                    <a:pt x="3" y="2"/>
                    <a:pt x="2" y="1"/>
                    <a:pt x="2" y="1"/>
                  </a:cubicBezTo>
                  <a:cubicBezTo>
                    <a:pt x="3" y="1"/>
                    <a:pt x="3" y="2"/>
                    <a:pt x="4" y="2"/>
                  </a:cubicBezTo>
                  <a:cubicBezTo>
                    <a:pt x="5" y="2"/>
                    <a:pt x="4" y="1"/>
                    <a:pt x="4" y="1"/>
                  </a:cubicBezTo>
                  <a:cubicBezTo>
                    <a:pt x="5" y="1"/>
                    <a:pt x="5" y="2"/>
                    <a:pt x="6" y="3"/>
                  </a:cubicBezTo>
                  <a:cubicBezTo>
                    <a:pt x="6" y="2"/>
                    <a:pt x="6" y="2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7" y="2"/>
                    <a:pt x="6" y="1"/>
                    <a:pt x="6" y="1"/>
                  </a:cubicBezTo>
                  <a:cubicBezTo>
                    <a:pt x="7" y="1"/>
                    <a:pt x="7" y="2"/>
                    <a:pt x="8" y="2"/>
                  </a:cubicBezTo>
                  <a:cubicBezTo>
                    <a:pt x="8" y="1"/>
                    <a:pt x="7" y="0"/>
                    <a:pt x="7" y="0"/>
                  </a:cubicBezTo>
                  <a:cubicBezTo>
                    <a:pt x="7" y="0"/>
                    <a:pt x="8" y="1"/>
                    <a:pt x="9" y="1"/>
                  </a:cubicBezTo>
                  <a:cubicBezTo>
                    <a:pt x="9" y="1"/>
                    <a:pt x="9" y="0"/>
                    <a:pt x="9" y="0"/>
                  </a:cubicBezTo>
                  <a:cubicBezTo>
                    <a:pt x="10" y="1"/>
                    <a:pt x="10" y="1"/>
                    <a:pt x="12" y="2"/>
                  </a:cubicBezTo>
                  <a:cubicBezTo>
                    <a:pt x="12" y="2"/>
                    <a:pt x="11" y="1"/>
                    <a:pt x="11" y="1"/>
                  </a:cubicBezTo>
                  <a:cubicBezTo>
                    <a:pt x="12" y="1"/>
                    <a:pt x="13" y="1"/>
                    <a:pt x="13" y="1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Freeform 177"/>
            <p:cNvSpPr>
              <a:spLocks/>
            </p:cNvSpPr>
            <p:nvPr/>
          </p:nvSpPr>
          <p:spPr bwMode="auto">
            <a:xfrm>
              <a:off x="2189163" y="5476875"/>
              <a:ext cx="122238" cy="80962"/>
            </a:xfrm>
            <a:custGeom>
              <a:avLst/>
              <a:gdLst>
                <a:gd name="T0" fmla="*/ 0 w 3"/>
                <a:gd name="T1" fmla="*/ 1 h 2"/>
                <a:gd name="T2" fmla="*/ 2 w 3"/>
                <a:gd name="T3" fmla="*/ 0 h 2"/>
                <a:gd name="T4" fmla="*/ 2 w 3"/>
                <a:gd name="T5" fmla="*/ 1 h 2"/>
                <a:gd name="T6" fmla="*/ 3 w 3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1"/>
                  </a:moveTo>
                  <a:cubicBezTo>
                    <a:pt x="1" y="1"/>
                    <a:pt x="2" y="2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0"/>
                    <a:pt x="3" y="1"/>
                    <a:pt x="3" y="1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Freeform 178"/>
            <p:cNvSpPr>
              <a:spLocks/>
            </p:cNvSpPr>
            <p:nvPr/>
          </p:nvSpPr>
          <p:spPr bwMode="auto">
            <a:xfrm>
              <a:off x="1381126" y="3168650"/>
              <a:ext cx="1736725" cy="1822450"/>
            </a:xfrm>
            <a:custGeom>
              <a:avLst/>
              <a:gdLst>
                <a:gd name="T0" fmla="*/ 12 w 43"/>
                <a:gd name="T1" fmla="*/ 45 h 45"/>
                <a:gd name="T2" fmla="*/ 5 w 43"/>
                <a:gd name="T3" fmla="*/ 38 h 45"/>
                <a:gd name="T4" fmla="*/ 3 w 43"/>
                <a:gd name="T5" fmla="*/ 28 h 45"/>
                <a:gd name="T6" fmla="*/ 13 w 43"/>
                <a:gd name="T7" fmla="*/ 8 h 45"/>
                <a:gd name="T8" fmla="*/ 36 w 43"/>
                <a:gd name="T9" fmla="*/ 13 h 45"/>
                <a:gd name="T10" fmla="*/ 36 w 43"/>
                <a:gd name="T11" fmla="*/ 41 h 45"/>
                <a:gd name="T12" fmla="*/ 29 w 43"/>
                <a:gd name="T13" fmla="*/ 45 h 45"/>
                <a:gd name="T14" fmla="*/ 26 w 43"/>
                <a:gd name="T15" fmla="*/ 7 h 45"/>
                <a:gd name="T16" fmla="*/ 10 w 43"/>
                <a:gd name="T17" fmla="*/ 40 h 45"/>
                <a:gd name="T18" fmla="*/ 14 w 43"/>
                <a:gd name="T1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5">
                  <a:moveTo>
                    <a:pt x="12" y="45"/>
                  </a:moveTo>
                  <a:cubicBezTo>
                    <a:pt x="9" y="44"/>
                    <a:pt x="6" y="40"/>
                    <a:pt x="5" y="38"/>
                  </a:cubicBezTo>
                  <a:cubicBezTo>
                    <a:pt x="3" y="35"/>
                    <a:pt x="3" y="32"/>
                    <a:pt x="3" y="28"/>
                  </a:cubicBezTo>
                  <a:cubicBezTo>
                    <a:pt x="2" y="20"/>
                    <a:pt x="6" y="12"/>
                    <a:pt x="13" y="8"/>
                  </a:cubicBezTo>
                  <a:cubicBezTo>
                    <a:pt x="22" y="3"/>
                    <a:pt x="30" y="5"/>
                    <a:pt x="36" y="13"/>
                  </a:cubicBezTo>
                  <a:cubicBezTo>
                    <a:pt x="42" y="22"/>
                    <a:pt x="43" y="33"/>
                    <a:pt x="36" y="41"/>
                  </a:cubicBezTo>
                  <a:cubicBezTo>
                    <a:pt x="34" y="43"/>
                    <a:pt x="31" y="44"/>
                    <a:pt x="29" y="45"/>
                  </a:cubicBezTo>
                  <a:cubicBezTo>
                    <a:pt x="43" y="35"/>
                    <a:pt x="42" y="14"/>
                    <a:pt x="26" y="7"/>
                  </a:cubicBezTo>
                  <a:cubicBezTo>
                    <a:pt x="8" y="0"/>
                    <a:pt x="0" y="29"/>
                    <a:pt x="10" y="40"/>
                  </a:cubicBezTo>
                  <a:cubicBezTo>
                    <a:pt x="11" y="41"/>
                    <a:pt x="13" y="43"/>
                    <a:pt x="14" y="44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Freeform 179"/>
            <p:cNvSpPr>
              <a:spLocks/>
            </p:cNvSpPr>
            <p:nvPr/>
          </p:nvSpPr>
          <p:spPr bwMode="auto">
            <a:xfrm>
              <a:off x="774701" y="3168650"/>
              <a:ext cx="485775" cy="323850"/>
            </a:xfrm>
            <a:custGeom>
              <a:avLst/>
              <a:gdLst>
                <a:gd name="T0" fmla="*/ 7 w 12"/>
                <a:gd name="T1" fmla="*/ 0 h 8"/>
                <a:gd name="T2" fmla="*/ 0 w 12"/>
                <a:gd name="T3" fmla="*/ 8 h 8"/>
                <a:gd name="T4" fmla="*/ 8 w 12"/>
                <a:gd name="T5" fmla="*/ 0 h 8"/>
                <a:gd name="T6" fmla="*/ 12 w 12"/>
                <a:gd name="T7" fmla="*/ 6 h 8"/>
                <a:gd name="T8" fmla="*/ 9 w 12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8">
                  <a:moveTo>
                    <a:pt x="7" y="0"/>
                  </a:moveTo>
                  <a:cubicBezTo>
                    <a:pt x="9" y="4"/>
                    <a:pt x="4" y="8"/>
                    <a:pt x="0" y="8"/>
                  </a:cubicBezTo>
                  <a:cubicBezTo>
                    <a:pt x="4" y="8"/>
                    <a:pt x="9" y="4"/>
                    <a:pt x="8" y="0"/>
                  </a:cubicBezTo>
                  <a:cubicBezTo>
                    <a:pt x="8" y="2"/>
                    <a:pt x="10" y="6"/>
                    <a:pt x="12" y="6"/>
                  </a:cubicBezTo>
                  <a:cubicBezTo>
                    <a:pt x="10" y="6"/>
                    <a:pt x="9" y="2"/>
                    <a:pt x="9" y="0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Freeform 180"/>
            <p:cNvSpPr>
              <a:spLocks/>
            </p:cNvSpPr>
            <p:nvPr/>
          </p:nvSpPr>
          <p:spPr bwMode="auto">
            <a:xfrm>
              <a:off x="3805238" y="2601913"/>
              <a:ext cx="201613" cy="323850"/>
            </a:xfrm>
            <a:custGeom>
              <a:avLst/>
              <a:gdLst>
                <a:gd name="T0" fmla="*/ 0 w 5"/>
                <a:gd name="T1" fmla="*/ 1 h 8"/>
                <a:gd name="T2" fmla="*/ 5 w 5"/>
                <a:gd name="T3" fmla="*/ 8 h 8"/>
                <a:gd name="T4" fmla="*/ 0 w 5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8">
                  <a:moveTo>
                    <a:pt x="0" y="1"/>
                  </a:moveTo>
                  <a:cubicBezTo>
                    <a:pt x="0" y="3"/>
                    <a:pt x="2" y="7"/>
                    <a:pt x="5" y="8"/>
                  </a:cubicBezTo>
                  <a:cubicBezTo>
                    <a:pt x="2" y="8"/>
                    <a:pt x="0" y="3"/>
                    <a:pt x="0" y="0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Freeform 181"/>
            <p:cNvSpPr>
              <a:spLocks/>
            </p:cNvSpPr>
            <p:nvPr/>
          </p:nvSpPr>
          <p:spPr bwMode="auto">
            <a:xfrm>
              <a:off x="3441701" y="3533775"/>
              <a:ext cx="201613" cy="282575"/>
            </a:xfrm>
            <a:custGeom>
              <a:avLst/>
              <a:gdLst>
                <a:gd name="T0" fmla="*/ 0 w 5"/>
                <a:gd name="T1" fmla="*/ 0 h 7"/>
                <a:gd name="T2" fmla="*/ 5 w 5"/>
                <a:gd name="T3" fmla="*/ 5 h 7"/>
                <a:gd name="T4" fmla="*/ 0 w 5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7">
                  <a:moveTo>
                    <a:pt x="0" y="0"/>
                  </a:moveTo>
                  <a:cubicBezTo>
                    <a:pt x="0" y="2"/>
                    <a:pt x="2" y="7"/>
                    <a:pt x="5" y="5"/>
                  </a:cubicBezTo>
                  <a:cubicBezTo>
                    <a:pt x="2" y="6"/>
                    <a:pt x="0" y="2"/>
                    <a:pt x="0" y="0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 flipH="1">
            <a:off x="925121" y="5075124"/>
            <a:ext cx="2646878" cy="903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92F2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Arial" pitchFamily="34" charset="0"/>
              </a:rPr>
              <a:t>研究</a:t>
            </a:r>
            <a:r>
              <a:rPr kumimoji="0" lang="zh-TW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92F2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Arial" pitchFamily="34" charset="0"/>
              </a:rPr>
              <a:t>方式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392F2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Arial" pitchFamily="34" charset="0"/>
            </a:endParaRPr>
          </a:p>
        </p:txBody>
      </p:sp>
      <p:sp>
        <p:nvSpPr>
          <p:cNvPr id="26" name="文本框 25" descr="e7d195523061f1c0deeec63e560781cfd59afb0ea006f2a87ABB68BF51EA6619813959095094C18C62A12F549504892A4AAA8C1554C6663626E05CA27F281A14E6983772AFC3FB97135759321DEA3D704CB8FFD9D2544D20ADDCB4FC824F904E0D83D989474D2C72C21C19999FBBACD7FA81DBC650697183C998B58960BA5FD542E56B4FBC2C958F"/>
          <p:cNvSpPr txBox="1"/>
          <p:nvPr/>
        </p:nvSpPr>
        <p:spPr>
          <a:xfrm>
            <a:off x="5177498" y="2150105"/>
            <a:ext cx="5365519" cy="347415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4C5D86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          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4C5D86"/>
              </a:solidFill>
              <a:effectLst/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  <a:cs typeface="+mn-cs"/>
            </a:endParaRPr>
          </a:p>
          <a:p>
            <a:pPr lvl="0">
              <a:lnSpc>
                <a:spcPct val="150000"/>
              </a:lnSpc>
            </a:pPr>
            <a:r>
              <a:rPr lang="zh-TW" altLang="en-US" sz="28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利用一維卷積神經網路，進行中文客戶評論分析</a:t>
            </a:r>
            <a:endParaRPr lang="en-US" altLang="zh-TW" sz="28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endParaRPr lang="en-US" altLang="zh-TW" sz="24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TW" altLang="en-US" sz="24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過程中不是以詞為基礎，而是以字為基礎</a:t>
            </a:r>
          </a:p>
        </p:txBody>
      </p:sp>
    </p:spTree>
    <p:extLst>
      <p:ext uri="{BB962C8B-B14F-4D97-AF65-F5344CB8AC3E}">
        <p14:creationId xmlns:p14="http://schemas.microsoft.com/office/powerpoint/2010/main" val="8585970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5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735279" y="443529"/>
            <a:ext cx="481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讀懂客戶的心</a:t>
            </a:r>
          </a:p>
        </p:txBody>
      </p:sp>
      <p:grpSp>
        <p:nvGrpSpPr>
          <p:cNvPr id="27" name="组合 12">
            <a:extLst>
              <a:ext uri="{FF2B5EF4-FFF2-40B4-BE49-F238E27FC236}">
                <a16:creationId xmlns:a16="http://schemas.microsoft.com/office/drawing/2014/main" id="{1F812455-31AE-4056-A5F7-51EA62FE83D3}"/>
              </a:ext>
            </a:extLst>
          </p:cNvPr>
          <p:cNvGrpSpPr/>
          <p:nvPr/>
        </p:nvGrpSpPr>
        <p:grpSpPr>
          <a:xfrm>
            <a:off x="1814250" y="1725244"/>
            <a:ext cx="3113913" cy="2063363"/>
            <a:chOff x="1064950" y="4295020"/>
            <a:chExt cx="3113913" cy="2063363"/>
          </a:xfrm>
        </p:grpSpPr>
        <p:sp>
          <p:nvSpPr>
            <p:cNvPr id="29" name="Freeform 56">
              <a:extLst>
                <a:ext uri="{FF2B5EF4-FFF2-40B4-BE49-F238E27FC236}">
                  <a16:creationId xmlns:a16="http://schemas.microsoft.com/office/drawing/2014/main" id="{83C39AC3-0C93-4600-B2D7-11EC1888AD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950" y="4295020"/>
              <a:ext cx="3113913" cy="2063363"/>
            </a:xfrm>
            <a:custGeom>
              <a:avLst/>
              <a:gdLst>
                <a:gd name="T0" fmla="*/ 145 w 153"/>
                <a:gd name="T1" fmla="*/ 2 h 52"/>
                <a:gd name="T2" fmla="*/ 143 w 153"/>
                <a:gd name="T3" fmla="*/ 4 h 52"/>
                <a:gd name="T4" fmla="*/ 121 w 153"/>
                <a:gd name="T5" fmla="*/ 3 h 52"/>
                <a:gd name="T6" fmla="*/ 84 w 153"/>
                <a:gd name="T7" fmla="*/ 4 h 52"/>
                <a:gd name="T8" fmla="*/ 29 w 153"/>
                <a:gd name="T9" fmla="*/ 3 h 52"/>
                <a:gd name="T10" fmla="*/ 23 w 153"/>
                <a:gd name="T11" fmla="*/ 4 h 52"/>
                <a:gd name="T12" fmla="*/ 7 w 153"/>
                <a:gd name="T13" fmla="*/ 4 h 52"/>
                <a:gd name="T14" fmla="*/ 4 w 153"/>
                <a:gd name="T15" fmla="*/ 33 h 52"/>
                <a:gd name="T16" fmla="*/ 5 w 153"/>
                <a:gd name="T17" fmla="*/ 45 h 52"/>
                <a:gd name="T18" fmla="*/ 17 w 153"/>
                <a:gd name="T19" fmla="*/ 49 h 52"/>
                <a:gd name="T20" fmla="*/ 27 w 153"/>
                <a:gd name="T21" fmla="*/ 49 h 52"/>
                <a:gd name="T22" fmla="*/ 38 w 153"/>
                <a:gd name="T23" fmla="*/ 48 h 52"/>
                <a:gd name="T24" fmla="*/ 41 w 153"/>
                <a:gd name="T25" fmla="*/ 49 h 52"/>
                <a:gd name="T26" fmla="*/ 57 w 153"/>
                <a:gd name="T27" fmla="*/ 48 h 52"/>
                <a:gd name="T28" fmla="*/ 61 w 153"/>
                <a:gd name="T29" fmla="*/ 49 h 52"/>
                <a:gd name="T30" fmla="*/ 68 w 153"/>
                <a:gd name="T31" fmla="*/ 49 h 52"/>
                <a:gd name="T32" fmla="*/ 102 w 153"/>
                <a:gd name="T33" fmla="*/ 49 h 52"/>
                <a:gd name="T34" fmla="*/ 149 w 153"/>
                <a:gd name="T35" fmla="*/ 49 h 52"/>
                <a:gd name="T36" fmla="*/ 150 w 153"/>
                <a:gd name="T37" fmla="*/ 24 h 52"/>
                <a:gd name="T38" fmla="*/ 150 w 153"/>
                <a:gd name="T39" fmla="*/ 3 h 52"/>
                <a:gd name="T40" fmla="*/ 151 w 153"/>
                <a:gd name="T41" fmla="*/ 1 h 52"/>
                <a:gd name="T42" fmla="*/ 153 w 153"/>
                <a:gd name="T43" fmla="*/ 3 h 52"/>
                <a:gd name="T44" fmla="*/ 152 w 153"/>
                <a:gd name="T45" fmla="*/ 5 h 52"/>
                <a:gd name="T46" fmla="*/ 152 w 153"/>
                <a:gd name="T47" fmla="*/ 24 h 52"/>
                <a:gd name="T48" fmla="*/ 151 w 153"/>
                <a:gd name="T49" fmla="*/ 27 h 52"/>
                <a:gd name="T50" fmla="*/ 152 w 153"/>
                <a:gd name="T51" fmla="*/ 36 h 52"/>
                <a:gd name="T52" fmla="*/ 153 w 153"/>
                <a:gd name="T53" fmla="*/ 49 h 52"/>
                <a:gd name="T54" fmla="*/ 152 w 153"/>
                <a:gd name="T55" fmla="*/ 52 h 52"/>
                <a:gd name="T56" fmla="*/ 135 w 153"/>
                <a:gd name="T57" fmla="*/ 49 h 52"/>
                <a:gd name="T58" fmla="*/ 109 w 153"/>
                <a:gd name="T59" fmla="*/ 50 h 52"/>
                <a:gd name="T60" fmla="*/ 100 w 153"/>
                <a:gd name="T61" fmla="*/ 51 h 52"/>
                <a:gd name="T62" fmla="*/ 72 w 153"/>
                <a:gd name="T63" fmla="*/ 52 h 52"/>
                <a:gd name="T64" fmla="*/ 57 w 153"/>
                <a:gd name="T65" fmla="*/ 50 h 52"/>
                <a:gd name="T66" fmla="*/ 17 w 153"/>
                <a:gd name="T67" fmla="*/ 51 h 52"/>
                <a:gd name="T68" fmla="*/ 3 w 153"/>
                <a:gd name="T69" fmla="*/ 52 h 52"/>
                <a:gd name="T70" fmla="*/ 3 w 153"/>
                <a:gd name="T71" fmla="*/ 46 h 52"/>
                <a:gd name="T72" fmla="*/ 2 w 153"/>
                <a:gd name="T73" fmla="*/ 43 h 52"/>
                <a:gd name="T74" fmla="*/ 4 w 153"/>
                <a:gd name="T75" fmla="*/ 4 h 52"/>
                <a:gd name="T76" fmla="*/ 0 w 153"/>
                <a:gd name="T77" fmla="*/ 3 h 52"/>
                <a:gd name="T78" fmla="*/ 3 w 153"/>
                <a:gd name="T79" fmla="*/ 2 h 52"/>
                <a:gd name="T80" fmla="*/ 19 w 153"/>
                <a:gd name="T81" fmla="*/ 2 h 52"/>
                <a:gd name="T82" fmla="*/ 27 w 153"/>
                <a:gd name="T83" fmla="*/ 1 h 52"/>
                <a:gd name="T84" fmla="*/ 35 w 153"/>
                <a:gd name="T85" fmla="*/ 2 h 52"/>
                <a:gd name="T86" fmla="*/ 44 w 153"/>
                <a:gd name="T87" fmla="*/ 1 h 52"/>
                <a:gd name="T88" fmla="*/ 83 w 153"/>
                <a:gd name="T89" fmla="*/ 2 h 52"/>
                <a:gd name="T90" fmla="*/ 92 w 153"/>
                <a:gd name="T91" fmla="*/ 2 h 52"/>
                <a:gd name="T92" fmla="*/ 123 w 153"/>
                <a:gd name="T93" fmla="*/ 1 h 52"/>
                <a:gd name="T94" fmla="*/ 135 w 153"/>
                <a:gd name="T95" fmla="*/ 1 h 52"/>
                <a:gd name="T96" fmla="*/ 145 w 153"/>
                <a:gd name="T97" fmla="*/ 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3" h="52">
                  <a:moveTo>
                    <a:pt x="145" y="2"/>
                  </a:moveTo>
                  <a:cubicBezTo>
                    <a:pt x="145" y="4"/>
                    <a:pt x="142" y="3"/>
                    <a:pt x="143" y="4"/>
                  </a:cubicBezTo>
                  <a:cubicBezTo>
                    <a:pt x="135" y="4"/>
                    <a:pt x="129" y="2"/>
                    <a:pt x="121" y="3"/>
                  </a:cubicBezTo>
                  <a:cubicBezTo>
                    <a:pt x="110" y="3"/>
                    <a:pt x="98" y="4"/>
                    <a:pt x="84" y="4"/>
                  </a:cubicBezTo>
                  <a:cubicBezTo>
                    <a:pt x="66" y="4"/>
                    <a:pt x="47" y="3"/>
                    <a:pt x="29" y="3"/>
                  </a:cubicBezTo>
                  <a:cubicBezTo>
                    <a:pt x="27" y="3"/>
                    <a:pt x="25" y="4"/>
                    <a:pt x="23" y="4"/>
                  </a:cubicBezTo>
                  <a:cubicBezTo>
                    <a:pt x="18" y="4"/>
                    <a:pt x="12" y="3"/>
                    <a:pt x="7" y="4"/>
                  </a:cubicBezTo>
                  <a:cubicBezTo>
                    <a:pt x="4" y="13"/>
                    <a:pt x="4" y="23"/>
                    <a:pt x="4" y="33"/>
                  </a:cubicBezTo>
                  <a:cubicBezTo>
                    <a:pt x="4" y="37"/>
                    <a:pt x="4" y="41"/>
                    <a:pt x="5" y="45"/>
                  </a:cubicBezTo>
                  <a:cubicBezTo>
                    <a:pt x="3" y="51"/>
                    <a:pt x="12" y="49"/>
                    <a:pt x="17" y="49"/>
                  </a:cubicBezTo>
                  <a:cubicBezTo>
                    <a:pt x="20" y="49"/>
                    <a:pt x="24" y="49"/>
                    <a:pt x="27" y="49"/>
                  </a:cubicBezTo>
                  <a:cubicBezTo>
                    <a:pt x="31" y="49"/>
                    <a:pt x="33" y="48"/>
                    <a:pt x="38" y="48"/>
                  </a:cubicBezTo>
                  <a:cubicBezTo>
                    <a:pt x="39" y="48"/>
                    <a:pt x="40" y="49"/>
                    <a:pt x="41" y="49"/>
                  </a:cubicBezTo>
                  <a:cubicBezTo>
                    <a:pt x="47" y="49"/>
                    <a:pt x="51" y="48"/>
                    <a:pt x="57" y="48"/>
                  </a:cubicBezTo>
                  <a:cubicBezTo>
                    <a:pt x="59" y="48"/>
                    <a:pt x="60" y="49"/>
                    <a:pt x="61" y="49"/>
                  </a:cubicBezTo>
                  <a:cubicBezTo>
                    <a:pt x="63" y="50"/>
                    <a:pt x="66" y="49"/>
                    <a:pt x="68" y="49"/>
                  </a:cubicBezTo>
                  <a:cubicBezTo>
                    <a:pt x="79" y="50"/>
                    <a:pt x="91" y="50"/>
                    <a:pt x="102" y="49"/>
                  </a:cubicBezTo>
                  <a:cubicBezTo>
                    <a:pt x="118" y="48"/>
                    <a:pt x="132" y="47"/>
                    <a:pt x="149" y="49"/>
                  </a:cubicBezTo>
                  <a:cubicBezTo>
                    <a:pt x="149" y="40"/>
                    <a:pt x="150" y="33"/>
                    <a:pt x="150" y="24"/>
                  </a:cubicBezTo>
                  <a:cubicBezTo>
                    <a:pt x="150" y="16"/>
                    <a:pt x="149" y="11"/>
                    <a:pt x="150" y="3"/>
                  </a:cubicBezTo>
                  <a:cubicBezTo>
                    <a:pt x="151" y="3"/>
                    <a:pt x="151" y="2"/>
                    <a:pt x="151" y="1"/>
                  </a:cubicBezTo>
                  <a:cubicBezTo>
                    <a:pt x="152" y="1"/>
                    <a:pt x="153" y="3"/>
                    <a:pt x="153" y="3"/>
                  </a:cubicBezTo>
                  <a:cubicBezTo>
                    <a:pt x="153" y="4"/>
                    <a:pt x="152" y="4"/>
                    <a:pt x="152" y="5"/>
                  </a:cubicBezTo>
                  <a:cubicBezTo>
                    <a:pt x="151" y="12"/>
                    <a:pt x="152" y="18"/>
                    <a:pt x="152" y="24"/>
                  </a:cubicBezTo>
                  <a:cubicBezTo>
                    <a:pt x="152" y="25"/>
                    <a:pt x="151" y="26"/>
                    <a:pt x="151" y="27"/>
                  </a:cubicBezTo>
                  <a:cubicBezTo>
                    <a:pt x="151" y="30"/>
                    <a:pt x="152" y="33"/>
                    <a:pt x="152" y="36"/>
                  </a:cubicBezTo>
                  <a:cubicBezTo>
                    <a:pt x="151" y="41"/>
                    <a:pt x="149" y="47"/>
                    <a:pt x="153" y="49"/>
                  </a:cubicBezTo>
                  <a:cubicBezTo>
                    <a:pt x="152" y="50"/>
                    <a:pt x="152" y="51"/>
                    <a:pt x="152" y="52"/>
                  </a:cubicBezTo>
                  <a:cubicBezTo>
                    <a:pt x="147" y="49"/>
                    <a:pt x="140" y="51"/>
                    <a:pt x="135" y="49"/>
                  </a:cubicBezTo>
                  <a:cubicBezTo>
                    <a:pt x="128" y="49"/>
                    <a:pt x="116" y="50"/>
                    <a:pt x="109" y="50"/>
                  </a:cubicBezTo>
                  <a:cubicBezTo>
                    <a:pt x="107" y="51"/>
                    <a:pt x="103" y="51"/>
                    <a:pt x="100" y="51"/>
                  </a:cubicBezTo>
                  <a:cubicBezTo>
                    <a:pt x="91" y="51"/>
                    <a:pt x="81" y="52"/>
                    <a:pt x="72" y="52"/>
                  </a:cubicBezTo>
                  <a:cubicBezTo>
                    <a:pt x="67" y="52"/>
                    <a:pt x="61" y="52"/>
                    <a:pt x="57" y="50"/>
                  </a:cubicBezTo>
                  <a:cubicBezTo>
                    <a:pt x="44" y="50"/>
                    <a:pt x="30" y="51"/>
                    <a:pt x="17" y="51"/>
                  </a:cubicBezTo>
                  <a:cubicBezTo>
                    <a:pt x="13" y="52"/>
                    <a:pt x="7" y="52"/>
                    <a:pt x="3" y="52"/>
                  </a:cubicBezTo>
                  <a:cubicBezTo>
                    <a:pt x="2" y="50"/>
                    <a:pt x="3" y="48"/>
                    <a:pt x="3" y="46"/>
                  </a:cubicBezTo>
                  <a:cubicBezTo>
                    <a:pt x="3" y="45"/>
                    <a:pt x="2" y="44"/>
                    <a:pt x="2" y="43"/>
                  </a:cubicBezTo>
                  <a:cubicBezTo>
                    <a:pt x="1" y="30"/>
                    <a:pt x="3" y="19"/>
                    <a:pt x="4" y="4"/>
                  </a:cubicBezTo>
                  <a:cubicBezTo>
                    <a:pt x="4" y="3"/>
                    <a:pt x="1" y="4"/>
                    <a:pt x="0" y="3"/>
                  </a:cubicBezTo>
                  <a:cubicBezTo>
                    <a:pt x="1" y="1"/>
                    <a:pt x="2" y="1"/>
                    <a:pt x="3" y="2"/>
                  </a:cubicBezTo>
                  <a:cubicBezTo>
                    <a:pt x="8" y="1"/>
                    <a:pt x="14" y="2"/>
                    <a:pt x="19" y="2"/>
                  </a:cubicBezTo>
                  <a:cubicBezTo>
                    <a:pt x="22" y="2"/>
                    <a:pt x="25" y="1"/>
                    <a:pt x="27" y="1"/>
                  </a:cubicBezTo>
                  <a:cubicBezTo>
                    <a:pt x="30" y="1"/>
                    <a:pt x="32" y="2"/>
                    <a:pt x="35" y="2"/>
                  </a:cubicBezTo>
                  <a:cubicBezTo>
                    <a:pt x="38" y="2"/>
                    <a:pt x="41" y="2"/>
                    <a:pt x="44" y="1"/>
                  </a:cubicBezTo>
                  <a:cubicBezTo>
                    <a:pt x="56" y="1"/>
                    <a:pt x="70" y="2"/>
                    <a:pt x="83" y="2"/>
                  </a:cubicBezTo>
                  <a:cubicBezTo>
                    <a:pt x="86" y="2"/>
                    <a:pt x="89" y="2"/>
                    <a:pt x="92" y="2"/>
                  </a:cubicBezTo>
                  <a:cubicBezTo>
                    <a:pt x="101" y="2"/>
                    <a:pt x="113" y="1"/>
                    <a:pt x="123" y="1"/>
                  </a:cubicBezTo>
                  <a:cubicBezTo>
                    <a:pt x="127" y="1"/>
                    <a:pt x="131" y="1"/>
                    <a:pt x="135" y="1"/>
                  </a:cubicBezTo>
                  <a:cubicBezTo>
                    <a:pt x="138" y="2"/>
                    <a:pt x="142" y="0"/>
                    <a:pt x="145" y="2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AA20441F-2AEC-4C7A-B5BE-4F5582939EA5}"/>
                </a:ext>
              </a:extLst>
            </p:cNvPr>
            <p:cNvSpPr/>
            <p:nvPr/>
          </p:nvSpPr>
          <p:spPr>
            <a:xfrm>
              <a:off x="1272818" y="4849647"/>
              <a:ext cx="2698175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2800" b="1" dirty="0">
                  <a:solidFill>
                    <a:srgbClr val="392F2F"/>
                  </a:solidFill>
                  <a:latin typeface="Bradley Hand ITC" panose="03070402050302030203" pitchFamily="66" charset="0"/>
                  <a:ea typeface="叶根友小京楷简体" panose="02010601030101010101" pitchFamily="2" charset="-122"/>
                </a:rPr>
                <a:t>味道還不錯就</a:t>
              </a:r>
              <a:endParaRPr lang="en-US" altLang="zh-TW" sz="2800" b="1" dirty="0">
                <a:solidFill>
                  <a:srgbClr val="392F2F"/>
                </a:solidFill>
                <a:latin typeface="Bradley Hand ITC" panose="03070402050302030203" pitchFamily="66" charset="0"/>
                <a:ea typeface="叶根友小京楷简体" panose="02010601030101010101" pitchFamily="2" charset="-122"/>
              </a:endParaRPr>
            </a:p>
            <a:p>
              <a:r>
                <a:rPr lang="zh-TW" altLang="en-US" sz="2800" b="1" dirty="0">
                  <a:solidFill>
                    <a:srgbClr val="392F2F"/>
                  </a:solidFill>
                  <a:latin typeface="Bradley Hand ITC" panose="03070402050302030203" pitchFamily="66" charset="0"/>
                  <a:ea typeface="叶根友小京楷简体" panose="02010601030101010101" pitchFamily="2" charset="-122"/>
                </a:rPr>
                <a:t>是環境吵雜了些</a:t>
              </a:r>
              <a:endParaRPr lang="zh-CN" altLang="en-US" sz="2800" dirty="0">
                <a:solidFill>
                  <a:srgbClr val="392F2F"/>
                </a:solidFill>
              </a:endParaRPr>
            </a:p>
          </p:txBody>
        </p:sp>
      </p:grpSp>
      <p:sp>
        <p:nvSpPr>
          <p:cNvPr id="31" name="Freeform 56">
            <a:extLst>
              <a:ext uri="{FF2B5EF4-FFF2-40B4-BE49-F238E27FC236}">
                <a16:creationId xmlns:a16="http://schemas.microsoft.com/office/drawing/2014/main" id="{1A19A9C1-BDF3-4E06-89D8-EA9B285A3227}"/>
              </a:ext>
            </a:extLst>
          </p:cNvPr>
          <p:cNvSpPr>
            <a:spLocks/>
          </p:cNvSpPr>
          <p:nvPr/>
        </p:nvSpPr>
        <p:spPr bwMode="auto">
          <a:xfrm>
            <a:off x="1814250" y="4168522"/>
            <a:ext cx="3113913" cy="2063363"/>
          </a:xfrm>
          <a:custGeom>
            <a:avLst/>
            <a:gdLst>
              <a:gd name="T0" fmla="*/ 145 w 153"/>
              <a:gd name="T1" fmla="*/ 2 h 52"/>
              <a:gd name="T2" fmla="*/ 143 w 153"/>
              <a:gd name="T3" fmla="*/ 4 h 52"/>
              <a:gd name="T4" fmla="*/ 121 w 153"/>
              <a:gd name="T5" fmla="*/ 3 h 52"/>
              <a:gd name="T6" fmla="*/ 84 w 153"/>
              <a:gd name="T7" fmla="*/ 4 h 52"/>
              <a:gd name="T8" fmla="*/ 29 w 153"/>
              <a:gd name="T9" fmla="*/ 3 h 52"/>
              <a:gd name="T10" fmla="*/ 23 w 153"/>
              <a:gd name="T11" fmla="*/ 4 h 52"/>
              <a:gd name="T12" fmla="*/ 7 w 153"/>
              <a:gd name="T13" fmla="*/ 4 h 52"/>
              <a:gd name="T14" fmla="*/ 4 w 153"/>
              <a:gd name="T15" fmla="*/ 33 h 52"/>
              <a:gd name="T16" fmla="*/ 5 w 153"/>
              <a:gd name="T17" fmla="*/ 45 h 52"/>
              <a:gd name="T18" fmla="*/ 17 w 153"/>
              <a:gd name="T19" fmla="*/ 49 h 52"/>
              <a:gd name="T20" fmla="*/ 27 w 153"/>
              <a:gd name="T21" fmla="*/ 49 h 52"/>
              <a:gd name="T22" fmla="*/ 38 w 153"/>
              <a:gd name="T23" fmla="*/ 48 h 52"/>
              <a:gd name="T24" fmla="*/ 41 w 153"/>
              <a:gd name="T25" fmla="*/ 49 h 52"/>
              <a:gd name="T26" fmla="*/ 57 w 153"/>
              <a:gd name="T27" fmla="*/ 48 h 52"/>
              <a:gd name="T28" fmla="*/ 61 w 153"/>
              <a:gd name="T29" fmla="*/ 49 h 52"/>
              <a:gd name="T30" fmla="*/ 68 w 153"/>
              <a:gd name="T31" fmla="*/ 49 h 52"/>
              <a:gd name="T32" fmla="*/ 102 w 153"/>
              <a:gd name="T33" fmla="*/ 49 h 52"/>
              <a:gd name="T34" fmla="*/ 149 w 153"/>
              <a:gd name="T35" fmla="*/ 49 h 52"/>
              <a:gd name="T36" fmla="*/ 150 w 153"/>
              <a:gd name="T37" fmla="*/ 24 h 52"/>
              <a:gd name="T38" fmla="*/ 150 w 153"/>
              <a:gd name="T39" fmla="*/ 3 h 52"/>
              <a:gd name="T40" fmla="*/ 151 w 153"/>
              <a:gd name="T41" fmla="*/ 1 h 52"/>
              <a:gd name="T42" fmla="*/ 153 w 153"/>
              <a:gd name="T43" fmla="*/ 3 h 52"/>
              <a:gd name="T44" fmla="*/ 152 w 153"/>
              <a:gd name="T45" fmla="*/ 5 h 52"/>
              <a:gd name="T46" fmla="*/ 152 w 153"/>
              <a:gd name="T47" fmla="*/ 24 h 52"/>
              <a:gd name="T48" fmla="*/ 151 w 153"/>
              <a:gd name="T49" fmla="*/ 27 h 52"/>
              <a:gd name="T50" fmla="*/ 152 w 153"/>
              <a:gd name="T51" fmla="*/ 36 h 52"/>
              <a:gd name="T52" fmla="*/ 153 w 153"/>
              <a:gd name="T53" fmla="*/ 49 h 52"/>
              <a:gd name="T54" fmla="*/ 152 w 153"/>
              <a:gd name="T55" fmla="*/ 52 h 52"/>
              <a:gd name="T56" fmla="*/ 135 w 153"/>
              <a:gd name="T57" fmla="*/ 49 h 52"/>
              <a:gd name="T58" fmla="*/ 109 w 153"/>
              <a:gd name="T59" fmla="*/ 50 h 52"/>
              <a:gd name="T60" fmla="*/ 100 w 153"/>
              <a:gd name="T61" fmla="*/ 51 h 52"/>
              <a:gd name="T62" fmla="*/ 72 w 153"/>
              <a:gd name="T63" fmla="*/ 52 h 52"/>
              <a:gd name="T64" fmla="*/ 57 w 153"/>
              <a:gd name="T65" fmla="*/ 50 h 52"/>
              <a:gd name="T66" fmla="*/ 17 w 153"/>
              <a:gd name="T67" fmla="*/ 51 h 52"/>
              <a:gd name="T68" fmla="*/ 3 w 153"/>
              <a:gd name="T69" fmla="*/ 52 h 52"/>
              <a:gd name="T70" fmla="*/ 3 w 153"/>
              <a:gd name="T71" fmla="*/ 46 h 52"/>
              <a:gd name="T72" fmla="*/ 2 w 153"/>
              <a:gd name="T73" fmla="*/ 43 h 52"/>
              <a:gd name="T74" fmla="*/ 4 w 153"/>
              <a:gd name="T75" fmla="*/ 4 h 52"/>
              <a:gd name="T76" fmla="*/ 0 w 153"/>
              <a:gd name="T77" fmla="*/ 3 h 52"/>
              <a:gd name="T78" fmla="*/ 3 w 153"/>
              <a:gd name="T79" fmla="*/ 2 h 52"/>
              <a:gd name="T80" fmla="*/ 19 w 153"/>
              <a:gd name="T81" fmla="*/ 2 h 52"/>
              <a:gd name="T82" fmla="*/ 27 w 153"/>
              <a:gd name="T83" fmla="*/ 1 h 52"/>
              <a:gd name="T84" fmla="*/ 35 w 153"/>
              <a:gd name="T85" fmla="*/ 2 h 52"/>
              <a:gd name="T86" fmla="*/ 44 w 153"/>
              <a:gd name="T87" fmla="*/ 1 h 52"/>
              <a:gd name="T88" fmla="*/ 83 w 153"/>
              <a:gd name="T89" fmla="*/ 2 h 52"/>
              <a:gd name="T90" fmla="*/ 92 w 153"/>
              <a:gd name="T91" fmla="*/ 2 h 52"/>
              <a:gd name="T92" fmla="*/ 123 w 153"/>
              <a:gd name="T93" fmla="*/ 1 h 52"/>
              <a:gd name="T94" fmla="*/ 135 w 153"/>
              <a:gd name="T95" fmla="*/ 1 h 52"/>
              <a:gd name="T96" fmla="*/ 145 w 153"/>
              <a:gd name="T97" fmla="*/ 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3" h="52">
                <a:moveTo>
                  <a:pt x="145" y="2"/>
                </a:moveTo>
                <a:cubicBezTo>
                  <a:pt x="145" y="4"/>
                  <a:pt x="142" y="3"/>
                  <a:pt x="143" y="4"/>
                </a:cubicBezTo>
                <a:cubicBezTo>
                  <a:pt x="135" y="4"/>
                  <a:pt x="129" y="2"/>
                  <a:pt x="121" y="3"/>
                </a:cubicBezTo>
                <a:cubicBezTo>
                  <a:pt x="110" y="3"/>
                  <a:pt x="98" y="4"/>
                  <a:pt x="84" y="4"/>
                </a:cubicBezTo>
                <a:cubicBezTo>
                  <a:pt x="66" y="4"/>
                  <a:pt x="47" y="3"/>
                  <a:pt x="29" y="3"/>
                </a:cubicBezTo>
                <a:cubicBezTo>
                  <a:pt x="27" y="3"/>
                  <a:pt x="25" y="4"/>
                  <a:pt x="23" y="4"/>
                </a:cubicBezTo>
                <a:cubicBezTo>
                  <a:pt x="18" y="4"/>
                  <a:pt x="12" y="3"/>
                  <a:pt x="7" y="4"/>
                </a:cubicBezTo>
                <a:cubicBezTo>
                  <a:pt x="4" y="13"/>
                  <a:pt x="4" y="23"/>
                  <a:pt x="4" y="33"/>
                </a:cubicBezTo>
                <a:cubicBezTo>
                  <a:pt x="4" y="37"/>
                  <a:pt x="4" y="41"/>
                  <a:pt x="5" y="45"/>
                </a:cubicBezTo>
                <a:cubicBezTo>
                  <a:pt x="3" y="51"/>
                  <a:pt x="12" y="49"/>
                  <a:pt x="17" y="49"/>
                </a:cubicBezTo>
                <a:cubicBezTo>
                  <a:pt x="20" y="49"/>
                  <a:pt x="24" y="49"/>
                  <a:pt x="27" y="49"/>
                </a:cubicBezTo>
                <a:cubicBezTo>
                  <a:pt x="31" y="49"/>
                  <a:pt x="33" y="48"/>
                  <a:pt x="38" y="48"/>
                </a:cubicBezTo>
                <a:cubicBezTo>
                  <a:pt x="39" y="48"/>
                  <a:pt x="40" y="49"/>
                  <a:pt x="41" y="49"/>
                </a:cubicBezTo>
                <a:cubicBezTo>
                  <a:pt x="47" y="49"/>
                  <a:pt x="51" y="48"/>
                  <a:pt x="57" y="48"/>
                </a:cubicBezTo>
                <a:cubicBezTo>
                  <a:pt x="59" y="48"/>
                  <a:pt x="60" y="49"/>
                  <a:pt x="61" y="49"/>
                </a:cubicBezTo>
                <a:cubicBezTo>
                  <a:pt x="63" y="50"/>
                  <a:pt x="66" y="49"/>
                  <a:pt x="68" y="49"/>
                </a:cubicBezTo>
                <a:cubicBezTo>
                  <a:pt x="79" y="50"/>
                  <a:pt x="91" y="50"/>
                  <a:pt x="102" y="49"/>
                </a:cubicBezTo>
                <a:cubicBezTo>
                  <a:pt x="118" y="48"/>
                  <a:pt x="132" y="47"/>
                  <a:pt x="149" y="49"/>
                </a:cubicBezTo>
                <a:cubicBezTo>
                  <a:pt x="149" y="40"/>
                  <a:pt x="150" y="33"/>
                  <a:pt x="150" y="24"/>
                </a:cubicBezTo>
                <a:cubicBezTo>
                  <a:pt x="150" y="16"/>
                  <a:pt x="149" y="11"/>
                  <a:pt x="150" y="3"/>
                </a:cubicBezTo>
                <a:cubicBezTo>
                  <a:pt x="151" y="3"/>
                  <a:pt x="151" y="2"/>
                  <a:pt x="151" y="1"/>
                </a:cubicBezTo>
                <a:cubicBezTo>
                  <a:pt x="152" y="1"/>
                  <a:pt x="153" y="3"/>
                  <a:pt x="153" y="3"/>
                </a:cubicBezTo>
                <a:cubicBezTo>
                  <a:pt x="153" y="4"/>
                  <a:pt x="152" y="4"/>
                  <a:pt x="152" y="5"/>
                </a:cubicBezTo>
                <a:cubicBezTo>
                  <a:pt x="151" y="12"/>
                  <a:pt x="152" y="18"/>
                  <a:pt x="152" y="24"/>
                </a:cubicBezTo>
                <a:cubicBezTo>
                  <a:pt x="152" y="25"/>
                  <a:pt x="151" y="26"/>
                  <a:pt x="151" y="27"/>
                </a:cubicBezTo>
                <a:cubicBezTo>
                  <a:pt x="151" y="30"/>
                  <a:pt x="152" y="33"/>
                  <a:pt x="152" y="36"/>
                </a:cubicBezTo>
                <a:cubicBezTo>
                  <a:pt x="151" y="41"/>
                  <a:pt x="149" y="47"/>
                  <a:pt x="153" y="49"/>
                </a:cubicBezTo>
                <a:cubicBezTo>
                  <a:pt x="152" y="50"/>
                  <a:pt x="152" y="51"/>
                  <a:pt x="152" y="52"/>
                </a:cubicBezTo>
                <a:cubicBezTo>
                  <a:pt x="147" y="49"/>
                  <a:pt x="140" y="51"/>
                  <a:pt x="135" y="49"/>
                </a:cubicBezTo>
                <a:cubicBezTo>
                  <a:pt x="128" y="49"/>
                  <a:pt x="116" y="50"/>
                  <a:pt x="109" y="50"/>
                </a:cubicBezTo>
                <a:cubicBezTo>
                  <a:pt x="107" y="51"/>
                  <a:pt x="103" y="51"/>
                  <a:pt x="100" y="51"/>
                </a:cubicBezTo>
                <a:cubicBezTo>
                  <a:pt x="91" y="51"/>
                  <a:pt x="81" y="52"/>
                  <a:pt x="72" y="52"/>
                </a:cubicBezTo>
                <a:cubicBezTo>
                  <a:pt x="67" y="52"/>
                  <a:pt x="61" y="52"/>
                  <a:pt x="57" y="50"/>
                </a:cubicBezTo>
                <a:cubicBezTo>
                  <a:pt x="44" y="50"/>
                  <a:pt x="30" y="51"/>
                  <a:pt x="17" y="51"/>
                </a:cubicBezTo>
                <a:cubicBezTo>
                  <a:pt x="13" y="52"/>
                  <a:pt x="7" y="52"/>
                  <a:pt x="3" y="52"/>
                </a:cubicBezTo>
                <a:cubicBezTo>
                  <a:pt x="2" y="50"/>
                  <a:pt x="3" y="48"/>
                  <a:pt x="3" y="46"/>
                </a:cubicBezTo>
                <a:cubicBezTo>
                  <a:pt x="3" y="45"/>
                  <a:pt x="2" y="44"/>
                  <a:pt x="2" y="43"/>
                </a:cubicBezTo>
                <a:cubicBezTo>
                  <a:pt x="1" y="30"/>
                  <a:pt x="3" y="19"/>
                  <a:pt x="4" y="4"/>
                </a:cubicBezTo>
                <a:cubicBezTo>
                  <a:pt x="4" y="3"/>
                  <a:pt x="1" y="4"/>
                  <a:pt x="0" y="3"/>
                </a:cubicBezTo>
                <a:cubicBezTo>
                  <a:pt x="1" y="1"/>
                  <a:pt x="2" y="1"/>
                  <a:pt x="3" y="2"/>
                </a:cubicBezTo>
                <a:cubicBezTo>
                  <a:pt x="8" y="1"/>
                  <a:pt x="14" y="2"/>
                  <a:pt x="19" y="2"/>
                </a:cubicBezTo>
                <a:cubicBezTo>
                  <a:pt x="22" y="2"/>
                  <a:pt x="25" y="1"/>
                  <a:pt x="27" y="1"/>
                </a:cubicBezTo>
                <a:cubicBezTo>
                  <a:pt x="30" y="1"/>
                  <a:pt x="32" y="2"/>
                  <a:pt x="35" y="2"/>
                </a:cubicBezTo>
                <a:cubicBezTo>
                  <a:pt x="38" y="2"/>
                  <a:pt x="41" y="2"/>
                  <a:pt x="44" y="1"/>
                </a:cubicBezTo>
                <a:cubicBezTo>
                  <a:pt x="56" y="1"/>
                  <a:pt x="70" y="2"/>
                  <a:pt x="83" y="2"/>
                </a:cubicBezTo>
                <a:cubicBezTo>
                  <a:pt x="86" y="2"/>
                  <a:pt x="89" y="2"/>
                  <a:pt x="92" y="2"/>
                </a:cubicBezTo>
                <a:cubicBezTo>
                  <a:pt x="101" y="2"/>
                  <a:pt x="113" y="1"/>
                  <a:pt x="123" y="1"/>
                </a:cubicBezTo>
                <a:cubicBezTo>
                  <a:pt x="127" y="1"/>
                  <a:pt x="131" y="1"/>
                  <a:pt x="135" y="1"/>
                </a:cubicBezTo>
                <a:cubicBezTo>
                  <a:pt x="138" y="2"/>
                  <a:pt x="142" y="0"/>
                  <a:pt x="145" y="2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3855F17-794C-486D-A0C3-26DE9B210F38}"/>
              </a:ext>
            </a:extLst>
          </p:cNvPr>
          <p:cNvSpPr/>
          <p:nvPr/>
        </p:nvSpPr>
        <p:spPr>
          <a:xfrm>
            <a:off x="2919799" y="4938593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rgbClr val="392F2F"/>
                </a:solidFill>
                <a:latin typeface="Bradley Hand ITC" panose="03070402050302030203" pitchFamily="66" charset="0"/>
                <a:ea typeface="叶根友小京楷简体" panose="02010601030101010101" pitchFamily="2" charset="-122"/>
              </a:rPr>
              <a:t>中性</a:t>
            </a:r>
            <a:endParaRPr lang="zh-CN" altLang="en-US" sz="2800" dirty="0">
              <a:solidFill>
                <a:srgbClr val="392F2F"/>
              </a:solidFill>
            </a:endParaRPr>
          </a:p>
        </p:txBody>
      </p:sp>
      <p:sp>
        <p:nvSpPr>
          <p:cNvPr id="33" name="Freeform 56">
            <a:extLst>
              <a:ext uri="{FF2B5EF4-FFF2-40B4-BE49-F238E27FC236}">
                <a16:creationId xmlns:a16="http://schemas.microsoft.com/office/drawing/2014/main" id="{45B8C65C-B53F-4489-9C44-7C351130D961}"/>
              </a:ext>
            </a:extLst>
          </p:cNvPr>
          <p:cNvSpPr>
            <a:spLocks/>
          </p:cNvSpPr>
          <p:nvPr/>
        </p:nvSpPr>
        <p:spPr bwMode="auto">
          <a:xfrm>
            <a:off x="6996523" y="1691520"/>
            <a:ext cx="3113913" cy="2063363"/>
          </a:xfrm>
          <a:custGeom>
            <a:avLst/>
            <a:gdLst>
              <a:gd name="T0" fmla="*/ 145 w 153"/>
              <a:gd name="T1" fmla="*/ 2 h 52"/>
              <a:gd name="T2" fmla="*/ 143 w 153"/>
              <a:gd name="T3" fmla="*/ 4 h 52"/>
              <a:gd name="T4" fmla="*/ 121 w 153"/>
              <a:gd name="T5" fmla="*/ 3 h 52"/>
              <a:gd name="T6" fmla="*/ 84 w 153"/>
              <a:gd name="T7" fmla="*/ 4 h 52"/>
              <a:gd name="T8" fmla="*/ 29 w 153"/>
              <a:gd name="T9" fmla="*/ 3 h 52"/>
              <a:gd name="T10" fmla="*/ 23 w 153"/>
              <a:gd name="T11" fmla="*/ 4 h 52"/>
              <a:gd name="T12" fmla="*/ 7 w 153"/>
              <a:gd name="T13" fmla="*/ 4 h 52"/>
              <a:gd name="T14" fmla="*/ 4 w 153"/>
              <a:gd name="T15" fmla="*/ 33 h 52"/>
              <a:gd name="T16" fmla="*/ 5 w 153"/>
              <a:gd name="T17" fmla="*/ 45 h 52"/>
              <a:gd name="T18" fmla="*/ 17 w 153"/>
              <a:gd name="T19" fmla="*/ 49 h 52"/>
              <a:gd name="T20" fmla="*/ 27 w 153"/>
              <a:gd name="T21" fmla="*/ 49 h 52"/>
              <a:gd name="T22" fmla="*/ 38 w 153"/>
              <a:gd name="T23" fmla="*/ 48 h 52"/>
              <a:gd name="T24" fmla="*/ 41 w 153"/>
              <a:gd name="T25" fmla="*/ 49 h 52"/>
              <a:gd name="T26" fmla="*/ 57 w 153"/>
              <a:gd name="T27" fmla="*/ 48 h 52"/>
              <a:gd name="T28" fmla="*/ 61 w 153"/>
              <a:gd name="T29" fmla="*/ 49 h 52"/>
              <a:gd name="T30" fmla="*/ 68 w 153"/>
              <a:gd name="T31" fmla="*/ 49 h 52"/>
              <a:gd name="T32" fmla="*/ 102 w 153"/>
              <a:gd name="T33" fmla="*/ 49 h 52"/>
              <a:gd name="T34" fmla="*/ 149 w 153"/>
              <a:gd name="T35" fmla="*/ 49 h 52"/>
              <a:gd name="T36" fmla="*/ 150 w 153"/>
              <a:gd name="T37" fmla="*/ 24 h 52"/>
              <a:gd name="T38" fmla="*/ 150 w 153"/>
              <a:gd name="T39" fmla="*/ 3 h 52"/>
              <a:gd name="T40" fmla="*/ 151 w 153"/>
              <a:gd name="T41" fmla="*/ 1 h 52"/>
              <a:gd name="T42" fmla="*/ 153 w 153"/>
              <a:gd name="T43" fmla="*/ 3 h 52"/>
              <a:gd name="T44" fmla="*/ 152 w 153"/>
              <a:gd name="T45" fmla="*/ 5 h 52"/>
              <a:gd name="T46" fmla="*/ 152 w 153"/>
              <a:gd name="T47" fmla="*/ 24 h 52"/>
              <a:gd name="T48" fmla="*/ 151 w 153"/>
              <a:gd name="T49" fmla="*/ 27 h 52"/>
              <a:gd name="T50" fmla="*/ 152 w 153"/>
              <a:gd name="T51" fmla="*/ 36 h 52"/>
              <a:gd name="T52" fmla="*/ 153 w 153"/>
              <a:gd name="T53" fmla="*/ 49 h 52"/>
              <a:gd name="T54" fmla="*/ 152 w 153"/>
              <a:gd name="T55" fmla="*/ 52 h 52"/>
              <a:gd name="T56" fmla="*/ 135 w 153"/>
              <a:gd name="T57" fmla="*/ 49 h 52"/>
              <a:gd name="T58" fmla="*/ 109 w 153"/>
              <a:gd name="T59" fmla="*/ 50 h 52"/>
              <a:gd name="T60" fmla="*/ 100 w 153"/>
              <a:gd name="T61" fmla="*/ 51 h 52"/>
              <a:gd name="T62" fmla="*/ 72 w 153"/>
              <a:gd name="T63" fmla="*/ 52 h 52"/>
              <a:gd name="T64" fmla="*/ 57 w 153"/>
              <a:gd name="T65" fmla="*/ 50 h 52"/>
              <a:gd name="T66" fmla="*/ 17 w 153"/>
              <a:gd name="T67" fmla="*/ 51 h 52"/>
              <a:gd name="T68" fmla="*/ 3 w 153"/>
              <a:gd name="T69" fmla="*/ 52 h 52"/>
              <a:gd name="T70" fmla="*/ 3 w 153"/>
              <a:gd name="T71" fmla="*/ 46 h 52"/>
              <a:gd name="T72" fmla="*/ 2 w 153"/>
              <a:gd name="T73" fmla="*/ 43 h 52"/>
              <a:gd name="T74" fmla="*/ 4 w 153"/>
              <a:gd name="T75" fmla="*/ 4 h 52"/>
              <a:gd name="T76" fmla="*/ 0 w 153"/>
              <a:gd name="T77" fmla="*/ 3 h 52"/>
              <a:gd name="T78" fmla="*/ 3 w 153"/>
              <a:gd name="T79" fmla="*/ 2 h 52"/>
              <a:gd name="T80" fmla="*/ 19 w 153"/>
              <a:gd name="T81" fmla="*/ 2 h 52"/>
              <a:gd name="T82" fmla="*/ 27 w 153"/>
              <a:gd name="T83" fmla="*/ 1 h 52"/>
              <a:gd name="T84" fmla="*/ 35 w 153"/>
              <a:gd name="T85" fmla="*/ 2 h 52"/>
              <a:gd name="T86" fmla="*/ 44 w 153"/>
              <a:gd name="T87" fmla="*/ 1 h 52"/>
              <a:gd name="T88" fmla="*/ 83 w 153"/>
              <a:gd name="T89" fmla="*/ 2 h 52"/>
              <a:gd name="T90" fmla="*/ 92 w 153"/>
              <a:gd name="T91" fmla="*/ 2 h 52"/>
              <a:gd name="T92" fmla="*/ 123 w 153"/>
              <a:gd name="T93" fmla="*/ 1 h 52"/>
              <a:gd name="T94" fmla="*/ 135 w 153"/>
              <a:gd name="T95" fmla="*/ 1 h 52"/>
              <a:gd name="T96" fmla="*/ 145 w 153"/>
              <a:gd name="T97" fmla="*/ 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3" h="52">
                <a:moveTo>
                  <a:pt x="145" y="2"/>
                </a:moveTo>
                <a:cubicBezTo>
                  <a:pt x="145" y="4"/>
                  <a:pt x="142" y="3"/>
                  <a:pt x="143" y="4"/>
                </a:cubicBezTo>
                <a:cubicBezTo>
                  <a:pt x="135" y="4"/>
                  <a:pt x="129" y="2"/>
                  <a:pt x="121" y="3"/>
                </a:cubicBezTo>
                <a:cubicBezTo>
                  <a:pt x="110" y="3"/>
                  <a:pt x="98" y="4"/>
                  <a:pt x="84" y="4"/>
                </a:cubicBezTo>
                <a:cubicBezTo>
                  <a:pt x="66" y="4"/>
                  <a:pt x="47" y="3"/>
                  <a:pt x="29" y="3"/>
                </a:cubicBezTo>
                <a:cubicBezTo>
                  <a:pt x="27" y="3"/>
                  <a:pt x="25" y="4"/>
                  <a:pt x="23" y="4"/>
                </a:cubicBezTo>
                <a:cubicBezTo>
                  <a:pt x="18" y="4"/>
                  <a:pt x="12" y="3"/>
                  <a:pt x="7" y="4"/>
                </a:cubicBezTo>
                <a:cubicBezTo>
                  <a:pt x="4" y="13"/>
                  <a:pt x="4" y="23"/>
                  <a:pt x="4" y="33"/>
                </a:cubicBezTo>
                <a:cubicBezTo>
                  <a:pt x="4" y="37"/>
                  <a:pt x="4" y="41"/>
                  <a:pt x="5" y="45"/>
                </a:cubicBezTo>
                <a:cubicBezTo>
                  <a:pt x="3" y="51"/>
                  <a:pt x="12" y="49"/>
                  <a:pt x="17" y="49"/>
                </a:cubicBezTo>
                <a:cubicBezTo>
                  <a:pt x="20" y="49"/>
                  <a:pt x="24" y="49"/>
                  <a:pt x="27" y="49"/>
                </a:cubicBezTo>
                <a:cubicBezTo>
                  <a:pt x="31" y="49"/>
                  <a:pt x="33" y="48"/>
                  <a:pt x="38" y="48"/>
                </a:cubicBezTo>
                <a:cubicBezTo>
                  <a:pt x="39" y="48"/>
                  <a:pt x="40" y="49"/>
                  <a:pt x="41" y="49"/>
                </a:cubicBezTo>
                <a:cubicBezTo>
                  <a:pt x="47" y="49"/>
                  <a:pt x="51" y="48"/>
                  <a:pt x="57" y="48"/>
                </a:cubicBezTo>
                <a:cubicBezTo>
                  <a:pt x="59" y="48"/>
                  <a:pt x="60" y="49"/>
                  <a:pt x="61" y="49"/>
                </a:cubicBezTo>
                <a:cubicBezTo>
                  <a:pt x="63" y="50"/>
                  <a:pt x="66" y="49"/>
                  <a:pt x="68" y="49"/>
                </a:cubicBezTo>
                <a:cubicBezTo>
                  <a:pt x="79" y="50"/>
                  <a:pt x="91" y="50"/>
                  <a:pt x="102" y="49"/>
                </a:cubicBezTo>
                <a:cubicBezTo>
                  <a:pt x="118" y="48"/>
                  <a:pt x="132" y="47"/>
                  <a:pt x="149" y="49"/>
                </a:cubicBezTo>
                <a:cubicBezTo>
                  <a:pt x="149" y="40"/>
                  <a:pt x="150" y="33"/>
                  <a:pt x="150" y="24"/>
                </a:cubicBezTo>
                <a:cubicBezTo>
                  <a:pt x="150" y="16"/>
                  <a:pt x="149" y="11"/>
                  <a:pt x="150" y="3"/>
                </a:cubicBezTo>
                <a:cubicBezTo>
                  <a:pt x="151" y="3"/>
                  <a:pt x="151" y="2"/>
                  <a:pt x="151" y="1"/>
                </a:cubicBezTo>
                <a:cubicBezTo>
                  <a:pt x="152" y="1"/>
                  <a:pt x="153" y="3"/>
                  <a:pt x="153" y="3"/>
                </a:cubicBezTo>
                <a:cubicBezTo>
                  <a:pt x="153" y="4"/>
                  <a:pt x="152" y="4"/>
                  <a:pt x="152" y="5"/>
                </a:cubicBezTo>
                <a:cubicBezTo>
                  <a:pt x="151" y="12"/>
                  <a:pt x="152" y="18"/>
                  <a:pt x="152" y="24"/>
                </a:cubicBezTo>
                <a:cubicBezTo>
                  <a:pt x="152" y="25"/>
                  <a:pt x="151" y="26"/>
                  <a:pt x="151" y="27"/>
                </a:cubicBezTo>
                <a:cubicBezTo>
                  <a:pt x="151" y="30"/>
                  <a:pt x="152" y="33"/>
                  <a:pt x="152" y="36"/>
                </a:cubicBezTo>
                <a:cubicBezTo>
                  <a:pt x="151" y="41"/>
                  <a:pt x="149" y="47"/>
                  <a:pt x="153" y="49"/>
                </a:cubicBezTo>
                <a:cubicBezTo>
                  <a:pt x="152" y="50"/>
                  <a:pt x="152" y="51"/>
                  <a:pt x="152" y="52"/>
                </a:cubicBezTo>
                <a:cubicBezTo>
                  <a:pt x="147" y="49"/>
                  <a:pt x="140" y="51"/>
                  <a:pt x="135" y="49"/>
                </a:cubicBezTo>
                <a:cubicBezTo>
                  <a:pt x="128" y="49"/>
                  <a:pt x="116" y="50"/>
                  <a:pt x="109" y="50"/>
                </a:cubicBezTo>
                <a:cubicBezTo>
                  <a:pt x="107" y="51"/>
                  <a:pt x="103" y="51"/>
                  <a:pt x="100" y="51"/>
                </a:cubicBezTo>
                <a:cubicBezTo>
                  <a:pt x="91" y="51"/>
                  <a:pt x="81" y="52"/>
                  <a:pt x="72" y="52"/>
                </a:cubicBezTo>
                <a:cubicBezTo>
                  <a:pt x="67" y="52"/>
                  <a:pt x="61" y="52"/>
                  <a:pt x="57" y="50"/>
                </a:cubicBezTo>
                <a:cubicBezTo>
                  <a:pt x="44" y="50"/>
                  <a:pt x="30" y="51"/>
                  <a:pt x="17" y="51"/>
                </a:cubicBezTo>
                <a:cubicBezTo>
                  <a:pt x="13" y="52"/>
                  <a:pt x="7" y="52"/>
                  <a:pt x="3" y="52"/>
                </a:cubicBezTo>
                <a:cubicBezTo>
                  <a:pt x="2" y="50"/>
                  <a:pt x="3" y="48"/>
                  <a:pt x="3" y="46"/>
                </a:cubicBezTo>
                <a:cubicBezTo>
                  <a:pt x="3" y="45"/>
                  <a:pt x="2" y="44"/>
                  <a:pt x="2" y="43"/>
                </a:cubicBezTo>
                <a:cubicBezTo>
                  <a:pt x="1" y="30"/>
                  <a:pt x="3" y="19"/>
                  <a:pt x="4" y="4"/>
                </a:cubicBezTo>
                <a:cubicBezTo>
                  <a:pt x="4" y="3"/>
                  <a:pt x="1" y="4"/>
                  <a:pt x="0" y="3"/>
                </a:cubicBezTo>
                <a:cubicBezTo>
                  <a:pt x="1" y="1"/>
                  <a:pt x="2" y="1"/>
                  <a:pt x="3" y="2"/>
                </a:cubicBezTo>
                <a:cubicBezTo>
                  <a:pt x="8" y="1"/>
                  <a:pt x="14" y="2"/>
                  <a:pt x="19" y="2"/>
                </a:cubicBezTo>
                <a:cubicBezTo>
                  <a:pt x="22" y="2"/>
                  <a:pt x="25" y="1"/>
                  <a:pt x="27" y="1"/>
                </a:cubicBezTo>
                <a:cubicBezTo>
                  <a:pt x="30" y="1"/>
                  <a:pt x="32" y="2"/>
                  <a:pt x="35" y="2"/>
                </a:cubicBezTo>
                <a:cubicBezTo>
                  <a:pt x="38" y="2"/>
                  <a:pt x="41" y="2"/>
                  <a:pt x="44" y="1"/>
                </a:cubicBezTo>
                <a:cubicBezTo>
                  <a:pt x="56" y="1"/>
                  <a:pt x="70" y="2"/>
                  <a:pt x="83" y="2"/>
                </a:cubicBezTo>
                <a:cubicBezTo>
                  <a:pt x="86" y="2"/>
                  <a:pt x="89" y="2"/>
                  <a:pt x="92" y="2"/>
                </a:cubicBezTo>
                <a:cubicBezTo>
                  <a:pt x="101" y="2"/>
                  <a:pt x="113" y="1"/>
                  <a:pt x="123" y="1"/>
                </a:cubicBezTo>
                <a:cubicBezTo>
                  <a:pt x="127" y="1"/>
                  <a:pt x="131" y="1"/>
                  <a:pt x="135" y="1"/>
                </a:cubicBezTo>
                <a:cubicBezTo>
                  <a:pt x="138" y="2"/>
                  <a:pt x="142" y="0"/>
                  <a:pt x="145" y="2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E4632FD-9106-45C1-9DD3-4973D4FB25E9}"/>
              </a:ext>
            </a:extLst>
          </p:cNvPr>
          <p:cNvSpPr/>
          <p:nvPr/>
        </p:nvSpPr>
        <p:spPr>
          <a:xfrm>
            <a:off x="7204391" y="2246147"/>
            <a:ext cx="269817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rgbClr val="392F2F"/>
                </a:solidFill>
                <a:latin typeface="Bradley Hand ITC" panose="03070402050302030203" pitchFamily="66" charset="0"/>
                <a:ea typeface="叶根友小京楷简体" panose="02010601030101010101" pitchFamily="2" charset="-122"/>
              </a:rPr>
              <a:t>味道還不錯就</a:t>
            </a:r>
            <a:endParaRPr lang="en-US" altLang="zh-TW" sz="2800" b="1" dirty="0">
              <a:solidFill>
                <a:srgbClr val="392F2F"/>
              </a:solidFill>
              <a:latin typeface="Bradley Hand ITC" panose="03070402050302030203" pitchFamily="66" charset="0"/>
              <a:ea typeface="叶根友小京楷简体" panose="02010601030101010101" pitchFamily="2" charset="-122"/>
            </a:endParaRPr>
          </a:p>
          <a:p>
            <a:r>
              <a:rPr lang="zh-TW" altLang="en-US" sz="2800" b="1" dirty="0">
                <a:solidFill>
                  <a:srgbClr val="392F2F"/>
                </a:solidFill>
                <a:latin typeface="Bradley Hand ITC" panose="03070402050302030203" pitchFamily="66" charset="0"/>
                <a:ea typeface="叶根友小京楷简体" panose="02010601030101010101" pitchFamily="2" charset="-122"/>
              </a:rPr>
              <a:t>是環境吵雜了些</a:t>
            </a:r>
            <a:endParaRPr lang="zh-CN" altLang="en-US" sz="2800" dirty="0">
              <a:solidFill>
                <a:srgbClr val="392F2F"/>
              </a:solidFill>
            </a:endParaRPr>
          </a:p>
        </p:txBody>
      </p:sp>
      <p:sp>
        <p:nvSpPr>
          <p:cNvPr id="35" name="Freeform 56">
            <a:extLst>
              <a:ext uri="{FF2B5EF4-FFF2-40B4-BE49-F238E27FC236}">
                <a16:creationId xmlns:a16="http://schemas.microsoft.com/office/drawing/2014/main" id="{397D46C0-491A-41A4-8F78-4DD1EC21946D}"/>
              </a:ext>
            </a:extLst>
          </p:cNvPr>
          <p:cNvSpPr>
            <a:spLocks/>
          </p:cNvSpPr>
          <p:nvPr/>
        </p:nvSpPr>
        <p:spPr bwMode="auto">
          <a:xfrm>
            <a:off x="6996523" y="4168522"/>
            <a:ext cx="3113913" cy="2063363"/>
          </a:xfrm>
          <a:custGeom>
            <a:avLst/>
            <a:gdLst>
              <a:gd name="T0" fmla="*/ 145 w 153"/>
              <a:gd name="T1" fmla="*/ 2 h 52"/>
              <a:gd name="T2" fmla="*/ 143 w 153"/>
              <a:gd name="T3" fmla="*/ 4 h 52"/>
              <a:gd name="T4" fmla="*/ 121 w 153"/>
              <a:gd name="T5" fmla="*/ 3 h 52"/>
              <a:gd name="T6" fmla="*/ 84 w 153"/>
              <a:gd name="T7" fmla="*/ 4 h 52"/>
              <a:gd name="T8" fmla="*/ 29 w 153"/>
              <a:gd name="T9" fmla="*/ 3 h 52"/>
              <a:gd name="T10" fmla="*/ 23 w 153"/>
              <a:gd name="T11" fmla="*/ 4 h 52"/>
              <a:gd name="T12" fmla="*/ 7 w 153"/>
              <a:gd name="T13" fmla="*/ 4 h 52"/>
              <a:gd name="T14" fmla="*/ 4 w 153"/>
              <a:gd name="T15" fmla="*/ 33 h 52"/>
              <a:gd name="T16" fmla="*/ 5 w 153"/>
              <a:gd name="T17" fmla="*/ 45 h 52"/>
              <a:gd name="T18" fmla="*/ 17 w 153"/>
              <a:gd name="T19" fmla="*/ 49 h 52"/>
              <a:gd name="T20" fmla="*/ 27 w 153"/>
              <a:gd name="T21" fmla="*/ 49 h 52"/>
              <a:gd name="T22" fmla="*/ 38 w 153"/>
              <a:gd name="T23" fmla="*/ 48 h 52"/>
              <a:gd name="T24" fmla="*/ 41 w 153"/>
              <a:gd name="T25" fmla="*/ 49 h 52"/>
              <a:gd name="T26" fmla="*/ 57 w 153"/>
              <a:gd name="T27" fmla="*/ 48 h 52"/>
              <a:gd name="T28" fmla="*/ 61 w 153"/>
              <a:gd name="T29" fmla="*/ 49 h 52"/>
              <a:gd name="T30" fmla="*/ 68 w 153"/>
              <a:gd name="T31" fmla="*/ 49 h 52"/>
              <a:gd name="T32" fmla="*/ 102 w 153"/>
              <a:gd name="T33" fmla="*/ 49 h 52"/>
              <a:gd name="T34" fmla="*/ 149 w 153"/>
              <a:gd name="T35" fmla="*/ 49 h 52"/>
              <a:gd name="T36" fmla="*/ 150 w 153"/>
              <a:gd name="T37" fmla="*/ 24 h 52"/>
              <a:gd name="T38" fmla="*/ 150 w 153"/>
              <a:gd name="T39" fmla="*/ 3 h 52"/>
              <a:gd name="T40" fmla="*/ 151 w 153"/>
              <a:gd name="T41" fmla="*/ 1 h 52"/>
              <a:gd name="T42" fmla="*/ 153 w 153"/>
              <a:gd name="T43" fmla="*/ 3 h 52"/>
              <a:gd name="T44" fmla="*/ 152 w 153"/>
              <a:gd name="T45" fmla="*/ 5 h 52"/>
              <a:gd name="T46" fmla="*/ 152 w 153"/>
              <a:gd name="T47" fmla="*/ 24 h 52"/>
              <a:gd name="T48" fmla="*/ 151 w 153"/>
              <a:gd name="T49" fmla="*/ 27 h 52"/>
              <a:gd name="T50" fmla="*/ 152 w 153"/>
              <a:gd name="T51" fmla="*/ 36 h 52"/>
              <a:gd name="T52" fmla="*/ 153 w 153"/>
              <a:gd name="T53" fmla="*/ 49 h 52"/>
              <a:gd name="T54" fmla="*/ 152 w 153"/>
              <a:gd name="T55" fmla="*/ 52 h 52"/>
              <a:gd name="T56" fmla="*/ 135 w 153"/>
              <a:gd name="T57" fmla="*/ 49 h 52"/>
              <a:gd name="T58" fmla="*/ 109 w 153"/>
              <a:gd name="T59" fmla="*/ 50 h 52"/>
              <a:gd name="T60" fmla="*/ 100 w 153"/>
              <a:gd name="T61" fmla="*/ 51 h 52"/>
              <a:gd name="T62" fmla="*/ 72 w 153"/>
              <a:gd name="T63" fmla="*/ 52 h 52"/>
              <a:gd name="T64" fmla="*/ 57 w 153"/>
              <a:gd name="T65" fmla="*/ 50 h 52"/>
              <a:gd name="T66" fmla="*/ 17 w 153"/>
              <a:gd name="T67" fmla="*/ 51 h 52"/>
              <a:gd name="T68" fmla="*/ 3 w 153"/>
              <a:gd name="T69" fmla="*/ 52 h 52"/>
              <a:gd name="T70" fmla="*/ 3 w 153"/>
              <a:gd name="T71" fmla="*/ 46 h 52"/>
              <a:gd name="T72" fmla="*/ 2 w 153"/>
              <a:gd name="T73" fmla="*/ 43 h 52"/>
              <a:gd name="T74" fmla="*/ 4 w 153"/>
              <a:gd name="T75" fmla="*/ 4 h 52"/>
              <a:gd name="T76" fmla="*/ 0 w 153"/>
              <a:gd name="T77" fmla="*/ 3 h 52"/>
              <a:gd name="T78" fmla="*/ 3 w 153"/>
              <a:gd name="T79" fmla="*/ 2 h 52"/>
              <a:gd name="T80" fmla="*/ 19 w 153"/>
              <a:gd name="T81" fmla="*/ 2 h 52"/>
              <a:gd name="T82" fmla="*/ 27 w 153"/>
              <a:gd name="T83" fmla="*/ 1 h 52"/>
              <a:gd name="T84" fmla="*/ 35 w 153"/>
              <a:gd name="T85" fmla="*/ 2 h 52"/>
              <a:gd name="T86" fmla="*/ 44 w 153"/>
              <a:gd name="T87" fmla="*/ 1 h 52"/>
              <a:gd name="T88" fmla="*/ 83 w 153"/>
              <a:gd name="T89" fmla="*/ 2 h 52"/>
              <a:gd name="T90" fmla="*/ 92 w 153"/>
              <a:gd name="T91" fmla="*/ 2 h 52"/>
              <a:gd name="T92" fmla="*/ 123 w 153"/>
              <a:gd name="T93" fmla="*/ 1 h 52"/>
              <a:gd name="T94" fmla="*/ 135 w 153"/>
              <a:gd name="T95" fmla="*/ 1 h 52"/>
              <a:gd name="T96" fmla="*/ 145 w 153"/>
              <a:gd name="T97" fmla="*/ 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3" h="52">
                <a:moveTo>
                  <a:pt x="145" y="2"/>
                </a:moveTo>
                <a:cubicBezTo>
                  <a:pt x="145" y="4"/>
                  <a:pt x="142" y="3"/>
                  <a:pt x="143" y="4"/>
                </a:cubicBezTo>
                <a:cubicBezTo>
                  <a:pt x="135" y="4"/>
                  <a:pt x="129" y="2"/>
                  <a:pt x="121" y="3"/>
                </a:cubicBezTo>
                <a:cubicBezTo>
                  <a:pt x="110" y="3"/>
                  <a:pt x="98" y="4"/>
                  <a:pt x="84" y="4"/>
                </a:cubicBezTo>
                <a:cubicBezTo>
                  <a:pt x="66" y="4"/>
                  <a:pt x="47" y="3"/>
                  <a:pt x="29" y="3"/>
                </a:cubicBezTo>
                <a:cubicBezTo>
                  <a:pt x="27" y="3"/>
                  <a:pt x="25" y="4"/>
                  <a:pt x="23" y="4"/>
                </a:cubicBezTo>
                <a:cubicBezTo>
                  <a:pt x="18" y="4"/>
                  <a:pt x="12" y="3"/>
                  <a:pt x="7" y="4"/>
                </a:cubicBezTo>
                <a:cubicBezTo>
                  <a:pt x="4" y="13"/>
                  <a:pt x="4" y="23"/>
                  <a:pt x="4" y="33"/>
                </a:cubicBezTo>
                <a:cubicBezTo>
                  <a:pt x="4" y="37"/>
                  <a:pt x="4" y="41"/>
                  <a:pt x="5" y="45"/>
                </a:cubicBezTo>
                <a:cubicBezTo>
                  <a:pt x="3" y="51"/>
                  <a:pt x="12" y="49"/>
                  <a:pt x="17" y="49"/>
                </a:cubicBezTo>
                <a:cubicBezTo>
                  <a:pt x="20" y="49"/>
                  <a:pt x="24" y="49"/>
                  <a:pt x="27" y="49"/>
                </a:cubicBezTo>
                <a:cubicBezTo>
                  <a:pt x="31" y="49"/>
                  <a:pt x="33" y="48"/>
                  <a:pt x="38" y="48"/>
                </a:cubicBezTo>
                <a:cubicBezTo>
                  <a:pt x="39" y="48"/>
                  <a:pt x="40" y="49"/>
                  <a:pt x="41" y="49"/>
                </a:cubicBezTo>
                <a:cubicBezTo>
                  <a:pt x="47" y="49"/>
                  <a:pt x="51" y="48"/>
                  <a:pt x="57" y="48"/>
                </a:cubicBezTo>
                <a:cubicBezTo>
                  <a:pt x="59" y="48"/>
                  <a:pt x="60" y="49"/>
                  <a:pt x="61" y="49"/>
                </a:cubicBezTo>
                <a:cubicBezTo>
                  <a:pt x="63" y="50"/>
                  <a:pt x="66" y="49"/>
                  <a:pt x="68" y="49"/>
                </a:cubicBezTo>
                <a:cubicBezTo>
                  <a:pt x="79" y="50"/>
                  <a:pt x="91" y="50"/>
                  <a:pt x="102" y="49"/>
                </a:cubicBezTo>
                <a:cubicBezTo>
                  <a:pt x="118" y="48"/>
                  <a:pt x="132" y="47"/>
                  <a:pt x="149" y="49"/>
                </a:cubicBezTo>
                <a:cubicBezTo>
                  <a:pt x="149" y="40"/>
                  <a:pt x="150" y="33"/>
                  <a:pt x="150" y="24"/>
                </a:cubicBezTo>
                <a:cubicBezTo>
                  <a:pt x="150" y="16"/>
                  <a:pt x="149" y="11"/>
                  <a:pt x="150" y="3"/>
                </a:cubicBezTo>
                <a:cubicBezTo>
                  <a:pt x="151" y="3"/>
                  <a:pt x="151" y="2"/>
                  <a:pt x="151" y="1"/>
                </a:cubicBezTo>
                <a:cubicBezTo>
                  <a:pt x="152" y="1"/>
                  <a:pt x="153" y="3"/>
                  <a:pt x="153" y="3"/>
                </a:cubicBezTo>
                <a:cubicBezTo>
                  <a:pt x="153" y="4"/>
                  <a:pt x="152" y="4"/>
                  <a:pt x="152" y="5"/>
                </a:cubicBezTo>
                <a:cubicBezTo>
                  <a:pt x="151" y="12"/>
                  <a:pt x="152" y="18"/>
                  <a:pt x="152" y="24"/>
                </a:cubicBezTo>
                <a:cubicBezTo>
                  <a:pt x="152" y="25"/>
                  <a:pt x="151" y="26"/>
                  <a:pt x="151" y="27"/>
                </a:cubicBezTo>
                <a:cubicBezTo>
                  <a:pt x="151" y="30"/>
                  <a:pt x="152" y="33"/>
                  <a:pt x="152" y="36"/>
                </a:cubicBezTo>
                <a:cubicBezTo>
                  <a:pt x="151" y="41"/>
                  <a:pt x="149" y="47"/>
                  <a:pt x="153" y="49"/>
                </a:cubicBezTo>
                <a:cubicBezTo>
                  <a:pt x="152" y="50"/>
                  <a:pt x="152" y="51"/>
                  <a:pt x="152" y="52"/>
                </a:cubicBezTo>
                <a:cubicBezTo>
                  <a:pt x="147" y="49"/>
                  <a:pt x="140" y="51"/>
                  <a:pt x="135" y="49"/>
                </a:cubicBezTo>
                <a:cubicBezTo>
                  <a:pt x="128" y="49"/>
                  <a:pt x="116" y="50"/>
                  <a:pt x="109" y="50"/>
                </a:cubicBezTo>
                <a:cubicBezTo>
                  <a:pt x="107" y="51"/>
                  <a:pt x="103" y="51"/>
                  <a:pt x="100" y="51"/>
                </a:cubicBezTo>
                <a:cubicBezTo>
                  <a:pt x="91" y="51"/>
                  <a:pt x="81" y="52"/>
                  <a:pt x="72" y="52"/>
                </a:cubicBezTo>
                <a:cubicBezTo>
                  <a:pt x="67" y="52"/>
                  <a:pt x="61" y="52"/>
                  <a:pt x="57" y="50"/>
                </a:cubicBezTo>
                <a:cubicBezTo>
                  <a:pt x="44" y="50"/>
                  <a:pt x="30" y="51"/>
                  <a:pt x="17" y="51"/>
                </a:cubicBezTo>
                <a:cubicBezTo>
                  <a:pt x="13" y="52"/>
                  <a:pt x="7" y="52"/>
                  <a:pt x="3" y="52"/>
                </a:cubicBezTo>
                <a:cubicBezTo>
                  <a:pt x="2" y="50"/>
                  <a:pt x="3" y="48"/>
                  <a:pt x="3" y="46"/>
                </a:cubicBezTo>
                <a:cubicBezTo>
                  <a:pt x="3" y="45"/>
                  <a:pt x="2" y="44"/>
                  <a:pt x="2" y="43"/>
                </a:cubicBezTo>
                <a:cubicBezTo>
                  <a:pt x="1" y="30"/>
                  <a:pt x="3" y="19"/>
                  <a:pt x="4" y="4"/>
                </a:cubicBezTo>
                <a:cubicBezTo>
                  <a:pt x="4" y="3"/>
                  <a:pt x="1" y="4"/>
                  <a:pt x="0" y="3"/>
                </a:cubicBezTo>
                <a:cubicBezTo>
                  <a:pt x="1" y="1"/>
                  <a:pt x="2" y="1"/>
                  <a:pt x="3" y="2"/>
                </a:cubicBezTo>
                <a:cubicBezTo>
                  <a:pt x="8" y="1"/>
                  <a:pt x="14" y="2"/>
                  <a:pt x="19" y="2"/>
                </a:cubicBezTo>
                <a:cubicBezTo>
                  <a:pt x="22" y="2"/>
                  <a:pt x="25" y="1"/>
                  <a:pt x="27" y="1"/>
                </a:cubicBezTo>
                <a:cubicBezTo>
                  <a:pt x="30" y="1"/>
                  <a:pt x="32" y="2"/>
                  <a:pt x="35" y="2"/>
                </a:cubicBezTo>
                <a:cubicBezTo>
                  <a:pt x="38" y="2"/>
                  <a:pt x="41" y="2"/>
                  <a:pt x="44" y="1"/>
                </a:cubicBezTo>
                <a:cubicBezTo>
                  <a:pt x="56" y="1"/>
                  <a:pt x="70" y="2"/>
                  <a:pt x="83" y="2"/>
                </a:cubicBezTo>
                <a:cubicBezTo>
                  <a:pt x="86" y="2"/>
                  <a:pt x="89" y="2"/>
                  <a:pt x="92" y="2"/>
                </a:cubicBezTo>
                <a:cubicBezTo>
                  <a:pt x="101" y="2"/>
                  <a:pt x="113" y="1"/>
                  <a:pt x="123" y="1"/>
                </a:cubicBezTo>
                <a:cubicBezTo>
                  <a:pt x="127" y="1"/>
                  <a:pt x="131" y="1"/>
                  <a:pt x="135" y="1"/>
                </a:cubicBezTo>
                <a:cubicBezTo>
                  <a:pt x="138" y="2"/>
                  <a:pt x="142" y="0"/>
                  <a:pt x="145" y="2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5F41AE3-3839-40F1-BA16-232E1F8BB4CF}"/>
              </a:ext>
            </a:extLst>
          </p:cNvPr>
          <p:cNvSpPr/>
          <p:nvPr/>
        </p:nvSpPr>
        <p:spPr>
          <a:xfrm>
            <a:off x="7204391" y="4723149"/>
            <a:ext cx="269817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rgbClr val="FF0000"/>
                </a:solidFill>
                <a:latin typeface="Bradley Hand ITC" panose="03070402050302030203" pitchFamily="66" charset="0"/>
                <a:ea typeface="叶根友小京楷简体" panose="02010601030101010101" pitchFamily="2" charset="-122"/>
              </a:rPr>
              <a:t>味道還不錯</a:t>
            </a:r>
            <a:r>
              <a:rPr lang="zh-TW" altLang="en-US" sz="2800" b="1" dirty="0">
                <a:solidFill>
                  <a:srgbClr val="392F2F"/>
                </a:solidFill>
                <a:latin typeface="Bradley Hand ITC" panose="03070402050302030203" pitchFamily="66" charset="0"/>
                <a:ea typeface="叶根友小京楷简体" panose="02010601030101010101" pitchFamily="2" charset="-122"/>
              </a:rPr>
              <a:t>就</a:t>
            </a:r>
            <a:endParaRPr lang="en-US" altLang="zh-TW" sz="2800" b="1" dirty="0">
              <a:solidFill>
                <a:srgbClr val="392F2F"/>
              </a:solidFill>
              <a:latin typeface="Bradley Hand ITC" panose="03070402050302030203" pitchFamily="66" charset="0"/>
              <a:ea typeface="叶根友小京楷简体" panose="02010601030101010101" pitchFamily="2" charset="-122"/>
            </a:endParaRPr>
          </a:p>
          <a:p>
            <a:r>
              <a:rPr lang="zh-TW" altLang="en-US" sz="2800" b="1" dirty="0">
                <a:solidFill>
                  <a:srgbClr val="392F2F"/>
                </a:solidFill>
                <a:latin typeface="Bradley Hand ITC" panose="03070402050302030203" pitchFamily="66" charset="0"/>
                <a:ea typeface="叶根友小京楷简体" panose="02010601030101010101" pitchFamily="2" charset="-122"/>
              </a:rPr>
              <a:t>是</a:t>
            </a:r>
            <a:r>
              <a:rPr lang="zh-TW" altLang="en-US" sz="2800" b="1" dirty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  <a:ea typeface="叶根友小京楷简体" panose="02010601030101010101" pitchFamily="2" charset="-122"/>
              </a:rPr>
              <a:t>環境吵雜了些</a:t>
            </a:r>
            <a:endParaRPr lang="zh-CN" alt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9410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735279" y="443529"/>
            <a:ext cx="481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讀懂客戶的心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E2FCA76-17CC-4F45-A498-6AD3F666561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9"/>
          <a:stretch/>
        </p:blipFill>
        <p:spPr>
          <a:xfrm>
            <a:off x="1507532" y="1462979"/>
            <a:ext cx="9569420" cy="536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6061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735279" y="443529"/>
            <a:ext cx="481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讀懂客戶的心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5618C2E-56F6-4EDF-B74A-C108C41D825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" t="1799"/>
          <a:stretch/>
        </p:blipFill>
        <p:spPr>
          <a:xfrm>
            <a:off x="1625600" y="1596642"/>
            <a:ext cx="8613557" cy="481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4857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735279" y="443529"/>
            <a:ext cx="481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讀懂客戶的心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D9509CC-C6B1-458C-B4C9-05CBDDA5BB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24" y="1462979"/>
            <a:ext cx="10975352" cy="463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463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735279" y="443529"/>
            <a:ext cx="481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讀懂客戶的心</a:t>
            </a:r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71518CA7-5031-4ADC-AD3C-90F36B7E12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6642"/>
            <a:ext cx="12192000" cy="432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6361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735279" y="443529"/>
            <a:ext cx="481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讀懂客戶的心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C1A6223-0858-4EB6-88EB-E765FBEA88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213" y="1462979"/>
            <a:ext cx="8369300" cy="523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727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735279" y="443529"/>
            <a:ext cx="481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讀懂客戶的心</a:t>
            </a:r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F377F87F-A1A1-41C2-85E2-B26CA1290D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0" y="1596642"/>
            <a:ext cx="12026900" cy="437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128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153</Words>
  <Application>Microsoft Office PowerPoint</Application>
  <PresentationFormat>寬螢幕</PresentationFormat>
  <Paragraphs>44</Paragraphs>
  <Slides>16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5" baseType="lpstr">
      <vt:lpstr>微软雅黑</vt:lpstr>
      <vt:lpstr>华文宋体</vt:lpstr>
      <vt:lpstr>幼圆</vt:lpstr>
      <vt:lpstr>方正静蕾简体</vt:lpstr>
      <vt:lpstr>Arial</vt:lpstr>
      <vt:lpstr>Bradley Hand ITC</vt:lpstr>
      <vt:lpstr>Calibri</vt:lpstr>
      <vt:lpstr>Calibri Light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信瑜 蘇</dc:creator>
  <cp:lastModifiedBy>信瑜 蘇</cp:lastModifiedBy>
  <cp:revision>7</cp:revision>
  <dcterms:created xsi:type="dcterms:W3CDTF">2021-04-15T02:54:32Z</dcterms:created>
  <dcterms:modified xsi:type="dcterms:W3CDTF">2021-04-15T03:43:35Z</dcterms:modified>
</cp:coreProperties>
</file>