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7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1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2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7DE2-62FC-4157-895D-06F7156A5A92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FAD5-E3FD-4235-AF27-F8C570475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066800" y="0"/>
            <a:ext cx="10070124" cy="574431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20210922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066800" y="867456"/>
            <a:ext cx="5029199" cy="438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本周討論內容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0937" y="1598631"/>
            <a:ext cx="1007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開會討論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開學後的開會時間討論改為禮拜二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16:30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時間控制於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1:30)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與資料庫的串接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Fuzzy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Wuzzy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練習後的程式說明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0937" y="3823160"/>
            <a:ext cx="10438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針對內容的回饋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的部分細節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有相關聯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須在琢磨對於之後的專題展示也不會說不出個所以然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對於圖表的部分先以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分的力氣達到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分的效果，之後再進步。對於圖表的部分能夠先像浙豪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的截圖做目標去製作。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確認目前資料庫所抓的資料有哪些，先進行項目的製作，之後再進一步增加資料做技術的更新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Fuzzy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Wuzzy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針對資料比對十分有用，例如自然語言的簡單比對十分好用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066800" y="867456"/>
            <a:ext cx="5029199" cy="43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周討論內容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0937" y="1598631"/>
            <a:ext cx="1007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繪圖系統的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整合進度說明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整理所劃分的幾種問題所利用的公式做整理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公告搜尋的功能利用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做利用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Wuzzy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對於中文字能否做比較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對於不同問題的必較建立架構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691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206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20210922開會紀錄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傅家銘</dc:creator>
  <cp:lastModifiedBy>傅家銘</cp:lastModifiedBy>
  <cp:revision>9</cp:revision>
  <dcterms:created xsi:type="dcterms:W3CDTF">2021-09-22T12:23:13Z</dcterms:created>
  <dcterms:modified xsi:type="dcterms:W3CDTF">2021-09-27T13:14:14Z</dcterms:modified>
</cp:coreProperties>
</file>