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367A-85E3-407D-9CEC-415A7BDCB43D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7A01-C222-4378-849D-9957BAC170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03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367A-85E3-407D-9CEC-415A7BDCB43D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7A01-C222-4378-849D-9957BAC170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13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367A-85E3-407D-9CEC-415A7BDCB43D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7A01-C222-4378-849D-9957BAC170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15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367A-85E3-407D-9CEC-415A7BDCB43D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7A01-C222-4378-849D-9957BAC170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88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367A-85E3-407D-9CEC-415A7BDCB43D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7A01-C222-4378-849D-9957BAC170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70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367A-85E3-407D-9CEC-415A7BDCB43D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7A01-C222-4378-849D-9957BAC170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42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367A-85E3-407D-9CEC-415A7BDCB43D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7A01-C222-4378-849D-9957BAC170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40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367A-85E3-407D-9CEC-415A7BDCB43D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7A01-C222-4378-849D-9957BAC170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4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367A-85E3-407D-9CEC-415A7BDCB43D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7A01-C222-4378-849D-9957BAC170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07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367A-85E3-407D-9CEC-415A7BDCB43D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7A01-C222-4378-849D-9957BAC170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35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D367A-85E3-407D-9CEC-415A7BDCB43D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7A01-C222-4378-849D-9957BAC170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3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367A-85E3-407D-9CEC-415A7BDCB43D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7A01-C222-4378-849D-9957BAC170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04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572655"/>
          </a:xfrm>
        </p:spPr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20211012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開會紀錄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1066800" y="867456"/>
            <a:ext cx="5029199" cy="438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周討論內容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0937" y="1598631"/>
            <a:ext cx="1007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專題文件所需要的資料整理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Fuzz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的評分方式改善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0937" y="3415707"/>
            <a:ext cx="100701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開會紀錄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專題文件所需資料說明，結構化圖表可利用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draw.io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作專題文件之前先將各個程式串起，先以固定的劇本去執行專題系統能夠重頭到尾跑一遍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能夠將繪圖與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能夠串起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慢慢將資料回傳，股價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財報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基本知識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Fuzz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的評分說明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文件的製作分配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47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1066800" y="867456"/>
            <a:ext cx="5029199" cy="438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討論內容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0937" y="1598631"/>
            <a:ext cx="1007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期末文件製作負責人討論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</a:t>
            </a:r>
            <a:r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483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119</Words>
  <Application>Microsoft Office PowerPoint</Application>
  <PresentationFormat>寬螢幕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Office 佈景主題</vt:lpstr>
      <vt:lpstr>20211012開會紀錄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20211005開會紀錄</dc:title>
  <dc:creator>傅家銘</dc:creator>
  <cp:lastModifiedBy>傅家銘</cp:lastModifiedBy>
  <cp:revision>8</cp:revision>
  <dcterms:created xsi:type="dcterms:W3CDTF">2021-10-12T08:34:00Z</dcterms:created>
  <dcterms:modified xsi:type="dcterms:W3CDTF">2021-10-18T01:17:50Z</dcterms:modified>
</cp:coreProperties>
</file>