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3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2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0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5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26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3AB9-7BCA-48C1-8436-988085CD32C2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B125-2486-446F-8205-F7B5E783F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87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24375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20210908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2030" y="899868"/>
            <a:ext cx="1127759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9/8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互動式報表實作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(D3.js)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月初準備報告，需針對進度去執行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需慢慢將系統整合起來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22031" y="2831124"/>
            <a:ext cx="11277599" cy="366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9/15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互動式報表需做成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的方式可以直接在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上直接輸入該股票代號</a:t>
            </a:r>
            <a:endParaRPr lang="en-US" altLang="zh-TW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每個人想十個問題針對機器人的問題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建立簡單的網頁去執行，類似聊天機器人，只是架設在網頁上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1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263662" y="2340776"/>
            <a:ext cx="1664677" cy="2176449"/>
            <a:chOff x="5076092" y="1969477"/>
            <a:chExt cx="1664677" cy="2176449"/>
          </a:xfrm>
          <a:solidFill>
            <a:schemeClr val="accent4"/>
          </a:solidFill>
        </p:grpSpPr>
        <p:sp>
          <p:nvSpPr>
            <p:cNvPr id="2" name="橢圓 1"/>
            <p:cNvSpPr/>
            <p:nvPr/>
          </p:nvSpPr>
          <p:spPr>
            <a:xfrm>
              <a:off x="5076092" y="1969477"/>
              <a:ext cx="1664677" cy="1664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5128846" y="2801815"/>
              <a:ext cx="1559169" cy="1344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203938" y="1548483"/>
            <a:ext cx="3470031" cy="442674"/>
          </a:xfrm>
          <a:prstGeom prst="wedgeRoundRectCallout">
            <a:avLst>
              <a:gd name="adj1" fmla="val 38651"/>
              <a:gd name="adj2" fmla="val 132017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想查詢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的股價走勢圖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4396" y="2340776"/>
            <a:ext cx="3470031" cy="442674"/>
          </a:xfrm>
          <a:prstGeom prst="wedgeRoundRectCallout">
            <a:avLst>
              <a:gd name="adj1" fmla="val 69732"/>
              <a:gd name="adj2" fmla="val 60515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台泥跟亞泥的</a:t>
            </a:r>
            <a:r>
              <a:rPr lang="zh-TW" altLang="en-US" sz="20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股價比較</a:t>
            </a:r>
            <a:endParaRPr lang="zh-TW" altLang="en-US" sz="20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4396" y="3173114"/>
            <a:ext cx="3470031" cy="442674"/>
          </a:xfrm>
          <a:prstGeom prst="wedgeRoundRectCallout">
            <a:avLst>
              <a:gd name="adj1" fmla="val 70070"/>
              <a:gd name="adj2" fmla="val 4902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疫苗概念股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0242" y="4005452"/>
            <a:ext cx="3470031" cy="442674"/>
          </a:xfrm>
          <a:prstGeom prst="wedgeRoundRectCallout">
            <a:avLst>
              <a:gd name="adj1" fmla="val 66692"/>
              <a:gd name="adj2" fmla="val -50711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如何使用平均線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23996" y="4837790"/>
            <a:ext cx="3470031" cy="442674"/>
          </a:xfrm>
          <a:prstGeom prst="wedgeRoundRectCallout">
            <a:avLst>
              <a:gd name="adj1" fmla="val 52165"/>
              <a:gd name="adj2" fmla="val -114269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台積電現在股價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18027" y="1548483"/>
            <a:ext cx="3470031" cy="442674"/>
          </a:xfrm>
          <a:prstGeom prst="wedgeRoundRectCallout">
            <a:avLst>
              <a:gd name="adj1" fmla="val -42430"/>
              <a:gd name="adj2" fmla="val 129369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07574" y="2340776"/>
            <a:ext cx="3470031" cy="442674"/>
          </a:xfrm>
          <a:prstGeom prst="wedgeRoundRectCallout">
            <a:avLst>
              <a:gd name="adj1" fmla="val -69457"/>
              <a:gd name="adj2" fmla="val 49922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台泥基本面查詢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807574" y="3173114"/>
            <a:ext cx="3470031" cy="442674"/>
          </a:xfrm>
          <a:prstGeom prst="wedgeRoundRectCallout">
            <a:avLst>
              <a:gd name="adj1" fmla="val -68781"/>
              <a:gd name="adj2" fmla="val 4902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新手如何學習股票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84482" y="4005452"/>
            <a:ext cx="3470031" cy="442674"/>
          </a:xfrm>
          <a:prstGeom prst="wedgeRoundRectCallout">
            <a:avLst>
              <a:gd name="adj1" fmla="val -69795"/>
              <a:gd name="adj2" fmla="val -61304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32789" y="4837790"/>
            <a:ext cx="3470031" cy="442674"/>
          </a:xfrm>
          <a:prstGeom prst="wedgeRoundRectCallout">
            <a:avLst>
              <a:gd name="adj1" fmla="val -57633"/>
              <a:gd name="adj2" fmla="val -119565"/>
              <a:gd name="adj3" fmla="val 166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上市指數分析是什麼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8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127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20210908開會紀錄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20210908開會紀錄</dc:title>
  <dc:creator>傅家銘</dc:creator>
  <cp:lastModifiedBy>傅家銘</cp:lastModifiedBy>
  <cp:revision>6</cp:revision>
  <dcterms:created xsi:type="dcterms:W3CDTF">2021-09-13T15:34:05Z</dcterms:created>
  <dcterms:modified xsi:type="dcterms:W3CDTF">2021-09-15T15:12:23Z</dcterms:modified>
</cp:coreProperties>
</file>