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2139E-55F4-4021-88C0-76F14D41A126}" v="37" dt="2021-07-21T10:26:3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CA83B-EB4B-4C82-BDF7-4AA3F41F78AE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B02D1-5859-47A7-89B9-D7F6C55D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3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7B6C5-05DD-4F5F-AC25-9477C578F1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8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7B6C5-05DD-4F5F-AC25-9477C578F1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7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7B6C5-05DD-4F5F-AC25-9477C578F1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4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7B6C5-05DD-4F5F-AC25-9477C578F16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20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7B6C5-05DD-4F5F-AC25-9477C578F1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B4596-390E-47D5-9579-60EA19557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C73494-9BD0-4370-A401-35A5EB1D8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1B1158-ED0E-4160-8645-77465FA8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71A9B1-48FC-4144-AC56-8B7921F7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D8160-09B4-4EC5-A963-4BA2D75C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92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DD294-8398-4840-8458-C34BF0C4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64DDA8-0040-4D8F-9BFE-D5AE8ED2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6B166-B606-4E20-8830-852686A1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3B98F3-6692-4C00-9022-CCFBE0C1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39BDA-94E5-4271-B7D9-5D02C89B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C49478-4753-4DE4-9886-7E967B81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66DA36-13BE-420E-9AA1-E07392B98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B4FFF8-DFB9-4C6D-B6F7-D24DA4E4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7A2A5C-212C-49FB-B9BC-D18DD57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F0910B-300D-4650-A28B-37CED5B7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5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9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4" y="390905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2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67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0136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5459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4252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48756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8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407B4-C961-4FF0-9990-D7E7E90D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E236-1567-4FDD-AF98-CAE707BA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E97675-6F54-4E19-AA36-B4C42EE7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F6EB43-8E9B-4C27-B265-FD58FF3A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812668-AE11-4B34-9E96-D8534C8A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790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99496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20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5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011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287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971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58183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45B76-377F-4843-A90F-80354097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12EDBF-2916-4144-B1A2-218691C8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E944-821A-4CDB-B5E2-66D2CB11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0C9718-0FAC-4FA0-B975-6D4E7AF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6C36E-DE10-48B2-9E92-A1B7DBBF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E3EA0-CC37-4D32-8062-8BE99D4D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EF52A-AD24-4199-AB6B-85CA392F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F048A7-020F-44DE-8A1B-20F78483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4D265E-919D-494A-951D-75F4C17A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D42C1A-301A-4CC1-8A20-D2773C24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2BA3C9-BC1F-42B9-9A84-1B305D5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1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713FA-5DF3-479E-99DC-878BD437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11F206-FA5D-4023-A3E6-568D103F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9641A6-AAB4-4857-8509-3CB0D81DF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AB535B-6CCD-41D3-8130-866B3AB2B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27F0CF-2C3B-4B56-9EE7-65EC95446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FCE31C-0F44-40A1-8628-2676F696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19A538-D002-46B0-9E27-714F8D4D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39B331-85A4-4B7D-A802-D2C88465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7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DD644-EA94-4281-8991-DB317004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D40C2D-8E62-443E-A2AE-58EEC6AB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C64D79-F1B6-4EE4-B884-2E99B704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8A37DD-B289-4A62-874E-9D9E800A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CF1D72-7B64-4AB0-8E67-CA7E875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8A99FD-1DDB-4748-80B4-001CC04E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644339-1FDE-4F8A-BACB-D17F7C79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56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22E57-A5B3-4AEA-BF28-8D328C19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F31B1-C483-4695-A4BD-287CF9BB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E6C373-097D-49A2-824E-A4D3E3E9D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062C22-28C8-4A9B-BC52-C7549858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4FF3C1-C290-4288-B226-D8C2EC4B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182459-CFA8-4BF2-A2E5-B1D152DF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7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3816C-517E-48CB-9038-9856448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DDC6E2-9080-490E-AAE4-9507C37DA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2FDB16-9268-45CC-9A3E-C1A4C2BEF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B2EF8E-A45D-4F25-A591-10AF893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4F9A99-FED7-49BD-BC3D-ADD91B3E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48A4D-46E6-431E-B731-92E461F4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235E43-BAED-43AE-B935-E68E14AC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6CDBBF-40C8-4DEC-804F-D5616DE0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8D1A-54F5-4149-9FED-F5314BE59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A433B-4F95-48B8-9726-35B6FFDECA9B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AB842-C9A2-4796-B6D3-5AAD274EF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822DF-892E-4308-990A-E44E4958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DE4C-0010-4431-8ADB-C545AF792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5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175787" y="1700809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1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3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5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04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3AC015-3A68-4B34-8600-875817041E42}"/>
              </a:ext>
            </a:extLst>
          </p:cNvPr>
          <p:cNvSpPr txBox="1">
            <a:spLocks/>
          </p:cNvSpPr>
          <p:nvPr/>
        </p:nvSpPr>
        <p:spPr>
          <a:xfrm>
            <a:off x="4129747" y="2875190"/>
            <a:ext cx="6238470" cy="881598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大數據分析基礎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——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維度模型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628F26A9-1B62-456A-A072-B6D2DA779E7A}"/>
              </a:ext>
            </a:extLst>
          </p:cNvPr>
          <p:cNvSpPr txBox="1">
            <a:spLocks/>
          </p:cNvSpPr>
          <p:nvPr/>
        </p:nvSpPr>
        <p:spPr>
          <a:xfrm>
            <a:off x="5513736" y="3532261"/>
            <a:ext cx="3395372" cy="502767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Dimensional Model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E53824A3-ABFA-4685-A23F-5C0D98F8F9D4}"/>
              </a:ext>
            </a:extLst>
          </p:cNvPr>
          <p:cNvGrpSpPr/>
          <p:nvPr/>
        </p:nvGrpSpPr>
        <p:grpSpPr>
          <a:xfrm>
            <a:off x="-93603" y="329530"/>
            <a:ext cx="2282358" cy="414332"/>
            <a:chOff x="-92279" y="52695"/>
            <a:chExt cx="2282358" cy="414332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421AF2F-6FAA-4DF8-99C6-EEDB2AEC3931}"/>
                </a:ext>
              </a:extLst>
            </p:cNvPr>
            <p:cNvSpPr txBox="1"/>
            <p:nvPr/>
          </p:nvSpPr>
          <p:spPr>
            <a:xfrm>
              <a:off x="-92279" y="52695"/>
              <a:ext cx="228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目前設立的模型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FFBC841F-CBA4-4143-9008-9481BBD11810}"/>
                </a:ext>
              </a:extLst>
            </p:cNvPr>
            <p:cNvSpPr/>
            <p:nvPr/>
          </p:nvSpPr>
          <p:spPr>
            <a:xfrm>
              <a:off x="104863" y="377027"/>
              <a:ext cx="1888074" cy="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" name="圖片 7" descr="一張含有 文字, 顯示, 計分板 的圖片&#10;&#10;自動產生的描述">
            <a:extLst>
              <a:ext uri="{FF2B5EF4-FFF2-40B4-BE49-F238E27FC236}">
                <a16:creationId xmlns:a16="http://schemas.microsoft.com/office/drawing/2014/main" id="{E9291AF4-E069-4281-AEC5-9A3E8CAD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85" y="698862"/>
            <a:ext cx="1352739" cy="2000529"/>
          </a:xfrm>
          <a:prstGeom prst="rect">
            <a:avLst/>
          </a:prstGeom>
        </p:spPr>
      </p:pic>
      <p:pic>
        <p:nvPicPr>
          <p:cNvPr id="10" name="圖片 9" descr="一張含有 文字, 計分板 的圖片&#10;&#10;自動產生的描述">
            <a:extLst>
              <a:ext uri="{FF2B5EF4-FFF2-40B4-BE49-F238E27FC236}">
                <a16:creationId xmlns:a16="http://schemas.microsoft.com/office/drawing/2014/main" id="{B19FCDA2-5A93-4A7C-80BB-3C2707DF6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08" y="1587464"/>
            <a:ext cx="1314633" cy="348663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D083C6E-EB37-4741-8F42-36F3C763F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25" y="2518138"/>
            <a:ext cx="1143160" cy="1095528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B7160DEC-BEB3-4157-961F-6FA6EAB009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/>
          <a:stretch/>
        </p:blipFill>
        <p:spPr>
          <a:xfrm>
            <a:off x="6316263" y="3461411"/>
            <a:ext cx="1352740" cy="2715004"/>
          </a:xfrm>
          <a:prstGeom prst="rect">
            <a:avLst/>
          </a:prstGeom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2EBF21F-36A2-4277-9ADA-29D3A6986A3A}"/>
              </a:ext>
            </a:extLst>
          </p:cNvPr>
          <p:cNvCxnSpPr>
            <a:stCxn id="8" idx="1"/>
          </p:cNvCxnSpPr>
          <p:nvPr/>
        </p:nvCxnSpPr>
        <p:spPr>
          <a:xfrm flipH="1">
            <a:off x="5141141" y="1699127"/>
            <a:ext cx="1146544" cy="732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D96F975-BC0F-41A4-8472-F6513B564B06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141141" y="3330783"/>
            <a:ext cx="1175122" cy="148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A01C7B8-B3C8-48B2-AC4C-8136DF8E5E12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7669003" y="3613666"/>
            <a:ext cx="1746702" cy="120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77300FC-CCFB-4895-B7A6-A9D6C7CF390A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7640424" y="1699127"/>
            <a:ext cx="1775281" cy="819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19">
            <a:extLst>
              <a:ext uri="{FF2B5EF4-FFF2-40B4-BE49-F238E27FC236}">
                <a16:creationId xmlns:a16="http://schemas.microsoft.com/office/drawing/2014/main" id="{1EC64829-8343-422B-8302-110EC0A56EBD}"/>
              </a:ext>
            </a:extLst>
          </p:cNvPr>
          <p:cNvSpPr/>
          <p:nvPr/>
        </p:nvSpPr>
        <p:spPr>
          <a:xfrm>
            <a:off x="9710282" y="1885302"/>
            <a:ext cx="1172359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/>
              <a:t>日期維度</a:t>
            </a:r>
            <a:endParaRPr lang="ko-KR" altLang="en-US" b="1" dirty="0"/>
          </a:p>
        </p:txBody>
      </p:sp>
      <p:sp>
        <p:nvSpPr>
          <p:cNvPr id="60" name="Rectangle 19">
            <a:extLst>
              <a:ext uri="{FF2B5EF4-FFF2-40B4-BE49-F238E27FC236}">
                <a16:creationId xmlns:a16="http://schemas.microsoft.com/office/drawing/2014/main" id="{4F89C11A-8EF5-4CE2-B90A-85C755D6CE28}"/>
              </a:ext>
            </a:extLst>
          </p:cNvPr>
          <p:cNvSpPr/>
          <p:nvPr/>
        </p:nvSpPr>
        <p:spPr>
          <a:xfrm>
            <a:off x="1047576" y="2699391"/>
            <a:ext cx="2161987" cy="360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/>
              <a:t>公司基本資料維度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91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C1A9E6D-3EF9-40CA-9433-AB2C9F7DF436}"/>
              </a:ext>
            </a:extLst>
          </p:cNvPr>
          <p:cNvSpPr/>
          <p:nvPr/>
        </p:nvSpPr>
        <p:spPr>
          <a:xfrm>
            <a:off x="6392660" y="1102339"/>
            <a:ext cx="5229390" cy="50420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53824A3-ABFA-4685-A23F-5C0D98F8F9D4}"/>
              </a:ext>
            </a:extLst>
          </p:cNvPr>
          <p:cNvGrpSpPr/>
          <p:nvPr/>
        </p:nvGrpSpPr>
        <p:grpSpPr>
          <a:xfrm>
            <a:off x="-93603" y="329530"/>
            <a:ext cx="2282358" cy="414332"/>
            <a:chOff x="-92279" y="52695"/>
            <a:chExt cx="2282358" cy="414332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421AF2F-6FAA-4DF8-99C6-EEDB2AEC3931}"/>
                </a:ext>
              </a:extLst>
            </p:cNvPr>
            <p:cNvSpPr txBox="1"/>
            <p:nvPr/>
          </p:nvSpPr>
          <p:spPr>
            <a:xfrm>
              <a:off x="-92279" y="52695"/>
              <a:ext cx="228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選擇的公司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FFBC841F-CBA4-4143-9008-9481BBD11810}"/>
                </a:ext>
              </a:extLst>
            </p:cNvPr>
            <p:cNvSpPr/>
            <p:nvPr/>
          </p:nvSpPr>
          <p:spPr>
            <a:xfrm>
              <a:off x="104863" y="377027"/>
              <a:ext cx="1888074" cy="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56D22739-9719-4B0D-B01F-307940D2D46B}"/>
              </a:ext>
            </a:extLst>
          </p:cNvPr>
          <p:cNvGrpSpPr/>
          <p:nvPr/>
        </p:nvGrpSpPr>
        <p:grpSpPr>
          <a:xfrm>
            <a:off x="781361" y="1023194"/>
            <a:ext cx="2559839" cy="553057"/>
            <a:chOff x="3131840" y="1491630"/>
            <a:chExt cx="5930207" cy="57606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A0398D18-1658-4CF0-979D-FB6C2AE3F8C8}"/>
                </a:ext>
              </a:extLst>
            </p:cNvPr>
            <p:cNvSpPr/>
            <p:nvPr/>
          </p:nvSpPr>
          <p:spPr>
            <a:xfrm>
              <a:off x="3131840" y="1491631"/>
              <a:ext cx="5930207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      </a:t>
              </a:r>
              <a:r>
                <a:rPr lang="zh-TW" altLang="en-US" b="1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科技股</a:t>
              </a:r>
              <a:endParaRPr lang="ko-KR" altLang="en-US" sz="1200" b="1" dirty="0"/>
            </a:p>
          </p:txBody>
        </p:sp>
        <p:sp>
          <p:nvSpPr>
            <p:cNvPr id="17" name="Right Triangle 4">
              <a:extLst>
                <a:ext uri="{FF2B5EF4-FFF2-40B4-BE49-F238E27FC236}">
                  <a16:creationId xmlns:a16="http://schemas.microsoft.com/office/drawing/2014/main" id="{32C5750F-3CF7-4500-8B27-7096B4D07FE6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72A56A6-E1D7-49AD-937D-2BE22A877A19}"/>
              </a:ext>
            </a:extLst>
          </p:cNvPr>
          <p:cNvSpPr/>
          <p:nvPr/>
        </p:nvSpPr>
        <p:spPr>
          <a:xfrm>
            <a:off x="721093" y="2978144"/>
            <a:ext cx="2188755" cy="493609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台達電</a:t>
            </a:r>
            <a:r>
              <a:rPr lang="en-US" altLang="zh-TW" b="1" dirty="0"/>
              <a:t>(2308)</a:t>
            </a:r>
            <a:endParaRPr lang="ko-KR" altLang="en-US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3A8A536-B01E-4E72-AEBD-DCB753F14FDA}"/>
              </a:ext>
            </a:extLst>
          </p:cNvPr>
          <p:cNvSpPr/>
          <p:nvPr/>
        </p:nvSpPr>
        <p:spPr>
          <a:xfrm>
            <a:off x="693748" y="5787091"/>
            <a:ext cx="2188755" cy="493609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鴻海</a:t>
            </a:r>
            <a:r>
              <a:rPr lang="en-US" altLang="zh-TW" b="1" dirty="0"/>
              <a:t>(2317)</a:t>
            </a:r>
            <a:endParaRPr lang="ko-KR" altLang="en-US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C402E22-6B27-4B8E-B5CD-84B899E10CC8}"/>
              </a:ext>
            </a:extLst>
          </p:cNvPr>
          <p:cNvSpPr/>
          <p:nvPr/>
        </p:nvSpPr>
        <p:spPr>
          <a:xfrm>
            <a:off x="3772553" y="3853949"/>
            <a:ext cx="2188755" cy="493609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國巨</a:t>
            </a:r>
            <a:r>
              <a:rPr lang="en-US" altLang="zh-TW" b="1" dirty="0"/>
              <a:t>(2327)</a:t>
            </a:r>
            <a:endParaRPr lang="ko-KR" altLang="en-US" b="1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8C37E9C-4D41-48EA-9637-BF539A51F00E}"/>
              </a:ext>
            </a:extLst>
          </p:cNvPr>
          <p:cNvSpPr/>
          <p:nvPr/>
        </p:nvSpPr>
        <p:spPr>
          <a:xfrm>
            <a:off x="1239596" y="3913843"/>
            <a:ext cx="2188755" cy="493609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台積電</a:t>
            </a:r>
            <a:r>
              <a:rPr lang="en-US" altLang="zh-TW" b="1" dirty="0"/>
              <a:t>(2330)</a:t>
            </a:r>
            <a:endParaRPr lang="ko-KR" altLang="en-US" b="1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CD66770-E0A4-40B5-9206-B2C4F0B58480}"/>
              </a:ext>
            </a:extLst>
          </p:cNvPr>
          <p:cNvSpPr/>
          <p:nvPr/>
        </p:nvSpPr>
        <p:spPr>
          <a:xfrm>
            <a:off x="485294" y="4849543"/>
            <a:ext cx="2188755" cy="493609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華碩</a:t>
            </a:r>
            <a:r>
              <a:rPr lang="en-US" altLang="zh-TW" b="1" dirty="0"/>
              <a:t>(2357)</a:t>
            </a:r>
            <a:endParaRPr lang="ko-KR" altLang="en-US" b="1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A9C1D86A-CAFB-4DCD-88B4-B39B7DFD16A7}"/>
              </a:ext>
            </a:extLst>
          </p:cNvPr>
          <p:cNvSpPr/>
          <p:nvPr/>
        </p:nvSpPr>
        <p:spPr>
          <a:xfrm>
            <a:off x="3223301" y="4802267"/>
            <a:ext cx="2188755" cy="493609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技嘉</a:t>
            </a:r>
            <a:r>
              <a:rPr lang="en-US" altLang="zh-TW" b="1" dirty="0"/>
              <a:t>(2376)</a:t>
            </a:r>
            <a:endParaRPr lang="ko-KR" altLang="en-US" b="1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D1B1D3B9-C6CF-4978-9EC7-ECC56BAE9112}"/>
              </a:ext>
            </a:extLst>
          </p:cNvPr>
          <p:cNvSpPr/>
          <p:nvPr/>
        </p:nvSpPr>
        <p:spPr>
          <a:xfrm>
            <a:off x="3654653" y="5699125"/>
            <a:ext cx="2188755" cy="493609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微星</a:t>
            </a:r>
            <a:r>
              <a:rPr lang="en-US" altLang="zh-TW" b="1" dirty="0"/>
              <a:t>(2377)</a:t>
            </a:r>
            <a:endParaRPr lang="ko-KR" altLang="en-US" b="1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85AAFE0F-0928-4A47-AEA3-4AB6F48A4A0B}"/>
              </a:ext>
            </a:extLst>
          </p:cNvPr>
          <p:cNvSpPr/>
          <p:nvPr/>
        </p:nvSpPr>
        <p:spPr>
          <a:xfrm>
            <a:off x="459277" y="2127112"/>
            <a:ext cx="2188755" cy="493609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瑞昱</a:t>
            </a:r>
            <a:r>
              <a:rPr lang="en-US" altLang="zh-TW" b="1" dirty="0"/>
              <a:t>(2379)</a:t>
            </a:r>
            <a:endParaRPr lang="ko-KR" altLang="en-US" b="1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B52E2993-948D-4F26-A46B-49DAB0B08D90}"/>
              </a:ext>
            </a:extLst>
          </p:cNvPr>
          <p:cNvSpPr/>
          <p:nvPr/>
        </p:nvSpPr>
        <p:spPr>
          <a:xfrm>
            <a:off x="3085666" y="2006411"/>
            <a:ext cx="2188755" cy="493609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台光電</a:t>
            </a:r>
            <a:r>
              <a:rPr lang="en-US" altLang="zh-TW" b="1" dirty="0"/>
              <a:t>(2383)</a:t>
            </a:r>
            <a:endParaRPr lang="ko-KR" altLang="en-US" b="1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5BA2F11-28A3-4A3F-A384-D28DCC7A603A}"/>
              </a:ext>
            </a:extLst>
          </p:cNvPr>
          <p:cNvSpPr/>
          <p:nvPr/>
        </p:nvSpPr>
        <p:spPr>
          <a:xfrm>
            <a:off x="3341200" y="2930180"/>
            <a:ext cx="2188755" cy="493609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研華</a:t>
            </a:r>
            <a:r>
              <a:rPr lang="en-US" altLang="zh-TW" b="1" dirty="0"/>
              <a:t>(2395)</a:t>
            </a:r>
            <a:endParaRPr lang="ko-KR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AE27E1-02F7-48D7-8B7D-967A3E1D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54" y="1576189"/>
            <a:ext cx="4458018" cy="41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9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E53824A3-ABFA-4685-A23F-5C0D98F8F9D4}"/>
              </a:ext>
            </a:extLst>
          </p:cNvPr>
          <p:cNvGrpSpPr/>
          <p:nvPr/>
        </p:nvGrpSpPr>
        <p:grpSpPr>
          <a:xfrm>
            <a:off x="-76186" y="285987"/>
            <a:ext cx="2671340" cy="414332"/>
            <a:chOff x="-92279" y="52695"/>
            <a:chExt cx="2282358" cy="414332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421AF2F-6FAA-4DF8-99C6-EEDB2AEC3931}"/>
                </a:ext>
              </a:extLst>
            </p:cNvPr>
            <p:cNvSpPr txBox="1"/>
            <p:nvPr/>
          </p:nvSpPr>
          <p:spPr>
            <a:xfrm>
              <a:off x="-92279" y="52695"/>
              <a:ext cx="228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每日股票交易事實表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FFBC841F-CBA4-4143-9008-9481BBD11810}"/>
                </a:ext>
              </a:extLst>
            </p:cNvPr>
            <p:cNvSpPr/>
            <p:nvPr/>
          </p:nvSpPr>
          <p:spPr>
            <a:xfrm>
              <a:off x="104863" y="377027"/>
              <a:ext cx="1888074" cy="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696D34F-5F8F-474B-B364-EB45DC518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" y="914400"/>
            <a:ext cx="1064609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E53824A3-ABFA-4685-A23F-5C0D98F8F9D4}"/>
              </a:ext>
            </a:extLst>
          </p:cNvPr>
          <p:cNvGrpSpPr/>
          <p:nvPr/>
        </p:nvGrpSpPr>
        <p:grpSpPr>
          <a:xfrm>
            <a:off x="-93603" y="329530"/>
            <a:ext cx="2282358" cy="414332"/>
            <a:chOff x="-92279" y="52695"/>
            <a:chExt cx="2282358" cy="414332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421AF2F-6FAA-4DF8-99C6-EEDB2AEC3931}"/>
                </a:ext>
              </a:extLst>
            </p:cNvPr>
            <p:cNvSpPr txBox="1"/>
            <p:nvPr/>
          </p:nvSpPr>
          <p:spPr>
            <a:xfrm>
              <a:off x="-92279" y="52695"/>
              <a:ext cx="228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公司財報事實表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FFBC841F-CBA4-4143-9008-9481BBD11810}"/>
                </a:ext>
              </a:extLst>
            </p:cNvPr>
            <p:cNvSpPr/>
            <p:nvPr/>
          </p:nvSpPr>
          <p:spPr>
            <a:xfrm>
              <a:off x="104863" y="377027"/>
              <a:ext cx="1888074" cy="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69217D3D-2075-485B-9469-EEC6EFCDE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2" y="905691"/>
            <a:ext cx="10623128" cy="50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E53824A3-ABFA-4685-A23F-5C0D98F8F9D4}"/>
              </a:ext>
            </a:extLst>
          </p:cNvPr>
          <p:cNvGrpSpPr/>
          <p:nvPr/>
        </p:nvGrpSpPr>
        <p:grpSpPr>
          <a:xfrm>
            <a:off x="-84895" y="312113"/>
            <a:ext cx="2619089" cy="414332"/>
            <a:chOff x="-92279" y="52695"/>
            <a:chExt cx="2282358" cy="414332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421AF2F-6FAA-4DF8-99C6-EEDB2AEC3931}"/>
                </a:ext>
              </a:extLst>
            </p:cNvPr>
            <p:cNvSpPr txBox="1"/>
            <p:nvPr/>
          </p:nvSpPr>
          <p:spPr>
            <a:xfrm>
              <a:off x="-92279" y="52695"/>
              <a:ext cx="228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公司基本資料維度表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FFBC841F-CBA4-4143-9008-9481BBD11810}"/>
                </a:ext>
              </a:extLst>
            </p:cNvPr>
            <p:cNvSpPr/>
            <p:nvPr/>
          </p:nvSpPr>
          <p:spPr>
            <a:xfrm>
              <a:off x="104863" y="377027"/>
              <a:ext cx="1888074" cy="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8989C397-A592-435F-ABF4-13598BC7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959916"/>
            <a:ext cx="11112138" cy="5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96</Words>
  <Application>Microsoft Office PowerPoint</Application>
  <PresentationFormat>寬螢幕</PresentationFormat>
  <Paragraphs>29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佈景主題</vt:lpstr>
      <vt:lpstr>Contents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蘇信瑜</dc:creator>
  <cp:lastModifiedBy>蘇信瑜</cp:lastModifiedBy>
  <cp:revision>2</cp:revision>
  <dcterms:created xsi:type="dcterms:W3CDTF">2021-07-21T08:41:28Z</dcterms:created>
  <dcterms:modified xsi:type="dcterms:W3CDTF">2021-07-21T13:08:58Z</dcterms:modified>
</cp:coreProperties>
</file>