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90.xml" ContentType="application/vnd.openxmlformats-officedocument.presentationml.tags+xml"/>
  <Override PartName="/ppt/notesSlides/notesSlide11.xml" ContentType="application/vnd.openxmlformats-officedocument.presentationml.notesSlide+xml"/>
  <Override PartName="/ppt/tags/tag91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10" r:id="rId1"/>
    <p:sldMasterId id="2147483718" r:id="rId2"/>
  </p:sldMasterIdLst>
  <p:notesMasterIdLst>
    <p:notesMasterId r:id="rId15"/>
  </p:notesMasterIdLst>
  <p:handoutMasterIdLst>
    <p:handoutMasterId r:id="rId16"/>
  </p:handoutMasterIdLst>
  <p:sldIdLst>
    <p:sldId id="7602" r:id="rId3"/>
    <p:sldId id="7603" r:id="rId4"/>
    <p:sldId id="7604" r:id="rId5"/>
    <p:sldId id="7588" r:id="rId6"/>
    <p:sldId id="7605" r:id="rId7"/>
    <p:sldId id="7594" r:id="rId8"/>
    <p:sldId id="7581" r:id="rId9"/>
    <p:sldId id="7583" r:id="rId10"/>
    <p:sldId id="7606" r:id="rId11"/>
    <p:sldId id="7576" r:id="rId12"/>
    <p:sldId id="7607" r:id="rId13"/>
    <p:sldId id="7608" r:id="rId14"/>
  </p:sldIdLst>
  <p:sldSz cx="12188825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9800"/>
    <a:srgbClr val="B2D4E0"/>
    <a:srgbClr val="EFB0B4"/>
    <a:srgbClr val="8C7DA6"/>
    <a:srgbClr val="BAD7D7"/>
    <a:srgbClr val="D6E4E5"/>
    <a:srgbClr val="DBB84F"/>
    <a:srgbClr val="B7D5D5"/>
    <a:srgbClr val="93C3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6314" autoAdjust="0"/>
  </p:normalViewPr>
  <p:slideViewPr>
    <p:cSldViewPr snapToGrid="0">
      <p:cViewPr varScale="1">
        <p:scale>
          <a:sx n="68" d="100"/>
          <a:sy n="68" d="100"/>
        </p:scale>
        <p:origin x="468" y="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notesViewPr>
    <p:cSldViewPr snapToGrid="0" showGuides="1">
      <p:cViewPr varScale="1">
        <p:scale>
          <a:sx n="87" d="100"/>
          <a:sy n="87" d="100"/>
        </p:scale>
        <p:origin x="193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3647B79-FE7E-4214-9F5C-8751D37B72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DF2734-494B-4500-BE58-43765849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46820-F6CF-4B0D-8411-241CC6388819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7E0101-1E74-4A88-970B-EEC6525C81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FA448-E9E2-4346-967E-C77B8C33A2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6B557-2F1C-480B-BCE7-B9979FC1B4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60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  <a:t>2021/7/28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27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76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45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69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8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951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13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5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0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4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6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9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428978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4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39D363-140E-4235-833C-7721796C5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31354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1344664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73725956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21805" y="6715104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85981842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9681462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4214962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1" y="1600203"/>
            <a:ext cx="1096994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2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274641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2021/7/28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4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29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</p:sldLayoutIdLst>
  <p:transition spd="slow">
    <p:comb/>
  </p:transition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37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30.xml"/><Relationship Id="rId21" Type="http://schemas.openxmlformats.org/officeDocument/2006/relationships/tags" Target="../tags/tag25.xml"/><Relationship Id="rId42" Type="http://schemas.openxmlformats.org/officeDocument/2006/relationships/tags" Target="../tags/tag46.xml"/><Relationship Id="rId47" Type="http://schemas.openxmlformats.org/officeDocument/2006/relationships/tags" Target="../tags/tag51.xml"/><Relationship Id="rId63" Type="http://schemas.openxmlformats.org/officeDocument/2006/relationships/tags" Target="../tags/tag67.xml"/><Relationship Id="rId68" Type="http://schemas.openxmlformats.org/officeDocument/2006/relationships/tags" Target="../tags/tag72.xml"/><Relationship Id="rId16" Type="http://schemas.openxmlformats.org/officeDocument/2006/relationships/tags" Target="../tags/tag20.xml"/><Relationship Id="rId11" Type="http://schemas.openxmlformats.org/officeDocument/2006/relationships/tags" Target="../tags/tag15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53" Type="http://schemas.openxmlformats.org/officeDocument/2006/relationships/tags" Target="../tags/tag57.xml"/><Relationship Id="rId58" Type="http://schemas.openxmlformats.org/officeDocument/2006/relationships/tags" Target="../tags/tag62.xml"/><Relationship Id="rId74" Type="http://schemas.openxmlformats.org/officeDocument/2006/relationships/tags" Target="../tags/tag78.xml"/><Relationship Id="rId79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61" Type="http://schemas.openxmlformats.org/officeDocument/2006/relationships/tags" Target="../tags/tag65.xml"/><Relationship Id="rId19" Type="http://schemas.openxmlformats.org/officeDocument/2006/relationships/tags" Target="../tags/tag2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tags" Target="../tags/tag52.xml"/><Relationship Id="rId56" Type="http://schemas.openxmlformats.org/officeDocument/2006/relationships/tags" Target="../tags/tag60.xml"/><Relationship Id="rId64" Type="http://schemas.openxmlformats.org/officeDocument/2006/relationships/tags" Target="../tags/tag68.xml"/><Relationship Id="rId69" Type="http://schemas.openxmlformats.org/officeDocument/2006/relationships/tags" Target="../tags/tag73.xml"/><Relationship Id="rId77" Type="http://schemas.openxmlformats.org/officeDocument/2006/relationships/tags" Target="../tags/tag81.xml"/><Relationship Id="rId8" Type="http://schemas.openxmlformats.org/officeDocument/2006/relationships/tags" Target="../tags/tag12.xml"/><Relationship Id="rId51" Type="http://schemas.openxmlformats.org/officeDocument/2006/relationships/tags" Target="../tags/tag55.xml"/><Relationship Id="rId72" Type="http://schemas.openxmlformats.org/officeDocument/2006/relationships/tags" Target="../tags/tag76.xml"/><Relationship Id="rId80" Type="http://schemas.openxmlformats.org/officeDocument/2006/relationships/notesSlide" Target="../notesSlides/notesSlide6.xml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tags" Target="../tags/tag50.xml"/><Relationship Id="rId59" Type="http://schemas.openxmlformats.org/officeDocument/2006/relationships/tags" Target="../tags/tag63.xml"/><Relationship Id="rId67" Type="http://schemas.openxmlformats.org/officeDocument/2006/relationships/tags" Target="../tags/tag71.xml"/><Relationship Id="rId20" Type="http://schemas.openxmlformats.org/officeDocument/2006/relationships/tags" Target="../tags/tag24.xml"/><Relationship Id="rId41" Type="http://schemas.openxmlformats.org/officeDocument/2006/relationships/tags" Target="../tags/tag45.xml"/><Relationship Id="rId54" Type="http://schemas.openxmlformats.org/officeDocument/2006/relationships/tags" Target="../tags/tag58.xml"/><Relationship Id="rId62" Type="http://schemas.openxmlformats.org/officeDocument/2006/relationships/tags" Target="../tags/tag66.xml"/><Relationship Id="rId70" Type="http://schemas.openxmlformats.org/officeDocument/2006/relationships/tags" Target="../tags/tag74.xml"/><Relationship Id="rId75" Type="http://schemas.openxmlformats.org/officeDocument/2006/relationships/tags" Target="../tags/tag79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tags" Target="../tags/tag53.xml"/><Relationship Id="rId57" Type="http://schemas.openxmlformats.org/officeDocument/2006/relationships/tags" Target="../tags/tag61.xml"/><Relationship Id="rId10" Type="http://schemas.openxmlformats.org/officeDocument/2006/relationships/tags" Target="../tags/tag14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52" Type="http://schemas.openxmlformats.org/officeDocument/2006/relationships/tags" Target="../tags/tag56.xml"/><Relationship Id="rId60" Type="http://schemas.openxmlformats.org/officeDocument/2006/relationships/tags" Target="../tags/tag64.xml"/><Relationship Id="rId65" Type="http://schemas.openxmlformats.org/officeDocument/2006/relationships/tags" Target="../tags/tag69.xml"/><Relationship Id="rId73" Type="http://schemas.openxmlformats.org/officeDocument/2006/relationships/tags" Target="../tags/tag77.xml"/><Relationship Id="rId78" Type="http://schemas.openxmlformats.org/officeDocument/2006/relationships/tags" Target="../tags/tag82.xml"/><Relationship Id="rId81" Type="http://schemas.openxmlformats.org/officeDocument/2006/relationships/image" Target="../media/image4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9" Type="http://schemas.openxmlformats.org/officeDocument/2006/relationships/tags" Target="../tags/tag43.xml"/><Relationship Id="rId34" Type="http://schemas.openxmlformats.org/officeDocument/2006/relationships/tags" Target="../tags/tag38.xml"/><Relationship Id="rId50" Type="http://schemas.openxmlformats.org/officeDocument/2006/relationships/tags" Target="../tags/tag54.xml"/><Relationship Id="rId55" Type="http://schemas.openxmlformats.org/officeDocument/2006/relationships/tags" Target="../tags/tag59.xml"/><Relationship Id="rId76" Type="http://schemas.openxmlformats.org/officeDocument/2006/relationships/tags" Target="../tags/tag80.xml"/><Relationship Id="rId7" Type="http://schemas.openxmlformats.org/officeDocument/2006/relationships/tags" Target="../tags/tag11.xml"/><Relationship Id="rId71" Type="http://schemas.openxmlformats.org/officeDocument/2006/relationships/tags" Target="../tags/tag75.xml"/><Relationship Id="rId2" Type="http://schemas.openxmlformats.org/officeDocument/2006/relationships/tags" Target="../tags/tag6.xml"/><Relationship Id="rId29" Type="http://schemas.openxmlformats.org/officeDocument/2006/relationships/tags" Target="../tags/tag33.xml"/><Relationship Id="rId24" Type="http://schemas.openxmlformats.org/officeDocument/2006/relationships/tags" Target="../tags/tag28.xml"/><Relationship Id="rId40" Type="http://schemas.openxmlformats.org/officeDocument/2006/relationships/tags" Target="../tags/tag44.xml"/><Relationship Id="rId45" Type="http://schemas.openxmlformats.org/officeDocument/2006/relationships/tags" Target="../tags/tag49.xml"/><Relationship Id="rId66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41DE9FE-A188-4DB7-BCF9-7C0D0D5453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1527" r="1540" b="1527"/>
          <a:stretch/>
        </p:blipFill>
        <p:spPr>
          <a:xfrm>
            <a:off x="-1" y="-1"/>
            <a:ext cx="12188825" cy="685800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E0C137A-84F9-43EE-950B-1A02BD36148E}"/>
              </a:ext>
            </a:extLst>
          </p:cNvPr>
          <p:cNvGrpSpPr/>
          <p:nvPr/>
        </p:nvGrpSpPr>
        <p:grpSpPr>
          <a:xfrm>
            <a:off x="5324918" y="2586777"/>
            <a:ext cx="5677861" cy="1625039"/>
            <a:chOff x="5324919" y="2448117"/>
            <a:chExt cx="4659612" cy="1625039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984F66C-3DAD-467A-B9BA-C54779069ABB}"/>
                </a:ext>
              </a:extLst>
            </p:cNvPr>
            <p:cNvSpPr txBox="1"/>
            <p:nvPr/>
          </p:nvSpPr>
          <p:spPr>
            <a:xfrm>
              <a:off x="5387056" y="2503496"/>
              <a:ext cx="459747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491">
                <a:defRPr/>
              </a:pPr>
              <a:r>
                <a:rPr lang="zh-TW" altLang="en-US" sz="9600" b="1" spc="267" dirty="0">
                  <a:solidFill>
                    <a:srgbClr val="B2D4E0"/>
                  </a:solidFill>
                  <a:cs typeface="+mn-ea"/>
                  <a:sym typeface="+mn-lt"/>
                </a:rPr>
                <a:t>學習心得</a:t>
              </a:r>
              <a:endParaRPr lang="zh-CN" altLang="en-US" sz="9600" b="1" spc="267" dirty="0">
                <a:solidFill>
                  <a:srgbClr val="B2D4E0"/>
                </a:solidFill>
                <a:cs typeface="+mn-ea"/>
                <a:sym typeface="+mn-lt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B0395FC-25CB-4D56-AC53-1C55006E5277}"/>
                </a:ext>
              </a:extLst>
            </p:cNvPr>
            <p:cNvSpPr txBox="1"/>
            <p:nvPr/>
          </p:nvSpPr>
          <p:spPr>
            <a:xfrm>
              <a:off x="5324919" y="2448117"/>
              <a:ext cx="459747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491">
                <a:defRPr/>
              </a:pPr>
              <a:r>
                <a:rPr lang="zh-TW" altLang="en-US" sz="9600" b="1" spc="267" dirty="0">
                  <a:ln w="28575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學習心得</a:t>
              </a:r>
              <a:endParaRPr lang="zh-CN" altLang="en-US" sz="9600" b="1" spc="267" dirty="0">
                <a:ln w="28575">
                  <a:solidFill>
                    <a:srgbClr val="8C7DA6"/>
                  </a:solidFill>
                </a:ln>
                <a:noFill/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8FE71C22-D3CC-4ACB-BE9B-65362666920B}"/>
              </a:ext>
            </a:extLst>
          </p:cNvPr>
          <p:cNvGrpSpPr/>
          <p:nvPr/>
        </p:nvGrpSpPr>
        <p:grpSpPr>
          <a:xfrm>
            <a:off x="2220672" y="1341202"/>
            <a:ext cx="2860830" cy="4632797"/>
            <a:chOff x="2159870" y="1131479"/>
            <a:chExt cx="2860830" cy="463279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3D99E79-EC3F-480D-83BC-39393372DED1}"/>
                </a:ext>
              </a:extLst>
            </p:cNvPr>
            <p:cNvGrpSpPr/>
            <p:nvPr/>
          </p:nvGrpSpPr>
          <p:grpSpPr>
            <a:xfrm>
              <a:off x="2237887" y="1131479"/>
              <a:ext cx="2782813" cy="4595043"/>
              <a:chOff x="2237887" y="1206708"/>
              <a:chExt cx="2782813" cy="4595043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2C729DF8-3A94-408F-941B-6C8858DD7A1F}"/>
                  </a:ext>
                </a:extLst>
              </p:cNvPr>
              <p:cNvGrpSpPr/>
              <p:nvPr/>
            </p:nvGrpSpPr>
            <p:grpSpPr>
              <a:xfrm>
                <a:off x="2237887" y="1206708"/>
                <a:ext cx="2670982" cy="2714333"/>
                <a:chOff x="2237887" y="1206708"/>
                <a:chExt cx="2670982" cy="2714333"/>
              </a:xfrm>
            </p:grpSpPr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8E1EAE4-0079-44B2-AAFD-985EFDB832F0}"/>
                    </a:ext>
                  </a:extLst>
                </p:cNvPr>
                <p:cNvSpPr txBox="1"/>
                <p:nvPr/>
              </p:nvSpPr>
              <p:spPr>
                <a:xfrm>
                  <a:off x="2237887" y="1206708"/>
                  <a:ext cx="1519968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600" dirty="0">
                      <a:solidFill>
                        <a:srgbClr val="B2D4E0"/>
                      </a:solidFill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B</a:t>
                  </a:r>
                  <a:endParaRPr lang="zh-CN" altLang="en-US" sz="16600" dirty="0">
                    <a:solidFill>
                      <a:srgbClr val="B2D4E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A355DE67-014B-47DB-9022-1E4B3A12A027}"/>
                    </a:ext>
                  </a:extLst>
                </p:cNvPr>
                <p:cNvSpPr txBox="1"/>
                <p:nvPr/>
              </p:nvSpPr>
              <p:spPr>
                <a:xfrm>
                  <a:off x="3554011" y="1274163"/>
                  <a:ext cx="1354858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600" dirty="0">
                      <a:solidFill>
                        <a:srgbClr val="F39800"/>
                      </a:solidFill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E</a:t>
                  </a:r>
                  <a:endParaRPr lang="zh-CN" altLang="en-US" sz="16600" dirty="0">
                    <a:solidFill>
                      <a:srgbClr val="F398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C94346C-277F-428A-B32C-F6239B0F072A}"/>
                  </a:ext>
                </a:extLst>
              </p:cNvPr>
              <p:cNvGrpSpPr/>
              <p:nvPr/>
            </p:nvGrpSpPr>
            <p:grpSpPr>
              <a:xfrm>
                <a:off x="2300024" y="3087418"/>
                <a:ext cx="2720676" cy="2714333"/>
                <a:chOff x="2237887" y="1206708"/>
                <a:chExt cx="2720676" cy="2714333"/>
              </a:xfrm>
            </p:grpSpPr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56F63943-0446-4FB8-97CE-C6EB530A3087}"/>
                    </a:ext>
                  </a:extLst>
                </p:cNvPr>
                <p:cNvSpPr txBox="1"/>
                <p:nvPr/>
              </p:nvSpPr>
              <p:spPr>
                <a:xfrm>
                  <a:off x="2237887" y="1206708"/>
                  <a:ext cx="1574470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600" dirty="0">
                      <a:solidFill>
                        <a:srgbClr val="F39800"/>
                      </a:solidFill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R</a:t>
                  </a:r>
                  <a:endParaRPr lang="zh-CN" altLang="en-US" sz="16600" dirty="0">
                    <a:solidFill>
                      <a:srgbClr val="F398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E12CD242-23BB-434C-9A47-BF5215A330F9}"/>
                    </a:ext>
                  </a:extLst>
                </p:cNvPr>
                <p:cNvSpPr txBox="1"/>
                <p:nvPr/>
              </p:nvSpPr>
              <p:spPr>
                <a:xfrm>
                  <a:off x="3554011" y="1274163"/>
                  <a:ext cx="1404552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600" dirty="0">
                      <a:solidFill>
                        <a:srgbClr val="B2D4E0"/>
                      </a:solidFill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T</a:t>
                  </a:r>
                  <a:endParaRPr lang="zh-CN" altLang="en-US" sz="16600" dirty="0">
                    <a:solidFill>
                      <a:srgbClr val="B2D4E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69EDC2-4185-4D2C-86EA-D1DBB6CA5FA3}"/>
                </a:ext>
              </a:extLst>
            </p:cNvPr>
            <p:cNvGrpSpPr/>
            <p:nvPr/>
          </p:nvGrpSpPr>
          <p:grpSpPr>
            <a:xfrm>
              <a:off x="2159870" y="1169233"/>
              <a:ext cx="2782813" cy="4595043"/>
              <a:chOff x="2237887" y="1206708"/>
              <a:chExt cx="2782813" cy="459504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3DFF580A-4181-4114-99BB-42332D809040}"/>
                  </a:ext>
                </a:extLst>
              </p:cNvPr>
              <p:cNvGrpSpPr/>
              <p:nvPr/>
            </p:nvGrpSpPr>
            <p:grpSpPr>
              <a:xfrm>
                <a:off x="2237887" y="1206708"/>
                <a:ext cx="2670982" cy="2714333"/>
                <a:chOff x="2237887" y="1206708"/>
                <a:chExt cx="2670982" cy="2714333"/>
              </a:xfrm>
            </p:grpSpPr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B05A244-6984-4807-B21F-5F12F9B4AED6}"/>
                    </a:ext>
                  </a:extLst>
                </p:cNvPr>
                <p:cNvSpPr txBox="1"/>
                <p:nvPr/>
              </p:nvSpPr>
              <p:spPr>
                <a:xfrm>
                  <a:off x="2237887" y="1206708"/>
                  <a:ext cx="1519968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600" dirty="0">
                      <a:ln w="28575">
                        <a:solidFill>
                          <a:srgbClr val="8C7DA6"/>
                        </a:solidFill>
                      </a:ln>
                      <a:noFill/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B</a:t>
                  </a:r>
                  <a:endParaRPr lang="zh-CN" altLang="en-US" sz="166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4B96C8A-BAA8-4E5C-8630-01544E3B1FC2}"/>
                    </a:ext>
                  </a:extLst>
                </p:cNvPr>
                <p:cNvSpPr txBox="1"/>
                <p:nvPr/>
              </p:nvSpPr>
              <p:spPr>
                <a:xfrm>
                  <a:off x="3554011" y="1274163"/>
                  <a:ext cx="1354858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600" dirty="0">
                      <a:ln w="28575">
                        <a:solidFill>
                          <a:srgbClr val="8C7DA6"/>
                        </a:solidFill>
                      </a:ln>
                      <a:noFill/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E</a:t>
                  </a:r>
                  <a:endParaRPr lang="zh-CN" altLang="en-US" sz="166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9DABACC4-1806-4EDE-B5BD-A25A65BA467E}"/>
                  </a:ext>
                </a:extLst>
              </p:cNvPr>
              <p:cNvGrpSpPr/>
              <p:nvPr/>
            </p:nvGrpSpPr>
            <p:grpSpPr>
              <a:xfrm>
                <a:off x="2300024" y="3087418"/>
                <a:ext cx="2720676" cy="2714333"/>
                <a:chOff x="2237887" y="1206708"/>
                <a:chExt cx="2720676" cy="2714333"/>
              </a:xfrm>
            </p:grpSpPr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64E92D5-4841-468A-A305-C6ED515F79D9}"/>
                    </a:ext>
                  </a:extLst>
                </p:cNvPr>
                <p:cNvSpPr txBox="1"/>
                <p:nvPr/>
              </p:nvSpPr>
              <p:spPr>
                <a:xfrm>
                  <a:off x="2237887" y="1206708"/>
                  <a:ext cx="1574470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600" dirty="0">
                      <a:ln w="28575">
                        <a:solidFill>
                          <a:srgbClr val="8C7DA6"/>
                        </a:solidFill>
                      </a:ln>
                      <a:noFill/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R</a:t>
                  </a:r>
                  <a:endParaRPr lang="zh-CN" altLang="en-US" sz="166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B1269EB2-F836-4487-99B9-456057685422}"/>
                    </a:ext>
                  </a:extLst>
                </p:cNvPr>
                <p:cNvSpPr txBox="1"/>
                <p:nvPr/>
              </p:nvSpPr>
              <p:spPr>
                <a:xfrm>
                  <a:off x="3554011" y="1274163"/>
                  <a:ext cx="1404552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600" dirty="0">
                      <a:ln w="28575">
                        <a:solidFill>
                          <a:srgbClr val="8C7DA6"/>
                        </a:solidFill>
                      </a:ln>
                      <a:noFill/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T</a:t>
                  </a:r>
                  <a:endParaRPr lang="zh-CN" altLang="en-US" sz="166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A4B23ECB-1B80-4C47-B1E6-43DB9EF2BC0E}"/>
              </a:ext>
            </a:extLst>
          </p:cNvPr>
          <p:cNvSpPr txBox="1"/>
          <p:nvPr/>
        </p:nvSpPr>
        <p:spPr>
          <a:xfrm>
            <a:off x="5324918" y="1807149"/>
            <a:ext cx="389403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TW" altLang="en-US" sz="6600" b="1" spc="267" dirty="0">
                <a:solidFill>
                  <a:srgbClr val="EFB0B4"/>
                </a:solidFill>
                <a:cs typeface="+mn-ea"/>
                <a:sym typeface="+mn-lt"/>
              </a:rPr>
              <a:t>單句分類</a:t>
            </a:r>
            <a:endParaRPr lang="zh-CN" altLang="en-US" sz="6600" b="1" spc="267" dirty="0">
              <a:solidFill>
                <a:srgbClr val="EFB0B4"/>
              </a:solidFill>
              <a:cs typeface="+mn-ea"/>
              <a:sym typeface="+mn-lt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D080D89-C37B-43C2-ACED-6346F582B059}"/>
              </a:ext>
            </a:extLst>
          </p:cNvPr>
          <p:cNvSpPr txBox="1"/>
          <p:nvPr/>
        </p:nvSpPr>
        <p:spPr>
          <a:xfrm>
            <a:off x="5381081" y="4221130"/>
            <a:ext cx="5300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zh-TW" altLang="en-US" sz="178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簡述</a:t>
            </a:r>
            <a:r>
              <a:rPr lang="en-US" altLang="zh-TW" sz="178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BERT</a:t>
            </a:r>
            <a:r>
              <a:rPr lang="zh-TW" altLang="en-US" sz="178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功能、用法與預計作法</a:t>
            </a:r>
            <a:endParaRPr lang="zh-CN" altLang="en-US" sz="178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8088CCF-1D6B-4CDD-9FB6-A8208ACC9249}"/>
              </a:ext>
            </a:extLst>
          </p:cNvPr>
          <p:cNvGrpSpPr/>
          <p:nvPr/>
        </p:nvGrpSpPr>
        <p:grpSpPr>
          <a:xfrm>
            <a:off x="6132361" y="4707455"/>
            <a:ext cx="456109" cy="456109"/>
            <a:chOff x="9352883" y="5335471"/>
            <a:chExt cx="456228" cy="456228"/>
          </a:xfrm>
          <a:effectLst/>
        </p:grpSpPr>
        <p:sp>
          <p:nvSpPr>
            <p:cNvPr id="106" name="矩形: 圆角 3">
              <a:extLst>
                <a:ext uri="{FF2B5EF4-FFF2-40B4-BE49-F238E27FC236}">
                  <a16:creationId xmlns:a16="http://schemas.microsoft.com/office/drawing/2014/main" id="{AEA2A508-5633-42C8-A049-68CEB010E38E}"/>
                </a:ext>
              </a:extLst>
            </p:cNvPr>
            <p:cNvSpPr/>
            <p:nvPr/>
          </p:nvSpPr>
          <p:spPr>
            <a:xfrm>
              <a:off x="9352883" y="5335471"/>
              <a:ext cx="456228" cy="456228"/>
            </a:xfrm>
            <a:prstGeom prst="roundRect">
              <a:avLst/>
            </a:prstGeom>
            <a:solidFill>
              <a:srgbClr val="B2D4E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107" name="椭圆 4">
              <a:extLst>
                <a:ext uri="{FF2B5EF4-FFF2-40B4-BE49-F238E27FC236}">
                  <a16:creationId xmlns:a16="http://schemas.microsoft.com/office/drawing/2014/main" id="{60204D20-9FD0-4730-9E9A-D7224ABEA437}"/>
                </a:ext>
              </a:extLst>
            </p:cNvPr>
            <p:cNvSpPr/>
            <p:nvPr/>
          </p:nvSpPr>
          <p:spPr>
            <a:xfrm>
              <a:off x="9457674" y="5440262"/>
              <a:ext cx="246647" cy="246646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8621779-87DA-4EEF-9D79-F42E1C3F29B7}"/>
              </a:ext>
            </a:extLst>
          </p:cNvPr>
          <p:cNvGrpSpPr/>
          <p:nvPr/>
        </p:nvGrpSpPr>
        <p:grpSpPr>
          <a:xfrm>
            <a:off x="6787726" y="4707455"/>
            <a:ext cx="456109" cy="456109"/>
            <a:chOff x="9893514" y="5335471"/>
            <a:chExt cx="456228" cy="456228"/>
          </a:xfrm>
          <a:effectLst/>
        </p:grpSpPr>
        <p:sp>
          <p:nvSpPr>
            <p:cNvPr id="109" name="矩形: 圆角 7">
              <a:extLst>
                <a:ext uri="{FF2B5EF4-FFF2-40B4-BE49-F238E27FC236}">
                  <a16:creationId xmlns:a16="http://schemas.microsoft.com/office/drawing/2014/main" id="{B548B258-D179-43AA-96FA-414FC6F93FE8}"/>
                </a:ext>
              </a:extLst>
            </p:cNvPr>
            <p:cNvSpPr/>
            <p:nvPr/>
          </p:nvSpPr>
          <p:spPr>
            <a:xfrm>
              <a:off x="9893514" y="5335471"/>
              <a:ext cx="456228" cy="456228"/>
            </a:xfrm>
            <a:prstGeom prst="roundRect">
              <a:avLst/>
            </a:prstGeom>
            <a:solidFill>
              <a:srgbClr val="8C7DA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110" name="椭圆 8">
              <a:extLst>
                <a:ext uri="{FF2B5EF4-FFF2-40B4-BE49-F238E27FC236}">
                  <a16:creationId xmlns:a16="http://schemas.microsoft.com/office/drawing/2014/main" id="{0087CB57-E50F-40BF-9234-C3607BA01154}"/>
                </a:ext>
              </a:extLst>
            </p:cNvPr>
            <p:cNvSpPr/>
            <p:nvPr/>
          </p:nvSpPr>
          <p:spPr>
            <a:xfrm>
              <a:off x="9998305" y="5440262"/>
              <a:ext cx="246647" cy="246647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A3644E18-5BBA-4F38-B930-E6A13A9D9F24}"/>
              </a:ext>
            </a:extLst>
          </p:cNvPr>
          <p:cNvGrpSpPr/>
          <p:nvPr/>
        </p:nvGrpSpPr>
        <p:grpSpPr>
          <a:xfrm>
            <a:off x="7443091" y="4707455"/>
            <a:ext cx="456109" cy="456109"/>
            <a:chOff x="10434146" y="5335471"/>
            <a:chExt cx="456228" cy="456228"/>
          </a:xfrm>
          <a:effectLst/>
        </p:grpSpPr>
        <p:sp>
          <p:nvSpPr>
            <p:cNvPr id="112" name="矩形: 圆角 10">
              <a:extLst>
                <a:ext uri="{FF2B5EF4-FFF2-40B4-BE49-F238E27FC236}">
                  <a16:creationId xmlns:a16="http://schemas.microsoft.com/office/drawing/2014/main" id="{64D1FA3B-0983-43EB-9A50-E4BC462A19A6}"/>
                </a:ext>
              </a:extLst>
            </p:cNvPr>
            <p:cNvSpPr/>
            <p:nvPr/>
          </p:nvSpPr>
          <p:spPr>
            <a:xfrm>
              <a:off x="10434146" y="5335471"/>
              <a:ext cx="456228" cy="456228"/>
            </a:xfrm>
            <a:prstGeom prst="roundRect">
              <a:avLst/>
            </a:prstGeom>
            <a:solidFill>
              <a:srgbClr val="F398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113" name="椭圆 11">
              <a:extLst>
                <a:ext uri="{FF2B5EF4-FFF2-40B4-BE49-F238E27FC236}">
                  <a16:creationId xmlns:a16="http://schemas.microsoft.com/office/drawing/2014/main" id="{4642B111-F038-4C43-AD91-64210E2FAF72}"/>
                </a:ext>
              </a:extLst>
            </p:cNvPr>
            <p:cNvSpPr/>
            <p:nvPr/>
          </p:nvSpPr>
          <p:spPr>
            <a:xfrm>
              <a:off x="10538936" y="5441441"/>
              <a:ext cx="246647" cy="244286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B00AF411-D82B-4653-96BF-C4BDB7537711}"/>
              </a:ext>
            </a:extLst>
          </p:cNvPr>
          <p:cNvGrpSpPr/>
          <p:nvPr/>
        </p:nvGrpSpPr>
        <p:grpSpPr>
          <a:xfrm>
            <a:off x="8098457" y="4707455"/>
            <a:ext cx="456109" cy="456109"/>
            <a:chOff x="10974777" y="5335471"/>
            <a:chExt cx="456228" cy="456228"/>
          </a:xfrm>
          <a:effectLst/>
        </p:grpSpPr>
        <p:sp>
          <p:nvSpPr>
            <p:cNvPr id="115" name="矩形: 圆角 13">
              <a:extLst>
                <a:ext uri="{FF2B5EF4-FFF2-40B4-BE49-F238E27FC236}">
                  <a16:creationId xmlns:a16="http://schemas.microsoft.com/office/drawing/2014/main" id="{552B187F-570B-4D1F-993F-A67C963D8AE9}"/>
                </a:ext>
              </a:extLst>
            </p:cNvPr>
            <p:cNvSpPr/>
            <p:nvPr/>
          </p:nvSpPr>
          <p:spPr>
            <a:xfrm>
              <a:off x="10974777" y="5335471"/>
              <a:ext cx="456228" cy="456228"/>
            </a:xfrm>
            <a:prstGeom prst="roundRect">
              <a:avLst/>
            </a:prstGeom>
            <a:solidFill>
              <a:srgbClr val="8C7DA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116" name="椭圆 14">
              <a:extLst>
                <a:ext uri="{FF2B5EF4-FFF2-40B4-BE49-F238E27FC236}">
                  <a16:creationId xmlns:a16="http://schemas.microsoft.com/office/drawing/2014/main" id="{3354B75D-A3E0-4ABB-8CF2-6D9E46A2CA3F}"/>
                </a:ext>
              </a:extLst>
            </p:cNvPr>
            <p:cNvSpPr/>
            <p:nvPr/>
          </p:nvSpPr>
          <p:spPr>
            <a:xfrm>
              <a:off x="11099630" y="5440262"/>
              <a:ext cx="206523" cy="246647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46CB6F3-BA6A-4BD8-9FDB-001165E4CC04}"/>
              </a:ext>
            </a:extLst>
          </p:cNvPr>
          <p:cNvGrpSpPr/>
          <p:nvPr/>
        </p:nvGrpSpPr>
        <p:grpSpPr>
          <a:xfrm>
            <a:off x="5476996" y="4707455"/>
            <a:ext cx="456109" cy="456109"/>
            <a:chOff x="8812252" y="5335471"/>
            <a:chExt cx="456228" cy="456228"/>
          </a:xfrm>
          <a:effectLst/>
        </p:grpSpPr>
        <p:sp>
          <p:nvSpPr>
            <p:cNvPr id="118" name="矩形: 圆角 28">
              <a:extLst>
                <a:ext uri="{FF2B5EF4-FFF2-40B4-BE49-F238E27FC236}">
                  <a16:creationId xmlns:a16="http://schemas.microsoft.com/office/drawing/2014/main" id="{D3EBF62B-CD1E-4136-9EFF-5CE2D1C00A74}"/>
                </a:ext>
              </a:extLst>
            </p:cNvPr>
            <p:cNvSpPr/>
            <p:nvPr/>
          </p:nvSpPr>
          <p:spPr>
            <a:xfrm>
              <a:off x="8812252" y="5335471"/>
              <a:ext cx="456228" cy="456228"/>
            </a:xfrm>
            <a:prstGeom prst="roundRect">
              <a:avLst/>
            </a:prstGeom>
            <a:solidFill>
              <a:srgbClr val="EFB0B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119" name="椭圆 17">
              <a:extLst>
                <a:ext uri="{FF2B5EF4-FFF2-40B4-BE49-F238E27FC236}">
                  <a16:creationId xmlns:a16="http://schemas.microsoft.com/office/drawing/2014/main" id="{EC9B03C6-1A1B-41CA-B0DA-1CE6B5BA8DA2}"/>
                </a:ext>
              </a:extLst>
            </p:cNvPr>
            <p:cNvSpPr/>
            <p:nvPr/>
          </p:nvSpPr>
          <p:spPr>
            <a:xfrm>
              <a:off x="8925148" y="5440262"/>
              <a:ext cx="230435" cy="246647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121984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10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C4A4C66A-9761-454B-89DD-2519D3B1DC38}"/>
              </a:ext>
            </a:extLst>
          </p:cNvPr>
          <p:cNvGrpSpPr/>
          <p:nvPr/>
        </p:nvGrpSpPr>
        <p:grpSpPr>
          <a:xfrm>
            <a:off x="4587005" y="414382"/>
            <a:ext cx="3014814" cy="726505"/>
            <a:chOff x="5335746" y="2484877"/>
            <a:chExt cx="4648785" cy="726505"/>
          </a:xfrm>
        </p:grpSpPr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A287E791-621A-4FD4-8A45-B070B56786E9}"/>
                </a:ext>
              </a:extLst>
            </p:cNvPr>
            <p:cNvSpPr txBox="1"/>
            <p:nvPr/>
          </p:nvSpPr>
          <p:spPr>
            <a:xfrm>
              <a:off x="5387055" y="2503496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solidFill>
                    <a:srgbClr val="B2D4E0"/>
                  </a:solidFill>
                  <a:cs typeface="+mn-ea"/>
                  <a:sym typeface="+mn-lt"/>
                </a:rPr>
                <a:t>結果總結</a:t>
              </a:r>
              <a:endParaRPr lang="zh-CN" altLang="en-US" sz="4000" spc="267" dirty="0">
                <a:solidFill>
                  <a:srgbClr val="B2D4E0"/>
                </a:solidFill>
                <a:cs typeface="+mn-ea"/>
                <a:sym typeface="+mn-lt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24E9B3B0-1A84-4B73-AAC5-8D3A3FF56EBA}"/>
                </a:ext>
              </a:extLst>
            </p:cNvPr>
            <p:cNvSpPr txBox="1"/>
            <p:nvPr/>
          </p:nvSpPr>
          <p:spPr>
            <a:xfrm>
              <a:off x="5335746" y="2484877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ln w="12700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結果總結</a:t>
              </a:r>
              <a:endParaRPr lang="zh-CN" altLang="en-US" sz="4000" spc="267" dirty="0">
                <a:ln w="12700">
                  <a:solidFill>
                    <a:srgbClr val="8C7DA6"/>
                  </a:solidFill>
                </a:ln>
                <a:noFill/>
                <a:cs typeface="+mn-ea"/>
                <a:sym typeface="+mn-lt"/>
              </a:endParaRP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8F0D69D-1703-418D-B6E4-A49F25E5E021}"/>
              </a:ext>
            </a:extLst>
          </p:cNvPr>
          <p:cNvGrpSpPr/>
          <p:nvPr/>
        </p:nvGrpSpPr>
        <p:grpSpPr>
          <a:xfrm>
            <a:off x="1259418" y="1752601"/>
            <a:ext cx="9596964" cy="4038598"/>
            <a:chOff x="861492" y="1203598"/>
            <a:chExt cx="7423011" cy="3123755"/>
          </a:xfrm>
        </p:grpSpPr>
        <p:sp>
          <p:nvSpPr>
            <p:cNvPr id="121" name="圆角矩形 26">
              <a:extLst>
                <a:ext uri="{FF2B5EF4-FFF2-40B4-BE49-F238E27FC236}">
                  <a16:creationId xmlns:a16="http://schemas.microsoft.com/office/drawing/2014/main" id="{0A3FB9AD-9383-411E-B5FE-FED81FE20E3A}"/>
                </a:ext>
              </a:extLst>
            </p:cNvPr>
            <p:cNvSpPr/>
            <p:nvPr/>
          </p:nvSpPr>
          <p:spPr>
            <a:xfrm>
              <a:off x="926188" y="1256578"/>
              <a:ext cx="7345680" cy="1395596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rgbClr val="8C7D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122" name="矩形 93">
              <a:extLst>
                <a:ext uri="{FF2B5EF4-FFF2-40B4-BE49-F238E27FC236}">
                  <a16:creationId xmlns:a16="http://schemas.microsoft.com/office/drawing/2014/main" id="{A41DA5D8-FDAA-486F-A501-BEB081086C75}"/>
                </a:ext>
              </a:extLst>
            </p:cNvPr>
            <p:cNvSpPr/>
            <p:nvPr/>
          </p:nvSpPr>
          <p:spPr>
            <a:xfrm>
              <a:off x="861492" y="1203598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8C7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123" name="矩形 93">
              <a:extLst>
                <a:ext uri="{FF2B5EF4-FFF2-40B4-BE49-F238E27FC236}">
                  <a16:creationId xmlns:a16="http://schemas.microsoft.com/office/drawing/2014/main" id="{FF89F769-AB01-4434-BE1A-A4712B3826F5}"/>
                </a:ext>
              </a:extLst>
            </p:cNvPr>
            <p:cNvSpPr/>
            <p:nvPr/>
          </p:nvSpPr>
          <p:spPr>
            <a:xfrm rot="10800000">
              <a:off x="7996471" y="2400102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8C7D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124" name="Freeform 5">
              <a:extLst>
                <a:ext uri="{FF2B5EF4-FFF2-40B4-BE49-F238E27FC236}">
                  <a16:creationId xmlns:a16="http://schemas.microsoft.com/office/drawing/2014/main" id="{E71BFCE5-7B9B-4B42-80BE-B6D3E6C94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4976" y="3003798"/>
              <a:ext cx="1467988" cy="132355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39800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5" name="TextBox 42">
              <a:extLst>
                <a:ext uri="{FF2B5EF4-FFF2-40B4-BE49-F238E27FC236}">
                  <a16:creationId xmlns:a16="http://schemas.microsoft.com/office/drawing/2014/main" id="{49F83FC2-0BDC-4A0A-9EBF-15B30F3E448F}"/>
                </a:ext>
              </a:extLst>
            </p:cNvPr>
            <p:cNvSpPr txBox="1"/>
            <p:nvPr/>
          </p:nvSpPr>
          <p:spPr>
            <a:xfrm>
              <a:off x="3237936" y="3385904"/>
              <a:ext cx="969036" cy="3808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TW" altLang="en-US" sz="1600" dirty="0">
                  <a:latin typeface="+mn-lt"/>
                  <a:ea typeface="+mn-ea"/>
                  <a:cs typeface="+mn-ea"/>
                  <a:sym typeface="+mn-lt"/>
                </a:rPr>
                <a:t>建立</a:t>
              </a:r>
              <a:endParaRPr lang="en-US" altLang="zh-TW" sz="1600" dirty="0">
                <a:latin typeface="+mn-lt"/>
                <a:ea typeface="+mn-ea"/>
                <a:cs typeface="+mn-ea"/>
                <a:sym typeface="+mn-lt"/>
              </a:endParaRPr>
            </a:p>
            <a:p>
              <a:pPr algn="ctr"/>
              <a:r>
                <a:rPr lang="en-US" altLang="zh-TW" sz="1600" dirty="0">
                  <a:latin typeface="+mn-lt"/>
                  <a:ea typeface="+mn-ea"/>
                  <a:cs typeface="+mn-ea"/>
                  <a:sym typeface="+mn-lt"/>
                </a:rPr>
                <a:t>train data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B9A08470-761A-474E-BABB-3C55B21A0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924" y="3003798"/>
              <a:ext cx="1467988" cy="132355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EFB0B4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5">
              <a:extLst>
                <a:ext uri="{FF2B5EF4-FFF2-40B4-BE49-F238E27FC236}">
                  <a16:creationId xmlns:a16="http://schemas.microsoft.com/office/drawing/2014/main" id="{25B026D3-6397-4C17-B8C5-4E9FD5BEC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9028" y="3003798"/>
              <a:ext cx="1467988" cy="132355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7DA6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698A08ED-408E-4CB2-984B-566B40956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3080" y="3003798"/>
              <a:ext cx="1467988" cy="1323555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2D4E0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9" name="TextBox 46">
              <a:extLst>
                <a:ext uri="{FF2B5EF4-FFF2-40B4-BE49-F238E27FC236}">
                  <a16:creationId xmlns:a16="http://schemas.microsoft.com/office/drawing/2014/main" id="{429EF49C-9886-44FD-A27A-6103C9079DE5}"/>
                </a:ext>
              </a:extLst>
            </p:cNvPr>
            <p:cNvSpPr txBox="1"/>
            <p:nvPr/>
          </p:nvSpPr>
          <p:spPr>
            <a:xfrm>
              <a:off x="1660400" y="3385904"/>
              <a:ext cx="969036" cy="3808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TW" altLang="en-US" sz="1600" dirty="0">
                  <a:latin typeface="+mn-lt"/>
                  <a:ea typeface="+mn-ea"/>
                  <a:cs typeface="+mn-ea"/>
                  <a:sym typeface="+mn-lt"/>
                </a:rPr>
                <a:t>理解</a:t>
              </a:r>
              <a:r>
                <a:rPr lang="en-US" altLang="zh-TW" sz="1600" dirty="0">
                  <a:latin typeface="+mn-lt"/>
                  <a:ea typeface="+mn-ea"/>
                  <a:cs typeface="+mn-ea"/>
                  <a:sym typeface="+mn-lt"/>
                </a:rPr>
                <a:t>BERT</a:t>
              </a:r>
            </a:p>
            <a:p>
              <a:pPr algn="ctr"/>
              <a:r>
                <a:rPr lang="zh-TW" altLang="en-US" sz="1600" dirty="0">
                  <a:latin typeface="+mn-lt"/>
                  <a:ea typeface="+mn-ea"/>
                  <a:cs typeface="+mn-ea"/>
                  <a:sym typeface="+mn-lt"/>
                </a:rPr>
                <a:t>用法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0" name="TextBox 47">
              <a:extLst>
                <a:ext uri="{FF2B5EF4-FFF2-40B4-BE49-F238E27FC236}">
                  <a16:creationId xmlns:a16="http://schemas.microsoft.com/office/drawing/2014/main" id="{335A92E8-11A3-41B3-8D7C-1A4BDD8DF115}"/>
                </a:ext>
              </a:extLst>
            </p:cNvPr>
            <p:cNvSpPr txBox="1"/>
            <p:nvPr/>
          </p:nvSpPr>
          <p:spPr>
            <a:xfrm>
              <a:off x="4848504" y="3385904"/>
              <a:ext cx="969036" cy="38089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zh-TW" altLang="en-US" sz="1600" dirty="0">
                  <a:latin typeface="+mn-lt"/>
                  <a:ea typeface="+mn-ea"/>
                  <a:cs typeface="+mn-ea"/>
                  <a:sym typeface="+mn-lt"/>
                </a:rPr>
                <a:t>遷移學習並</a:t>
              </a:r>
              <a:r>
                <a:rPr lang="en-US" altLang="zh-CN" sz="1600" dirty="0">
                  <a:latin typeface="+mn-lt"/>
                  <a:ea typeface="+mn-ea"/>
                  <a:cs typeface="+mn-ea"/>
                  <a:sym typeface="+mn-lt"/>
                </a:rPr>
                <a:t>Fine-Tuning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1" name="TextBox 48">
              <a:extLst>
                <a:ext uri="{FF2B5EF4-FFF2-40B4-BE49-F238E27FC236}">
                  <a16:creationId xmlns:a16="http://schemas.microsoft.com/office/drawing/2014/main" id="{0AB6BDDF-4D82-43D4-92B8-BED4260273AF}"/>
                </a:ext>
              </a:extLst>
            </p:cNvPr>
            <p:cNvSpPr txBox="1"/>
            <p:nvPr/>
          </p:nvSpPr>
          <p:spPr>
            <a:xfrm>
              <a:off x="6442556" y="3385904"/>
              <a:ext cx="969036" cy="1904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/>
              <a:r>
                <a:rPr lang="en-US" altLang="zh-TW" sz="1600" dirty="0">
                  <a:latin typeface="+mn-lt"/>
                  <a:ea typeface="+mn-ea"/>
                  <a:cs typeface="+mn-ea"/>
                  <a:sym typeface="+mn-lt"/>
                </a:rPr>
                <a:t>Fin</a:t>
              </a:r>
              <a:endParaRPr lang="zh-CN" altLang="en-US" sz="16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32" name="矩形 131">
            <a:extLst>
              <a:ext uri="{FF2B5EF4-FFF2-40B4-BE49-F238E27FC236}">
                <a16:creationId xmlns:a16="http://schemas.microsoft.com/office/drawing/2014/main" id="{418CFA5F-A2CC-461E-9520-6289094B5CCF}"/>
              </a:ext>
            </a:extLst>
          </p:cNvPr>
          <p:cNvSpPr/>
          <p:nvPr/>
        </p:nvSpPr>
        <p:spPr>
          <a:xfrm>
            <a:off x="1578648" y="1913241"/>
            <a:ext cx="902808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目前已讀完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【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進擊的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BERT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NLP 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界的巨人之力與遷移學習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】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這份筆記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李宏毅教授的教學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9675AA52-823C-49F4-B842-5B4AFC3AB8B8}"/>
              </a:ext>
            </a:extLst>
          </p:cNvPr>
          <p:cNvSpPr/>
          <p:nvPr/>
        </p:nvSpPr>
        <p:spPr>
          <a:xfrm>
            <a:off x="1578648" y="2631434"/>
            <a:ext cx="9028080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將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Taipei-QA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的判斷問題的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data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部分修改成我們的問題基本上就可以了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003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8F2BAA1-B822-49BA-8B11-41D3EF9C8EF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1527" r="1540" b="1527"/>
          <a:stretch/>
        </p:blipFill>
        <p:spPr>
          <a:xfrm>
            <a:off x="-1" y="-1"/>
            <a:ext cx="12188825" cy="6858001"/>
          </a:xfrm>
          <a:prstGeom prst="rect">
            <a:avLst/>
          </a:prstGeom>
        </p:spPr>
      </p:pic>
      <p:sp>
        <p:nvSpPr>
          <p:cNvPr id="18" name="Rectangle 44" hidden="1">
            <a:extLst>
              <a:ext uri="{FF2B5EF4-FFF2-40B4-BE49-F238E27FC236}">
                <a16:creationId xmlns:a16="http://schemas.microsoft.com/office/drawing/2014/main" id="{567C83E9-6312-4640-98D6-0457DED37E83}"/>
              </a:ext>
            </a:extLst>
          </p:cNvPr>
          <p:cNvSpPr/>
          <p:nvPr/>
        </p:nvSpPr>
        <p:spPr>
          <a:xfrm>
            <a:off x="3198832" y="4811222"/>
            <a:ext cx="5791161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在此输入文字内容，文字不易太多，以简练为主，此模板作品在此输入文字内容；在此输入文字内容，文字不易太多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0FEB4A-E8DC-4221-A8D9-92C8E5694F5C}"/>
              </a:ext>
            </a:extLst>
          </p:cNvPr>
          <p:cNvGrpSpPr/>
          <p:nvPr/>
        </p:nvGrpSpPr>
        <p:grpSpPr>
          <a:xfrm>
            <a:off x="4376538" y="662898"/>
            <a:ext cx="3156826" cy="3259919"/>
            <a:chOff x="4656594" y="1112602"/>
            <a:chExt cx="3156826" cy="325991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A27C872-2E15-451B-923F-41BD94CCEFBE}"/>
                </a:ext>
              </a:extLst>
            </p:cNvPr>
            <p:cNvGrpSpPr/>
            <p:nvPr/>
          </p:nvGrpSpPr>
          <p:grpSpPr>
            <a:xfrm>
              <a:off x="6274747" y="1180057"/>
              <a:ext cx="1538673" cy="3192464"/>
              <a:chOff x="5972718" y="1180057"/>
              <a:chExt cx="1538673" cy="3192464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355DE67-014B-47DB-9022-1E4B3A12A027}"/>
                  </a:ext>
                </a:extLst>
              </p:cNvPr>
              <p:cNvSpPr txBox="1"/>
              <p:nvPr/>
            </p:nvSpPr>
            <p:spPr>
              <a:xfrm>
                <a:off x="6050735" y="1180057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F398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4</a:t>
                </a:r>
                <a:endParaRPr lang="zh-CN" altLang="en-US" sz="19900" dirty="0">
                  <a:solidFill>
                    <a:srgbClr val="F398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B96C8A-BAA8-4E5C-8630-01544E3B1FC2}"/>
                  </a:ext>
                </a:extLst>
              </p:cNvPr>
              <p:cNvSpPr txBox="1"/>
              <p:nvPr/>
            </p:nvSpPr>
            <p:spPr>
              <a:xfrm>
                <a:off x="5972718" y="1217811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4</a:t>
                </a:r>
                <a:endParaRPr lang="zh-CN" altLang="en-US" sz="19900" dirty="0">
                  <a:ln w="28575">
                    <a:solidFill>
                      <a:srgbClr val="8C7DA6"/>
                    </a:solidFill>
                  </a:ln>
                  <a:noFill/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87E54CA-4B4B-423E-8409-139339FC63B3}"/>
                </a:ext>
              </a:extLst>
            </p:cNvPr>
            <p:cNvGrpSpPr/>
            <p:nvPr/>
          </p:nvGrpSpPr>
          <p:grpSpPr>
            <a:xfrm>
              <a:off x="4656594" y="1112602"/>
              <a:ext cx="1538673" cy="3192464"/>
              <a:chOff x="4656594" y="1112602"/>
              <a:chExt cx="1538673" cy="319246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8E1EAE4-0079-44B2-AAFD-985EFDB832F0}"/>
                  </a:ext>
                </a:extLst>
              </p:cNvPr>
              <p:cNvSpPr txBox="1"/>
              <p:nvPr/>
            </p:nvSpPr>
            <p:spPr>
              <a:xfrm>
                <a:off x="4734611" y="1112602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B2D4E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0</a:t>
                </a:r>
                <a:endParaRPr lang="zh-CN" altLang="en-US" sz="19900" dirty="0">
                  <a:solidFill>
                    <a:srgbClr val="B2D4E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B05A244-6984-4807-B21F-5F12F9B4AED6}"/>
                  </a:ext>
                </a:extLst>
              </p:cNvPr>
              <p:cNvSpPr txBox="1"/>
              <p:nvPr/>
            </p:nvSpPr>
            <p:spPr>
              <a:xfrm>
                <a:off x="4656594" y="1150356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0</a:t>
                </a:r>
                <a:endParaRPr lang="zh-CN" altLang="en-US" sz="19900" dirty="0">
                  <a:ln w="28575">
                    <a:solidFill>
                      <a:srgbClr val="8C7DA6"/>
                    </a:solidFill>
                  </a:ln>
                  <a:noFill/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0491E6E-908E-4DC5-9AB8-5810E6483974}"/>
              </a:ext>
            </a:extLst>
          </p:cNvPr>
          <p:cNvSpPr txBox="1"/>
          <p:nvPr/>
        </p:nvSpPr>
        <p:spPr>
          <a:xfrm>
            <a:off x="3464548" y="3305332"/>
            <a:ext cx="5259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rgbClr val="EFB0B4"/>
                </a:solidFill>
                <a:cs typeface="+mn-ea"/>
                <a:sym typeface="+mn-lt"/>
              </a:rPr>
              <a:t>預計規劃</a:t>
            </a:r>
            <a:r>
              <a:rPr lang="en-US" altLang="zh-CN" sz="8800" dirty="0">
                <a:solidFill>
                  <a:srgbClr val="EFB0B4"/>
                </a:solidFill>
                <a:cs typeface="+mn-ea"/>
                <a:sym typeface="+mn-lt"/>
              </a:rPr>
              <a:t>.</a:t>
            </a:r>
            <a:endParaRPr lang="zh-CN" altLang="en-US" sz="8800" dirty="0">
              <a:solidFill>
                <a:srgbClr val="EFB0B4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786747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6E1F13EF-ABC2-4E7C-B4D7-E53165857D9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1527" r="1540" b="1527"/>
          <a:stretch/>
        </p:blipFill>
        <p:spPr>
          <a:xfrm>
            <a:off x="-1" y="-1"/>
            <a:ext cx="12188825" cy="6858001"/>
          </a:xfrm>
          <a:prstGeom prst="rect">
            <a:avLst/>
          </a:prstGeom>
        </p:spPr>
      </p:pic>
      <p:grpSp>
        <p:nvGrpSpPr>
          <p:cNvPr id="69" name="组合 68">
            <a:extLst>
              <a:ext uri="{FF2B5EF4-FFF2-40B4-BE49-F238E27FC236}">
                <a16:creationId xmlns:a16="http://schemas.microsoft.com/office/drawing/2014/main" id="{A7BDDED5-DFC3-4852-9ECA-AE785C7A926E}"/>
              </a:ext>
            </a:extLst>
          </p:cNvPr>
          <p:cNvGrpSpPr/>
          <p:nvPr/>
        </p:nvGrpSpPr>
        <p:grpSpPr>
          <a:xfrm>
            <a:off x="2220672" y="1341202"/>
            <a:ext cx="2686102" cy="4632797"/>
            <a:chOff x="2159870" y="1131479"/>
            <a:chExt cx="2686102" cy="4632797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1BCE204-1F44-4DD4-B340-2A253147CDA1}"/>
                </a:ext>
              </a:extLst>
            </p:cNvPr>
            <p:cNvGrpSpPr/>
            <p:nvPr/>
          </p:nvGrpSpPr>
          <p:grpSpPr>
            <a:xfrm>
              <a:off x="2237887" y="1131479"/>
              <a:ext cx="2608085" cy="4595043"/>
              <a:chOff x="2237887" y="1206708"/>
              <a:chExt cx="2608085" cy="4595043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DB025E6F-9A78-472D-9B06-6A448609A7A1}"/>
                  </a:ext>
                </a:extLst>
              </p:cNvPr>
              <p:cNvGrpSpPr/>
              <p:nvPr/>
            </p:nvGrpSpPr>
            <p:grpSpPr>
              <a:xfrm>
                <a:off x="2237887" y="1206708"/>
                <a:ext cx="2545948" cy="2714333"/>
                <a:chOff x="2237887" y="1206708"/>
                <a:chExt cx="2545948" cy="2714333"/>
              </a:xfrm>
            </p:grpSpPr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B95F3C20-D2DD-4B6E-B748-ACB3566BA07E}"/>
                    </a:ext>
                  </a:extLst>
                </p:cNvPr>
                <p:cNvSpPr txBox="1"/>
                <p:nvPr/>
              </p:nvSpPr>
              <p:spPr>
                <a:xfrm>
                  <a:off x="2237887" y="1206708"/>
                  <a:ext cx="1229824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B2D4E0"/>
                      </a:solidFill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2</a:t>
                  </a:r>
                  <a:endParaRPr lang="zh-CN" altLang="en-US" sz="16600" b="1" dirty="0">
                    <a:solidFill>
                      <a:srgbClr val="B2D4E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1982B083-C278-4303-BE90-AD4D00F609E5}"/>
                    </a:ext>
                  </a:extLst>
                </p:cNvPr>
                <p:cNvSpPr txBox="1"/>
                <p:nvPr/>
              </p:nvSpPr>
              <p:spPr>
                <a:xfrm>
                  <a:off x="3554011" y="1274163"/>
                  <a:ext cx="1229824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F39800"/>
                      </a:solidFill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0</a:t>
                  </a:r>
                  <a:endParaRPr lang="zh-CN" altLang="en-US" sz="16600" b="1" dirty="0">
                    <a:solidFill>
                      <a:srgbClr val="F398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8829FC2D-9E09-4873-9543-63CEAB59FF5A}"/>
                  </a:ext>
                </a:extLst>
              </p:cNvPr>
              <p:cNvGrpSpPr/>
              <p:nvPr/>
            </p:nvGrpSpPr>
            <p:grpSpPr>
              <a:xfrm>
                <a:off x="2300024" y="3087418"/>
                <a:ext cx="2545948" cy="2714333"/>
                <a:chOff x="2237887" y="1206708"/>
                <a:chExt cx="2545948" cy="2714333"/>
              </a:xfrm>
            </p:grpSpPr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BCF7ECA5-5456-4166-A80C-33318BEFDF37}"/>
                    </a:ext>
                  </a:extLst>
                </p:cNvPr>
                <p:cNvSpPr txBox="1"/>
                <p:nvPr/>
              </p:nvSpPr>
              <p:spPr>
                <a:xfrm>
                  <a:off x="2237887" y="1206708"/>
                  <a:ext cx="1229824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F39800"/>
                      </a:solidFill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2</a:t>
                  </a:r>
                  <a:endParaRPr lang="zh-CN" altLang="en-US" sz="16600" b="1" dirty="0">
                    <a:solidFill>
                      <a:srgbClr val="F398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C4E125AB-FF79-4076-8A4C-C9C8AD103923}"/>
                    </a:ext>
                  </a:extLst>
                </p:cNvPr>
                <p:cNvSpPr txBox="1"/>
                <p:nvPr/>
              </p:nvSpPr>
              <p:spPr>
                <a:xfrm>
                  <a:off x="3554011" y="1274163"/>
                  <a:ext cx="1229824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600" b="1" dirty="0">
                      <a:solidFill>
                        <a:srgbClr val="B2D4E0"/>
                      </a:solidFill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1</a:t>
                  </a:r>
                  <a:endParaRPr lang="zh-CN" altLang="en-US" sz="16600" b="1" dirty="0">
                    <a:solidFill>
                      <a:srgbClr val="B2D4E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70EF1A0D-65DE-4D31-9018-0F18D0F98A4B}"/>
                </a:ext>
              </a:extLst>
            </p:cNvPr>
            <p:cNvGrpSpPr/>
            <p:nvPr/>
          </p:nvGrpSpPr>
          <p:grpSpPr>
            <a:xfrm>
              <a:off x="2159870" y="1169233"/>
              <a:ext cx="2608085" cy="4595043"/>
              <a:chOff x="2237887" y="1206708"/>
              <a:chExt cx="2608085" cy="4595043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878BFD9E-EDCE-40DC-849F-68A4E794F37B}"/>
                  </a:ext>
                </a:extLst>
              </p:cNvPr>
              <p:cNvGrpSpPr/>
              <p:nvPr/>
            </p:nvGrpSpPr>
            <p:grpSpPr>
              <a:xfrm>
                <a:off x="2237887" y="1206708"/>
                <a:ext cx="2545948" cy="2714333"/>
                <a:chOff x="2237887" y="1206708"/>
                <a:chExt cx="2545948" cy="2714333"/>
              </a:xfrm>
            </p:grpSpPr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E48D67B5-0ABD-4E3A-B333-A51467495C69}"/>
                    </a:ext>
                  </a:extLst>
                </p:cNvPr>
                <p:cNvSpPr txBox="1"/>
                <p:nvPr/>
              </p:nvSpPr>
              <p:spPr>
                <a:xfrm>
                  <a:off x="2237887" y="1206708"/>
                  <a:ext cx="1229824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600" b="1" dirty="0">
                      <a:ln w="28575">
                        <a:solidFill>
                          <a:srgbClr val="8C7DA6"/>
                        </a:solidFill>
                      </a:ln>
                      <a:noFill/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2</a:t>
                  </a:r>
                  <a:endParaRPr lang="zh-CN" altLang="en-US" sz="16600" b="1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714BAD11-E0EB-4D35-9BE8-F54D6F299589}"/>
                    </a:ext>
                  </a:extLst>
                </p:cNvPr>
                <p:cNvSpPr txBox="1"/>
                <p:nvPr/>
              </p:nvSpPr>
              <p:spPr>
                <a:xfrm>
                  <a:off x="3554011" y="1274163"/>
                  <a:ext cx="1229824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600" b="1" dirty="0">
                      <a:ln w="28575">
                        <a:solidFill>
                          <a:srgbClr val="8C7DA6"/>
                        </a:solidFill>
                      </a:ln>
                      <a:noFill/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0</a:t>
                  </a:r>
                  <a:endParaRPr lang="zh-CN" altLang="en-US" sz="16600" b="1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8A124D7E-1465-4632-A256-00CD28E174D4}"/>
                  </a:ext>
                </a:extLst>
              </p:cNvPr>
              <p:cNvGrpSpPr/>
              <p:nvPr/>
            </p:nvGrpSpPr>
            <p:grpSpPr>
              <a:xfrm>
                <a:off x="2300024" y="3087418"/>
                <a:ext cx="2545948" cy="2714333"/>
                <a:chOff x="2237887" y="1206708"/>
                <a:chExt cx="2545948" cy="2714333"/>
              </a:xfrm>
            </p:grpSpPr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FF0A5269-8B6E-4746-B45F-ABB0F4583F53}"/>
                    </a:ext>
                  </a:extLst>
                </p:cNvPr>
                <p:cNvSpPr txBox="1"/>
                <p:nvPr/>
              </p:nvSpPr>
              <p:spPr>
                <a:xfrm>
                  <a:off x="2237887" y="1206708"/>
                  <a:ext cx="1229824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600" b="1" dirty="0">
                      <a:ln w="28575">
                        <a:solidFill>
                          <a:srgbClr val="8C7DA6"/>
                        </a:solidFill>
                      </a:ln>
                      <a:noFill/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2</a:t>
                  </a:r>
                  <a:endParaRPr lang="zh-CN" altLang="en-US" sz="16600" b="1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CC338358-1696-44B8-9103-4EA6A98445D1}"/>
                    </a:ext>
                  </a:extLst>
                </p:cNvPr>
                <p:cNvSpPr txBox="1"/>
                <p:nvPr/>
              </p:nvSpPr>
              <p:spPr>
                <a:xfrm>
                  <a:off x="3554011" y="1274163"/>
                  <a:ext cx="1229824" cy="26468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600" b="1" dirty="0">
                      <a:ln w="28575">
                        <a:solidFill>
                          <a:srgbClr val="8C7DA6"/>
                        </a:solidFill>
                      </a:ln>
                      <a:noFill/>
                      <a:latin typeface="时尚中黑简体" panose="01010104010101010101" pitchFamily="2" charset="-122"/>
                      <a:ea typeface="时尚中黑简体" panose="01010104010101010101" pitchFamily="2" charset="-122"/>
                      <a:cs typeface="+mn-ea"/>
                      <a:sym typeface="+mn-lt"/>
                    </a:rPr>
                    <a:t>1</a:t>
                  </a:r>
                  <a:endParaRPr lang="zh-CN" altLang="en-US" sz="16600" b="1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endParaRPr>
                </a:p>
              </p:txBody>
            </p:sp>
          </p:grpSp>
        </p:grpSp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9B6E3837-9B9C-471E-9D05-7A5B77FBD013}"/>
              </a:ext>
            </a:extLst>
          </p:cNvPr>
          <p:cNvSpPr txBox="1"/>
          <p:nvPr/>
        </p:nvSpPr>
        <p:spPr>
          <a:xfrm>
            <a:off x="5354897" y="1749999"/>
            <a:ext cx="435418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sz="6600" b="1" spc="267" dirty="0">
                <a:solidFill>
                  <a:srgbClr val="EFB0B4"/>
                </a:solidFill>
                <a:cs typeface="+mn-ea"/>
                <a:sym typeface="+mn-lt"/>
              </a:rPr>
              <a:t>THE END</a:t>
            </a:r>
            <a:endParaRPr lang="zh-CN" altLang="en-US" sz="6600" b="1" spc="267" dirty="0">
              <a:solidFill>
                <a:srgbClr val="EFB0B4"/>
              </a:solidFill>
              <a:cs typeface="+mn-ea"/>
              <a:sym typeface="+mn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4C72351-804D-4185-AC43-28A4D1F4A145}"/>
              </a:ext>
            </a:extLst>
          </p:cNvPr>
          <p:cNvSpPr txBox="1"/>
          <p:nvPr/>
        </p:nvSpPr>
        <p:spPr>
          <a:xfrm>
            <a:off x="5381081" y="4221130"/>
            <a:ext cx="5300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491">
              <a:defRPr/>
            </a:pPr>
            <a:r>
              <a:rPr lang="en-US" altLang="zh-CN" sz="178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Editor : </a:t>
            </a:r>
            <a:r>
              <a:rPr lang="zh-TW" altLang="en-US" sz="178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曾浙豪</a:t>
            </a:r>
            <a:r>
              <a:rPr lang="en-US" altLang="zh-TW" sz="178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</a:t>
            </a:r>
            <a:r>
              <a:rPr lang="en-US" altLang="zh-CN" sz="178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HAO</a:t>
            </a:r>
            <a:r>
              <a:rPr lang="en-US" altLang="zh-TW" sz="178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178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7718BA6E-475A-43C6-8A72-BD43F8069564}"/>
              </a:ext>
            </a:extLst>
          </p:cNvPr>
          <p:cNvGrpSpPr/>
          <p:nvPr/>
        </p:nvGrpSpPr>
        <p:grpSpPr>
          <a:xfrm>
            <a:off x="6132361" y="4707455"/>
            <a:ext cx="456109" cy="456109"/>
            <a:chOff x="9352883" y="5335471"/>
            <a:chExt cx="456228" cy="456228"/>
          </a:xfrm>
          <a:effectLst/>
        </p:grpSpPr>
        <p:sp>
          <p:nvSpPr>
            <p:cNvPr id="96" name="矩形: 圆角 3">
              <a:extLst>
                <a:ext uri="{FF2B5EF4-FFF2-40B4-BE49-F238E27FC236}">
                  <a16:creationId xmlns:a16="http://schemas.microsoft.com/office/drawing/2014/main" id="{35DF5997-56CB-4BF9-8C70-563F6CD62BAF}"/>
                </a:ext>
              </a:extLst>
            </p:cNvPr>
            <p:cNvSpPr/>
            <p:nvPr/>
          </p:nvSpPr>
          <p:spPr>
            <a:xfrm>
              <a:off x="9352883" y="5335471"/>
              <a:ext cx="456228" cy="456228"/>
            </a:xfrm>
            <a:prstGeom prst="roundRect">
              <a:avLst/>
            </a:prstGeom>
            <a:solidFill>
              <a:srgbClr val="B2D4E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97" name="椭圆 4">
              <a:extLst>
                <a:ext uri="{FF2B5EF4-FFF2-40B4-BE49-F238E27FC236}">
                  <a16:creationId xmlns:a16="http://schemas.microsoft.com/office/drawing/2014/main" id="{2ED5BF1A-7FEF-4381-B977-E359AAB6AC25}"/>
                </a:ext>
              </a:extLst>
            </p:cNvPr>
            <p:cNvSpPr/>
            <p:nvPr/>
          </p:nvSpPr>
          <p:spPr>
            <a:xfrm>
              <a:off x="9457674" y="5440262"/>
              <a:ext cx="246647" cy="246646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0700B27F-9C6B-453E-AEA1-B735EF9A57C5}"/>
              </a:ext>
            </a:extLst>
          </p:cNvPr>
          <p:cNvGrpSpPr/>
          <p:nvPr/>
        </p:nvGrpSpPr>
        <p:grpSpPr>
          <a:xfrm>
            <a:off x="6787726" y="4707455"/>
            <a:ext cx="456109" cy="456109"/>
            <a:chOff x="9893514" y="5335471"/>
            <a:chExt cx="456228" cy="456228"/>
          </a:xfrm>
          <a:effectLst/>
        </p:grpSpPr>
        <p:sp>
          <p:nvSpPr>
            <p:cNvPr id="99" name="矩形: 圆角 7">
              <a:extLst>
                <a:ext uri="{FF2B5EF4-FFF2-40B4-BE49-F238E27FC236}">
                  <a16:creationId xmlns:a16="http://schemas.microsoft.com/office/drawing/2014/main" id="{F8114825-19A9-4052-8E55-B9E091F96231}"/>
                </a:ext>
              </a:extLst>
            </p:cNvPr>
            <p:cNvSpPr/>
            <p:nvPr/>
          </p:nvSpPr>
          <p:spPr>
            <a:xfrm>
              <a:off x="9893514" y="5335471"/>
              <a:ext cx="456228" cy="456228"/>
            </a:xfrm>
            <a:prstGeom prst="roundRect">
              <a:avLst/>
            </a:prstGeom>
            <a:solidFill>
              <a:srgbClr val="8C7DA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100" name="椭圆 8">
              <a:extLst>
                <a:ext uri="{FF2B5EF4-FFF2-40B4-BE49-F238E27FC236}">
                  <a16:creationId xmlns:a16="http://schemas.microsoft.com/office/drawing/2014/main" id="{BEC852C3-6673-42B9-91D7-86CBDE3DADA5}"/>
                </a:ext>
              </a:extLst>
            </p:cNvPr>
            <p:cNvSpPr/>
            <p:nvPr/>
          </p:nvSpPr>
          <p:spPr>
            <a:xfrm>
              <a:off x="9998305" y="5440262"/>
              <a:ext cx="246647" cy="246647"/>
            </a:xfrm>
            <a:custGeom>
              <a:avLst/>
              <a:gdLst>
                <a:gd name="connsiteX0" fmla="*/ 157638 w 338138"/>
                <a:gd name="connsiteY0" fmla="*/ 144463 h 338138"/>
                <a:gd name="connsiteX1" fmla="*/ 165544 w 338138"/>
                <a:gd name="connsiteY1" fmla="*/ 148443 h 338138"/>
                <a:gd name="connsiteX2" fmla="*/ 249865 w 338138"/>
                <a:gd name="connsiteY2" fmla="*/ 233341 h 338138"/>
                <a:gd name="connsiteX3" fmla="*/ 280167 w 338138"/>
                <a:gd name="connsiteY3" fmla="*/ 232015 h 338138"/>
                <a:gd name="connsiteX4" fmla="*/ 286755 w 338138"/>
                <a:gd name="connsiteY4" fmla="*/ 234668 h 338138"/>
                <a:gd name="connsiteX5" fmla="*/ 335503 w 338138"/>
                <a:gd name="connsiteY5" fmla="*/ 283750 h 338138"/>
                <a:gd name="connsiteX6" fmla="*/ 338138 w 338138"/>
                <a:gd name="connsiteY6" fmla="*/ 293036 h 338138"/>
                <a:gd name="connsiteX7" fmla="*/ 330233 w 338138"/>
                <a:gd name="connsiteY7" fmla="*/ 298342 h 338138"/>
                <a:gd name="connsiteX8" fmla="*/ 311788 w 338138"/>
                <a:gd name="connsiteY8" fmla="*/ 303648 h 338138"/>
                <a:gd name="connsiteX9" fmla="*/ 303883 w 338138"/>
                <a:gd name="connsiteY9" fmla="*/ 310281 h 338138"/>
                <a:gd name="connsiteX10" fmla="*/ 299930 w 338138"/>
                <a:gd name="connsiteY10" fmla="*/ 331505 h 338138"/>
                <a:gd name="connsiteX11" fmla="*/ 293343 w 338138"/>
                <a:gd name="connsiteY11" fmla="*/ 338138 h 338138"/>
                <a:gd name="connsiteX12" fmla="*/ 290708 w 338138"/>
                <a:gd name="connsiteY12" fmla="*/ 338138 h 338138"/>
                <a:gd name="connsiteX13" fmla="*/ 284120 w 338138"/>
                <a:gd name="connsiteY13" fmla="*/ 335485 h 338138"/>
                <a:gd name="connsiteX14" fmla="*/ 235372 w 338138"/>
                <a:gd name="connsiteY14" fmla="*/ 286403 h 338138"/>
                <a:gd name="connsiteX15" fmla="*/ 232737 w 338138"/>
                <a:gd name="connsiteY15" fmla="*/ 279770 h 338138"/>
                <a:gd name="connsiteX16" fmla="*/ 234054 w 338138"/>
                <a:gd name="connsiteY16" fmla="*/ 249260 h 338138"/>
                <a:gd name="connsiteX17" fmla="*/ 149733 w 338138"/>
                <a:gd name="connsiteY17" fmla="*/ 164361 h 338138"/>
                <a:gd name="connsiteX18" fmla="*/ 149733 w 338138"/>
                <a:gd name="connsiteY18" fmla="*/ 148443 h 338138"/>
                <a:gd name="connsiteX19" fmla="*/ 157638 w 338138"/>
                <a:gd name="connsiteY19" fmla="*/ 144463 h 338138"/>
                <a:gd name="connsiteX20" fmla="*/ 145922 w 338138"/>
                <a:gd name="connsiteY20" fmla="*/ 120650 h 338138"/>
                <a:gd name="connsiteX21" fmla="*/ 169863 w 338138"/>
                <a:gd name="connsiteY21" fmla="*/ 137383 h 338138"/>
                <a:gd name="connsiteX22" fmla="*/ 157893 w 338138"/>
                <a:gd name="connsiteY22" fmla="*/ 133522 h 338138"/>
                <a:gd name="connsiteX23" fmla="*/ 141931 w 338138"/>
                <a:gd name="connsiteY23" fmla="*/ 141245 h 338138"/>
                <a:gd name="connsiteX24" fmla="*/ 137941 w 338138"/>
                <a:gd name="connsiteY24" fmla="*/ 168275 h 338138"/>
                <a:gd name="connsiteX25" fmla="*/ 120650 w 338138"/>
                <a:gd name="connsiteY25" fmla="*/ 145106 h 338138"/>
                <a:gd name="connsiteX26" fmla="*/ 145922 w 338138"/>
                <a:gd name="connsiteY26" fmla="*/ 120650 h 338138"/>
                <a:gd name="connsiteX27" fmla="*/ 146051 w 338138"/>
                <a:gd name="connsiteY27" fmla="*/ 60325 h 338138"/>
                <a:gd name="connsiteX28" fmla="*/ 230188 w 338138"/>
                <a:gd name="connsiteY28" fmla="*/ 145257 h 338138"/>
                <a:gd name="connsiteX29" fmla="*/ 219671 w 338138"/>
                <a:gd name="connsiteY29" fmla="*/ 186395 h 338138"/>
                <a:gd name="connsiteX30" fmla="*/ 193378 w 338138"/>
                <a:gd name="connsiteY30" fmla="*/ 161181 h 338138"/>
                <a:gd name="connsiteX31" fmla="*/ 196007 w 338138"/>
                <a:gd name="connsiteY31" fmla="*/ 145257 h 338138"/>
                <a:gd name="connsiteX32" fmla="*/ 146051 w 338138"/>
                <a:gd name="connsiteY32" fmla="*/ 94828 h 338138"/>
                <a:gd name="connsiteX33" fmla="*/ 96094 w 338138"/>
                <a:gd name="connsiteY33" fmla="*/ 145257 h 338138"/>
                <a:gd name="connsiteX34" fmla="*/ 146051 w 338138"/>
                <a:gd name="connsiteY34" fmla="*/ 195685 h 338138"/>
                <a:gd name="connsiteX35" fmla="*/ 161827 w 338138"/>
                <a:gd name="connsiteY35" fmla="*/ 193031 h 338138"/>
                <a:gd name="connsiteX36" fmla="*/ 188119 w 338138"/>
                <a:gd name="connsiteY36" fmla="*/ 219572 h 338138"/>
                <a:gd name="connsiteX37" fmla="*/ 146051 w 338138"/>
                <a:gd name="connsiteY37" fmla="*/ 230188 h 338138"/>
                <a:gd name="connsiteX38" fmla="*/ 61913 w 338138"/>
                <a:gd name="connsiteY38" fmla="*/ 145257 h 338138"/>
                <a:gd name="connsiteX39" fmla="*/ 146051 w 338138"/>
                <a:gd name="connsiteY39" fmla="*/ 60325 h 338138"/>
                <a:gd name="connsiteX40" fmla="*/ 145257 w 338138"/>
                <a:gd name="connsiteY40" fmla="*/ 0 h 338138"/>
                <a:gd name="connsiteX41" fmla="*/ 290513 w 338138"/>
                <a:gd name="connsiteY41" fmla="*/ 145257 h 338138"/>
                <a:gd name="connsiteX42" fmla="*/ 269385 w 338138"/>
                <a:gd name="connsiteY42" fmla="*/ 221846 h 338138"/>
                <a:gd name="connsiteX43" fmla="*/ 254859 w 338138"/>
                <a:gd name="connsiteY43" fmla="*/ 221846 h 338138"/>
                <a:gd name="connsiteX44" fmla="*/ 239013 w 338138"/>
                <a:gd name="connsiteY44" fmla="*/ 206000 h 338138"/>
                <a:gd name="connsiteX45" fmla="*/ 256180 w 338138"/>
                <a:gd name="connsiteY45" fmla="*/ 145257 h 338138"/>
                <a:gd name="connsiteX46" fmla="*/ 145257 w 338138"/>
                <a:gd name="connsiteY46" fmla="*/ 34333 h 338138"/>
                <a:gd name="connsiteX47" fmla="*/ 34333 w 338138"/>
                <a:gd name="connsiteY47" fmla="*/ 145257 h 338138"/>
                <a:gd name="connsiteX48" fmla="*/ 145257 w 338138"/>
                <a:gd name="connsiteY48" fmla="*/ 256180 h 338138"/>
                <a:gd name="connsiteX49" fmla="*/ 206000 w 338138"/>
                <a:gd name="connsiteY49" fmla="*/ 239013 h 338138"/>
                <a:gd name="connsiteX50" fmla="*/ 221847 w 338138"/>
                <a:gd name="connsiteY50" fmla="*/ 254859 h 338138"/>
                <a:gd name="connsiteX51" fmla="*/ 221847 w 338138"/>
                <a:gd name="connsiteY51" fmla="*/ 269385 h 338138"/>
                <a:gd name="connsiteX52" fmla="*/ 145257 w 338138"/>
                <a:gd name="connsiteY52" fmla="*/ 290513 h 338138"/>
                <a:gd name="connsiteX53" fmla="*/ 0 w 338138"/>
                <a:gd name="connsiteY53" fmla="*/ 145257 h 338138"/>
                <a:gd name="connsiteX54" fmla="*/ 145257 w 338138"/>
                <a:gd name="connsiteY5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38138" h="338138">
                  <a:moveTo>
                    <a:pt x="157638" y="144463"/>
                  </a:moveTo>
                  <a:cubicBezTo>
                    <a:pt x="160273" y="144463"/>
                    <a:pt x="162908" y="145790"/>
                    <a:pt x="165544" y="148443"/>
                  </a:cubicBezTo>
                  <a:cubicBezTo>
                    <a:pt x="165544" y="148443"/>
                    <a:pt x="165544" y="148443"/>
                    <a:pt x="249865" y="233341"/>
                  </a:cubicBezTo>
                  <a:cubicBezTo>
                    <a:pt x="249865" y="233341"/>
                    <a:pt x="249865" y="233341"/>
                    <a:pt x="280167" y="232015"/>
                  </a:cubicBezTo>
                  <a:cubicBezTo>
                    <a:pt x="282803" y="232015"/>
                    <a:pt x="285438" y="233341"/>
                    <a:pt x="286755" y="234668"/>
                  </a:cubicBezTo>
                  <a:cubicBezTo>
                    <a:pt x="286755" y="234668"/>
                    <a:pt x="286755" y="234668"/>
                    <a:pt x="335503" y="283750"/>
                  </a:cubicBezTo>
                  <a:cubicBezTo>
                    <a:pt x="338138" y="286403"/>
                    <a:pt x="338138" y="289056"/>
                    <a:pt x="338138" y="293036"/>
                  </a:cubicBezTo>
                  <a:cubicBezTo>
                    <a:pt x="336821" y="295689"/>
                    <a:pt x="334186" y="298342"/>
                    <a:pt x="330233" y="298342"/>
                  </a:cubicBezTo>
                  <a:cubicBezTo>
                    <a:pt x="330233" y="298342"/>
                    <a:pt x="330233" y="298342"/>
                    <a:pt x="311788" y="303648"/>
                  </a:cubicBezTo>
                  <a:cubicBezTo>
                    <a:pt x="307835" y="303648"/>
                    <a:pt x="305200" y="306301"/>
                    <a:pt x="303883" y="310281"/>
                  </a:cubicBezTo>
                  <a:cubicBezTo>
                    <a:pt x="303883" y="310281"/>
                    <a:pt x="303883" y="310281"/>
                    <a:pt x="299930" y="331505"/>
                  </a:cubicBezTo>
                  <a:cubicBezTo>
                    <a:pt x="298613" y="334158"/>
                    <a:pt x="295978" y="336812"/>
                    <a:pt x="293343" y="338138"/>
                  </a:cubicBezTo>
                  <a:cubicBezTo>
                    <a:pt x="292025" y="338138"/>
                    <a:pt x="292025" y="338138"/>
                    <a:pt x="290708" y="338138"/>
                  </a:cubicBezTo>
                  <a:cubicBezTo>
                    <a:pt x="288073" y="338138"/>
                    <a:pt x="285438" y="336812"/>
                    <a:pt x="284120" y="335485"/>
                  </a:cubicBezTo>
                  <a:cubicBezTo>
                    <a:pt x="284120" y="335485"/>
                    <a:pt x="284120" y="335485"/>
                    <a:pt x="235372" y="286403"/>
                  </a:cubicBezTo>
                  <a:cubicBezTo>
                    <a:pt x="232737" y="283750"/>
                    <a:pt x="232737" y="281097"/>
                    <a:pt x="232737" y="279770"/>
                  </a:cubicBezTo>
                  <a:cubicBezTo>
                    <a:pt x="232737" y="279770"/>
                    <a:pt x="232737" y="279770"/>
                    <a:pt x="234054" y="249260"/>
                  </a:cubicBezTo>
                  <a:cubicBezTo>
                    <a:pt x="234054" y="249260"/>
                    <a:pt x="234054" y="249260"/>
                    <a:pt x="149733" y="164361"/>
                  </a:cubicBezTo>
                  <a:cubicBezTo>
                    <a:pt x="144463" y="159055"/>
                    <a:pt x="144463" y="152422"/>
                    <a:pt x="149733" y="148443"/>
                  </a:cubicBezTo>
                  <a:cubicBezTo>
                    <a:pt x="151051" y="145790"/>
                    <a:pt x="155003" y="144463"/>
                    <a:pt x="157638" y="144463"/>
                  </a:cubicBezTo>
                  <a:close/>
                  <a:moveTo>
                    <a:pt x="145922" y="120650"/>
                  </a:moveTo>
                  <a:cubicBezTo>
                    <a:pt x="157893" y="120650"/>
                    <a:pt x="167203" y="128373"/>
                    <a:pt x="169863" y="137383"/>
                  </a:cubicBezTo>
                  <a:cubicBezTo>
                    <a:pt x="167203" y="134809"/>
                    <a:pt x="161883" y="133522"/>
                    <a:pt x="157893" y="133522"/>
                  </a:cubicBezTo>
                  <a:cubicBezTo>
                    <a:pt x="151242" y="133522"/>
                    <a:pt x="145922" y="136096"/>
                    <a:pt x="141931" y="141245"/>
                  </a:cubicBezTo>
                  <a:cubicBezTo>
                    <a:pt x="133951" y="147680"/>
                    <a:pt x="132620" y="160552"/>
                    <a:pt x="137941" y="168275"/>
                  </a:cubicBezTo>
                  <a:cubicBezTo>
                    <a:pt x="128630" y="165701"/>
                    <a:pt x="120650" y="156691"/>
                    <a:pt x="120650" y="145106"/>
                  </a:cubicBezTo>
                  <a:cubicBezTo>
                    <a:pt x="120650" y="132234"/>
                    <a:pt x="132620" y="120650"/>
                    <a:pt x="145922" y="120650"/>
                  </a:cubicBezTo>
                  <a:close/>
                  <a:moveTo>
                    <a:pt x="146051" y="60325"/>
                  </a:moveTo>
                  <a:cubicBezTo>
                    <a:pt x="192063" y="60325"/>
                    <a:pt x="230188" y="98810"/>
                    <a:pt x="230188" y="145257"/>
                  </a:cubicBezTo>
                  <a:cubicBezTo>
                    <a:pt x="230188" y="159854"/>
                    <a:pt x="226244" y="174452"/>
                    <a:pt x="219671" y="186395"/>
                  </a:cubicBezTo>
                  <a:lnTo>
                    <a:pt x="193378" y="161181"/>
                  </a:lnTo>
                  <a:cubicBezTo>
                    <a:pt x="196007" y="155873"/>
                    <a:pt x="196007" y="150565"/>
                    <a:pt x="196007" y="145257"/>
                  </a:cubicBezTo>
                  <a:cubicBezTo>
                    <a:pt x="196007" y="117388"/>
                    <a:pt x="173658" y="94828"/>
                    <a:pt x="146051" y="94828"/>
                  </a:cubicBezTo>
                  <a:cubicBezTo>
                    <a:pt x="118443" y="94828"/>
                    <a:pt x="96094" y="117388"/>
                    <a:pt x="96094" y="145257"/>
                  </a:cubicBezTo>
                  <a:cubicBezTo>
                    <a:pt x="96094" y="173125"/>
                    <a:pt x="118443" y="195685"/>
                    <a:pt x="146051" y="195685"/>
                  </a:cubicBezTo>
                  <a:cubicBezTo>
                    <a:pt x="151309" y="195685"/>
                    <a:pt x="156568" y="194358"/>
                    <a:pt x="161827" y="193031"/>
                  </a:cubicBezTo>
                  <a:cubicBezTo>
                    <a:pt x="161827" y="193031"/>
                    <a:pt x="161827" y="193031"/>
                    <a:pt x="188119" y="219572"/>
                  </a:cubicBezTo>
                  <a:cubicBezTo>
                    <a:pt x="174973" y="226207"/>
                    <a:pt x="161827" y="230188"/>
                    <a:pt x="146051" y="230188"/>
                  </a:cubicBezTo>
                  <a:cubicBezTo>
                    <a:pt x="100038" y="230188"/>
                    <a:pt x="61913" y="191703"/>
                    <a:pt x="61913" y="145257"/>
                  </a:cubicBezTo>
                  <a:cubicBezTo>
                    <a:pt x="61913" y="98810"/>
                    <a:pt x="100038" y="60325"/>
                    <a:pt x="146051" y="60325"/>
                  </a:cubicBezTo>
                  <a:close/>
                  <a:moveTo>
                    <a:pt x="145257" y="0"/>
                  </a:moveTo>
                  <a:cubicBezTo>
                    <a:pt x="225808" y="0"/>
                    <a:pt x="290513" y="64705"/>
                    <a:pt x="290513" y="145257"/>
                  </a:cubicBezTo>
                  <a:cubicBezTo>
                    <a:pt x="290513" y="172987"/>
                    <a:pt x="282590" y="199398"/>
                    <a:pt x="269385" y="221846"/>
                  </a:cubicBezTo>
                  <a:cubicBezTo>
                    <a:pt x="269385" y="221846"/>
                    <a:pt x="269385" y="221846"/>
                    <a:pt x="254859" y="221846"/>
                  </a:cubicBezTo>
                  <a:cubicBezTo>
                    <a:pt x="254859" y="221846"/>
                    <a:pt x="254859" y="221846"/>
                    <a:pt x="239013" y="206000"/>
                  </a:cubicBezTo>
                  <a:cubicBezTo>
                    <a:pt x="249577" y="188833"/>
                    <a:pt x="256180" y="167705"/>
                    <a:pt x="256180" y="145257"/>
                  </a:cubicBezTo>
                  <a:cubicBezTo>
                    <a:pt x="256180" y="84513"/>
                    <a:pt x="207321" y="34333"/>
                    <a:pt x="145257" y="34333"/>
                  </a:cubicBezTo>
                  <a:cubicBezTo>
                    <a:pt x="84513" y="34333"/>
                    <a:pt x="34333" y="84513"/>
                    <a:pt x="34333" y="145257"/>
                  </a:cubicBezTo>
                  <a:cubicBezTo>
                    <a:pt x="34333" y="207321"/>
                    <a:pt x="84513" y="256180"/>
                    <a:pt x="145257" y="256180"/>
                  </a:cubicBezTo>
                  <a:cubicBezTo>
                    <a:pt x="167705" y="256180"/>
                    <a:pt x="188834" y="249577"/>
                    <a:pt x="206000" y="239013"/>
                  </a:cubicBezTo>
                  <a:cubicBezTo>
                    <a:pt x="206000" y="239013"/>
                    <a:pt x="206000" y="239013"/>
                    <a:pt x="221847" y="254859"/>
                  </a:cubicBezTo>
                  <a:cubicBezTo>
                    <a:pt x="221847" y="254859"/>
                    <a:pt x="221847" y="254859"/>
                    <a:pt x="221847" y="269385"/>
                  </a:cubicBezTo>
                  <a:cubicBezTo>
                    <a:pt x="199398" y="282590"/>
                    <a:pt x="172988" y="290513"/>
                    <a:pt x="145257" y="290513"/>
                  </a:cubicBezTo>
                  <a:cubicBezTo>
                    <a:pt x="64705" y="290513"/>
                    <a:pt x="0" y="225808"/>
                    <a:pt x="0" y="145257"/>
                  </a:cubicBezTo>
                  <a:cubicBezTo>
                    <a:pt x="0" y="64705"/>
                    <a:pt x="64705" y="0"/>
                    <a:pt x="1452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0A156C3-20BA-4A2E-ABA4-7C3ADCBAA352}"/>
              </a:ext>
            </a:extLst>
          </p:cNvPr>
          <p:cNvGrpSpPr/>
          <p:nvPr/>
        </p:nvGrpSpPr>
        <p:grpSpPr>
          <a:xfrm>
            <a:off x="7443091" y="4707455"/>
            <a:ext cx="456109" cy="456109"/>
            <a:chOff x="10434146" y="5335471"/>
            <a:chExt cx="456228" cy="456228"/>
          </a:xfrm>
          <a:effectLst/>
        </p:grpSpPr>
        <p:sp>
          <p:nvSpPr>
            <p:cNvPr id="102" name="矩形: 圆角 10">
              <a:extLst>
                <a:ext uri="{FF2B5EF4-FFF2-40B4-BE49-F238E27FC236}">
                  <a16:creationId xmlns:a16="http://schemas.microsoft.com/office/drawing/2014/main" id="{37F234B5-DDA8-4D38-8248-BAA50C71BFFA}"/>
                </a:ext>
              </a:extLst>
            </p:cNvPr>
            <p:cNvSpPr/>
            <p:nvPr/>
          </p:nvSpPr>
          <p:spPr>
            <a:xfrm>
              <a:off x="10434146" y="5335471"/>
              <a:ext cx="456228" cy="456228"/>
            </a:xfrm>
            <a:prstGeom prst="roundRect">
              <a:avLst/>
            </a:prstGeom>
            <a:solidFill>
              <a:srgbClr val="F398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103" name="椭圆 11">
              <a:extLst>
                <a:ext uri="{FF2B5EF4-FFF2-40B4-BE49-F238E27FC236}">
                  <a16:creationId xmlns:a16="http://schemas.microsoft.com/office/drawing/2014/main" id="{A79FAA5E-67EC-46D3-8B33-97DDE31CC3F6}"/>
                </a:ext>
              </a:extLst>
            </p:cNvPr>
            <p:cNvSpPr/>
            <p:nvPr/>
          </p:nvSpPr>
          <p:spPr>
            <a:xfrm>
              <a:off x="10538936" y="5441441"/>
              <a:ext cx="246647" cy="244286"/>
            </a:xfrm>
            <a:custGeom>
              <a:avLst/>
              <a:gdLst>
                <a:gd name="connsiteX0" fmla="*/ 292147 w 331788"/>
                <a:gd name="connsiteY0" fmla="*/ 109538 h 328613"/>
                <a:gd name="connsiteX1" fmla="*/ 327025 w 331788"/>
                <a:gd name="connsiteY1" fmla="*/ 145621 h 328613"/>
                <a:gd name="connsiteX2" fmla="*/ 327025 w 331788"/>
                <a:gd name="connsiteY2" fmla="*/ 229385 h 328613"/>
                <a:gd name="connsiteX3" fmla="*/ 293438 w 331788"/>
                <a:gd name="connsiteY3" fmla="*/ 264179 h 328613"/>
                <a:gd name="connsiteX4" fmla="*/ 252101 w 331788"/>
                <a:gd name="connsiteY4" fmla="*/ 264179 h 328613"/>
                <a:gd name="connsiteX5" fmla="*/ 252101 w 331788"/>
                <a:gd name="connsiteY5" fmla="*/ 319593 h 328613"/>
                <a:gd name="connsiteX6" fmla="*/ 243059 w 331788"/>
                <a:gd name="connsiteY6" fmla="*/ 328613 h 328613"/>
                <a:gd name="connsiteX7" fmla="*/ 205596 w 331788"/>
                <a:gd name="connsiteY7" fmla="*/ 328613 h 328613"/>
                <a:gd name="connsiteX8" fmla="*/ 195262 w 331788"/>
                <a:gd name="connsiteY8" fmla="*/ 319593 h 328613"/>
                <a:gd name="connsiteX9" fmla="*/ 195262 w 331788"/>
                <a:gd name="connsiteY9" fmla="*/ 235829 h 328613"/>
                <a:gd name="connsiteX10" fmla="*/ 224973 w 331788"/>
                <a:gd name="connsiteY10" fmla="*/ 207478 h 328613"/>
                <a:gd name="connsiteX11" fmla="*/ 255976 w 331788"/>
                <a:gd name="connsiteY11" fmla="*/ 207478 h 328613"/>
                <a:gd name="connsiteX12" fmla="*/ 255976 w 331788"/>
                <a:gd name="connsiteY12" fmla="*/ 145621 h 328613"/>
                <a:gd name="connsiteX13" fmla="*/ 292147 w 331788"/>
                <a:gd name="connsiteY13" fmla="*/ 109538 h 328613"/>
                <a:gd name="connsiteX14" fmla="*/ 38473 w 331788"/>
                <a:gd name="connsiteY14" fmla="*/ 109538 h 328613"/>
                <a:gd name="connsiteX15" fmla="*/ 75079 w 331788"/>
                <a:gd name="connsiteY15" fmla="*/ 145621 h 328613"/>
                <a:gd name="connsiteX16" fmla="*/ 75079 w 331788"/>
                <a:gd name="connsiteY16" fmla="*/ 207478 h 328613"/>
                <a:gd name="connsiteX17" fmla="*/ 106456 w 331788"/>
                <a:gd name="connsiteY17" fmla="*/ 207478 h 328613"/>
                <a:gd name="connsiteX18" fmla="*/ 136525 w 331788"/>
                <a:gd name="connsiteY18" fmla="*/ 235829 h 328613"/>
                <a:gd name="connsiteX19" fmla="*/ 136525 w 331788"/>
                <a:gd name="connsiteY19" fmla="*/ 319593 h 328613"/>
                <a:gd name="connsiteX20" fmla="*/ 126066 w 331788"/>
                <a:gd name="connsiteY20" fmla="*/ 328613 h 328613"/>
                <a:gd name="connsiteX21" fmla="*/ 88153 w 331788"/>
                <a:gd name="connsiteY21" fmla="*/ 328613 h 328613"/>
                <a:gd name="connsiteX22" fmla="*/ 79001 w 331788"/>
                <a:gd name="connsiteY22" fmla="*/ 319593 h 328613"/>
                <a:gd name="connsiteX23" fmla="*/ 79001 w 331788"/>
                <a:gd name="connsiteY23" fmla="*/ 264179 h 328613"/>
                <a:gd name="connsiteX24" fmla="*/ 37166 w 331788"/>
                <a:gd name="connsiteY24" fmla="*/ 264179 h 328613"/>
                <a:gd name="connsiteX25" fmla="*/ 3175 w 331788"/>
                <a:gd name="connsiteY25" fmla="*/ 229385 h 328613"/>
                <a:gd name="connsiteX26" fmla="*/ 3175 w 331788"/>
                <a:gd name="connsiteY26" fmla="*/ 145621 h 328613"/>
                <a:gd name="connsiteX27" fmla="*/ 38473 w 331788"/>
                <a:gd name="connsiteY27" fmla="*/ 109538 h 328613"/>
                <a:gd name="connsiteX28" fmla="*/ 160734 w 331788"/>
                <a:gd name="connsiteY28" fmla="*/ 88900 h 328613"/>
                <a:gd name="connsiteX29" fmla="*/ 171053 w 331788"/>
                <a:gd name="connsiteY29" fmla="*/ 88900 h 328613"/>
                <a:gd name="connsiteX30" fmla="*/ 173633 w 331788"/>
                <a:gd name="connsiteY30" fmla="*/ 90195 h 328613"/>
                <a:gd name="connsiteX31" fmla="*/ 174923 w 331788"/>
                <a:gd name="connsiteY31" fmla="*/ 95375 h 328613"/>
                <a:gd name="connsiteX32" fmla="*/ 169763 w 331788"/>
                <a:gd name="connsiteY32" fmla="*/ 103146 h 328613"/>
                <a:gd name="connsiteX33" fmla="*/ 172343 w 331788"/>
                <a:gd name="connsiteY33" fmla="*/ 123867 h 328613"/>
                <a:gd name="connsiteX34" fmla="*/ 167184 w 331788"/>
                <a:gd name="connsiteY34" fmla="*/ 136818 h 328613"/>
                <a:gd name="connsiteX35" fmla="*/ 164604 w 331788"/>
                <a:gd name="connsiteY35" fmla="*/ 136818 h 328613"/>
                <a:gd name="connsiteX36" fmla="*/ 159444 w 331788"/>
                <a:gd name="connsiteY36" fmla="*/ 123867 h 328613"/>
                <a:gd name="connsiteX37" fmla="*/ 162024 w 331788"/>
                <a:gd name="connsiteY37" fmla="*/ 103146 h 328613"/>
                <a:gd name="connsiteX38" fmla="*/ 156865 w 331788"/>
                <a:gd name="connsiteY38" fmla="*/ 95375 h 328613"/>
                <a:gd name="connsiteX39" fmla="*/ 158155 w 331788"/>
                <a:gd name="connsiteY39" fmla="*/ 90195 h 328613"/>
                <a:gd name="connsiteX40" fmla="*/ 160734 w 331788"/>
                <a:gd name="connsiteY40" fmla="*/ 88900 h 328613"/>
                <a:gd name="connsiteX41" fmla="*/ 136182 w 331788"/>
                <a:gd name="connsiteY41" fmla="*/ 88900 h 328613"/>
                <a:gd name="connsiteX42" fmla="*/ 138766 w 331788"/>
                <a:gd name="connsiteY42" fmla="*/ 91502 h 328613"/>
                <a:gd name="connsiteX43" fmla="*/ 165893 w 331788"/>
                <a:gd name="connsiteY43" fmla="*/ 165652 h 328613"/>
                <a:gd name="connsiteX44" fmla="*/ 193021 w 331788"/>
                <a:gd name="connsiteY44" fmla="*/ 91502 h 328613"/>
                <a:gd name="connsiteX45" fmla="*/ 196897 w 331788"/>
                <a:gd name="connsiteY45" fmla="*/ 90201 h 328613"/>
                <a:gd name="connsiteX46" fmla="*/ 208523 w 331788"/>
                <a:gd name="connsiteY46" fmla="*/ 92802 h 328613"/>
                <a:gd name="connsiteX47" fmla="*/ 231775 w 331788"/>
                <a:gd name="connsiteY47" fmla="*/ 125325 h 328613"/>
                <a:gd name="connsiteX48" fmla="*/ 231775 w 331788"/>
                <a:gd name="connsiteY48" fmla="*/ 176059 h 328613"/>
                <a:gd name="connsiteX49" fmla="*/ 226608 w 331788"/>
                <a:gd name="connsiteY49" fmla="*/ 182563 h 328613"/>
                <a:gd name="connsiteX50" fmla="*/ 105179 w 331788"/>
                <a:gd name="connsiteY50" fmla="*/ 182563 h 328613"/>
                <a:gd name="connsiteX51" fmla="*/ 100012 w 331788"/>
                <a:gd name="connsiteY51" fmla="*/ 176059 h 328613"/>
                <a:gd name="connsiteX52" fmla="*/ 100012 w 331788"/>
                <a:gd name="connsiteY52" fmla="*/ 125325 h 328613"/>
                <a:gd name="connsiteX53" fmla="*/ 123264 w 331788"/>
                <a:gd name="connsiteY53" fmla="*/ 92802 h 328613"/>
                <a:gd name="connsiteX54" fmla="*/ 134890 w 331788"/>
                <a:gd name="connsiteY54" fmla="*/ 90201 h 328613"/>
                <a:gd name="connsiteX55" fmla="*/ 136182 w 331788"/>
                <a:gd name="connsiteY55" fmla="*/ 88900 h 328613"/>
                <a:gd name="connsiteX56" fmla="*/ 292100 w 331788"/>
                <a:gd name="connsiteY56" fmla="*/ 19050 h 328613"/>
                <a:gd name="connsiteX57" fmla="*/ 331788 w 331788"/>
                <a:gd name="connsiteY57" fmla="*/ 58738 h 328613"/>
                <a:gd name="connsiteX58" fmla="*/ 292100 w 331788"/>
                <a:gd name="connsiteY58" fmla="*/ 98426 h 328613"/>
                <a:gd name="connsiteX59" fmla="*/ 252412 w 331788"/>
                <a:gd name="connsiteY59" fmla="*/ 58738 h 328613"/>
                <a:gd name="connsiteX60" fmla="*/ 292100 w 331788"/>
                <a:gd name="connsiteY60" fmla="*/ 19050 h 328613"/>
                <a:gd name="connsiteX61" fmla="*/ 39688 w 331788"/>
                <a:gd name="connsiteY61" fmla="*/ 19050 h 328613"/>
                <a:gd name="connsiteX62" fmla="*/ 79376 w 331788"/>
                <a:gd name="connsiteY62" fmla="*/ 58738 h 328613"/>
                <a:gd name="connsiteX63" fmla="*/ 39688 w 331788"/>
                <a:gd name="connsiteY63" fmla="*/ 98426 h 328613"/>
                <a:gd name="connsiteX64" fmla="*/ 0 w 331788"/>
                <a:gd name="connsiteY64" fmla="*/ 58738 h 328613"/>
                <a:gd name="connsiteX65" fmla="*/ 39688 w 331788"/>
                <a:gd name="connsiteY65" fmla="*/ 19050 h 328613"/>
                <a:gd name="connsiteX66" fmla="*/ 165894 w 331788"/>
                <a:gd name="connsiteY66" fmla="*/ 0 h 328613"/>
                <a:gd name="connsiteX67" fmla="*/ 204788 w 331788"/>
                <a:gd name="connsiteY67" fmla="*/ 39688 h 328613"/>
                <a:gd name="connsiteX68" fmla="*/ 165894 w 331788"/>
                <a:gd name="connsiteY68" fmla="*/ 79376 h 328613"/>
                <a:gd name="connsiteX69" fmla="*/ 127000 w 331788"/>
                <a:gd name="connsiteY69" fmla="*/ 39688 h 328613"/>
                <a:gd name="connsiteX70" fmla="*/ 165894 w 331788"/>
                <a:gd name="connsiteY70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31788" h="328613">
                  <a:moveTo>
                    <a:pt x="292147" y="109538"/>
                  </a:moveTo>
                  <a:cubicBezTo>
                    <a:pt x="311524" y="109538"/>
                    <a:pt x="327025" y="126291"/>
                    <a:pt x="327025" y="145621"/>
                  </a:cubicBezTo>
                  <a:cubicBezTo>
                    <a:pt x="327025" y="145621"/>
                    <a:pt x="327025" y="145621"/>
                    <a:pt x="327025" y="229385"/>
                  </a:cubicBezTo>
                  <a:cubicBezTo>
                    <a:pt x="327025" y="248715"/>
                    <a:pt x="311524" y="264179"/>
                    <a:pt x="293438" y="264179"/>
                  </a:cubicBezTo>
                  <a:cubicBezTo>
                    <a:pt x="293438" y="264179"/>
                    <a:pt x="293438" y="264179"/>
                    <a:pt x="252101" y="264179"/>
                  </a:cubicBezTo>
                  <a:cubicBezTo>
                    <a:pt x="252101" y="264179"/>
                    <a:pt x="252101" y="264179"/>
                    <a:pt x="252101" y="319593"/>
                  </a:cubicBezTo>
                  <a:cubicBezTo>
                    <a:pt x="252101" y="324747"/>
                    <a:pt x="248226" y="328613"/>
                    <a:pt x="243059" y="328613"/>
                  </a:cubicBezTo>
                  <a:cubicBezTo>
                    <a:pt x="243059" y="328613"/>
                    <a:pt x="243059" y="328613"/>
                    <a:pt x="205596" y="328613"/>
                  </a:cubicBezTo>
                  <a:cubicBezTo>
                    <a:pt x="199138" y="328613"/>
                    <a:pt x="195262" y="324747"/>
                    <a:pt x="195262" y="319593"/>
                  </a:cubicBezTo>
                  <a:cubicBezTo>
                    <a:pt x="195262" y="319593"/>
                    <a:pt x="195262" y="319593"/>
                    <a:pt x="195262" y="235829"/>
                  </a:cubicBezTo>
                  <a:cubicBezTo>
                    <a:pt x="195262" y="220364"/>
                    <a:pt x="208180" y="207478"/>
                    <a:pt x="224973" y="207478"/>
                  </a:cubicBezTo>
                  <a:cubicBezTo>
                    <a:pt x="224973" y="207478"/>
                    <a:pt x="224973" y="207478"/>
                    <a:pt x="255976" y="207478"/>
                  </a:cubicBezTo>
                  <a:cubicBezTo>
                    <a:pt x="255976" y="207478"/>
                    <a:pt x="255976" y="207478"/>
                    <a:pt x="255976" y="145621"/>
                  </a:cubicBezTo>
                  <a:cubicBezTo>
                    <a:pt x="255976" y="126291"/>
                    <a:pt x="271478" y="109538"/>
                    <a:pt x="292147" y="109538"/>
                  </a:cubicBezTo>
                  <a:close/>
                  <a:moveTo>
                    <a:pt x="38473" y="109538"/>
                  </a:moveTo>
                  <a:cubicBezTo>
                    <a:pt x="59391" y="109538"/>
                    <a:pt x="75079" y="126291"/>
                    <a:pt x="75079" y="145621"/>
                  </a:cubicBezTo>
                  <a:cubicBezTo>
                    <a:pt x="75079" y="145621"/>
                    <a:pt x="75079" y="145621"/>
                    <a:pt x="75079" y="207478"/>
                  </a:cubicBezTo>
                  <a:cubicBezTo>
                    <a:pt x="75079" y="207478"/>
                    <a:pt x="75079" y="207478"/>
                    <a:pt x="106456" y="207478"/>
                  </a:cubicBezTo>
                  <a:cubicBezTo>
                    <a:pt x="123451" y="207478"/>
                    <a:pt x="136525" y="220364"/>
                    <a:pt x="136525" y="235829"/>
                  </a:cubicBezTo>
                  <a:cubicBezTo>
                    <a:pt x="136525" y="235829"/>
                    <a:pt x="136525" y="235829"/>
                    <a:pt x="136525" y="319593"/>
                  </a:cubicBezTo>
                  <a:cubicBezTo>
                    <a:pt x="136525" y="324747"/>
                    <a:pt x="132603" y="328613"/>
                    <a:pt x="126066" y="328613"/>
                  </a:cubicBezTo>
                  <a:cubicBezTo>
                    <a:pt x="126066" y="328613"/>
                    <a:pt x="126066" y="328613"/>
                    <a:pt x="88153" y="328613"/>
                  </a:cubicBezTo>
                  <a:cubicBezTo>
                    <a:pt x="82923" y="328613"/>
                    <a:pt x="79001" y="324747"/>
                    <a:pt x="79001" y="319593"/>
                  </a:cubicBezTo>
                  <a:cubicBezTo>
                    <a:pt x="79001" y="319593"/>
                    <a:pt x="79001" y="319593"/>
                    <a:pt x="79001" y="264179"/>
                  </a:cubicBezTo>
                  <a:cubicBezTo>
                    <a:pt x="79001" y="264179"/>
                    <a:pt x="79001" y="264179"/>
                    <a:pt x="37166" y="264179"/>
                  </a:cubicBezTo>
                  <a:cubicBezTo>
                    <a:pt x="18863" y="264179"/>
                    <a:pt x="3175" y="248715"/>
                    <a:pt x="3175" y="229385"/>
                  </a:cubicBezTo>
                  <a:cubicBezTo>
                    <a:pt x="3175" y="229385"/>
                    <a:pt x="3175" y="229385"/>
                    <a:pt x="3175" y="145621"/>
                  </a:cubicBezTo>
                  <a:cubicBezTo>
                    <a:pt x="3175" y="126291"/>
                    <a:pt x="18863" y="109538"/>
                    <a:pt x="38473" y="109538"/>
                  </a:cubicBezTo>
                  <a:close/>
                  <a:moveTo>
                    <a:pt x="160734" y="88900"/>
                  </a:moveTo>
                  <a:cubicBezTo>
                    <a:pt x="160734" y="88900"/>
                    <a:pt x="160734" y="88900"/>
                    <a:pt x="171053" y="88900"/>
                  </a:cubicBezTo>
                  <a:cubicBezTo>
                    <a:pt x="172343" y="88900"/>
                    <a:pt x="173633" y="90195"/>
                    <a:pt x="173633" y="90195"/>
                  </a:cubicBezTo>
                  <a:cubicBezTo>
                    <a:pt x="174923" y="92785"/>
                    <a:pt x="176213" y="94080"/>
                    <a:pt x="174923" y="95375"/>
                  </a:cubicBezTo>
                  <a:cubicBezTo>
                    <a:pt x="174923" y="95375"/>
                    <a:pt x="174923" y="95375"/>
                    <a:pt x="169763" y="103146"/>
                  </a:cubicBezTo>
                  <a:cubicBezTo>
                    <a:pt x="169763" y="103146"/>
                    <a:pt x="169763" y="103146"/>
                    <a:pt x="172343" y="123867"/>
                  </a:cubicBezTo>
                  <a:cubicBezTo>
                    <a:pt x="172343" y="123867"/>
                    <a:pt x="172343" y="123867"/>
                    <a:pt x="167184" y="136818"/>
                  </a:cubicBezTo>
                  <a:cubicBezTo>
                    <a:pt x="167184" y="138113"/>
                    <a:pt x="164604" y="138113"/>
                    <a:pt x="164604" y="136818"/>
                  </a:cubicBezTo>
                  <a:cubicBezTo>
                    <a:pt x="164604" y="136818"/>
                    <a:pt x="164604" y="136818"/>
                    <a:pt x="159444" y="123867"/>
                  </a:cubicBezTo>
                  <a:cubicBezTo>
                    <a:pt x="159444" y="123867"/>
                    <a:pt x="159444" y="123867"/>
                    <a:pt x="162024" y="103146"/>
                  </a:cubicBezTo>
                  <a:cubicBezTo>
                    <a:pt x="162024" y="103146"/>
                    <a:pt x="162024" y="103146"/>
                    <a:pt x="156865" y="95375"/>
                  </a:cubicBezTo>
                  <a:cubicBezTo>
                    <a:pt x="155575" y="94080"/>
                    <a:pt x="156865" y="92785"/>
                    <a:pt x="158155" y="90195"/>
                  </a:cubicBezTo>
                  <a:cubicBezTo>
                    <a:pt x="158155" y="90195"/>
                    <a:pt x="159444" y="88900"/>
                    <a:pt x="160734" y="88900"/>
                  </a:cubicBezTo>
                  <a:close/>
                  <a:moveTo>
                    <a:pt x="136182" y="88900"/>
                  </a:moveTo>
                  <a:cubicBezTo>
                    <a:pt x="137474" y="88900"/>
                    <a:pt x="138766" y="90201"/>
                    <a:pt x="138766" y="91502"/>
                  </a:cubicBezTo>
                  <a:cubicBezTo>
                    <a:pt x="138766" y="91502"/>
                    <a:pt x="138766" y="91502"/>
                    <a:pt x="165893" y="165652"/>
                  </a:cubicBezTo>
                  <a:cubicBezTo>
                    <a:pt x="165893" y="165652"/>
                    <a:pt x="165893" y="165652"/>
                    <a:pt x="193021" y="91502"/>
                  </a:cubicBezTo>
                  <a:cubicBezTo>
                    <a:pt x="193021" y="90201"/>
                    <a:pt x="195605" y="88900"/>
                    <a:pt x="196897" y="90201"/>
                  </a:cubicBezTo>
                  <a:cubicBezTo>
                    <a:pt x="196897" y="90201"/>
                    <a:pt x="196897" y="90201"/>
                    <a:pt x="208523" y="92802"/>
                  </a:cubicBezTo>
                  <a:cubicBezTo>
                    <a:pt x="222733" y="98006"/>
                    <a:pt x="231775" y="111015"/>
                    <a:pt x="231775" y="125325"/>
                  </a:cubicBezTo>
                  <a:cubicBezTo>
                    <a:pt x="231775" y="125325"/>
                    <a:pt x="231775" y="125325"/>
                    <a:pt x="231775" y="176059"/>
                  </a:cubicBezTo>
                  <a:cubicBezTo>
                    <a:pt x="231775" y="179961"/>
                    <a:pt x="229192" y="182563"/>
                    <a:pt x="226608" y="182563"/>
                  </a:cubicBezTo>
                  <a:cubicBezTo>
                    <a:pt x="226608" y="182563"/>
                    <a:pt x="226608" y="182563"/>
                    <a:pt x="105179" y="182563"/>
                  </a:cubicBezTo>
                  <a:cubicBezTo>
                    <a:pt x="102595" y="182563"/>
                    <a:pt x="100012" y="179961"/>
                    <a:pt x="100012" y="176059"/>
                  </a:cubicBezTo>
                  <a:cubicBezTo>
                    <a:pt x="100012" y="176059"/>
                    <a:pt x="100012" y="176059"/>
                    <a:pt x="100012" y="125325"/>
                  </a:cubicBezTo>
                  <a:cubicBezTo>
                    <a:pt x="100012" y="111015"/>
                    <a:pt x="109054" y="98006"/>
                    <a:pt x="123264" y="92802"/>
                  </a:cubicBezTo>
                  <a:cubicBezTo>
                    <a:pt x="123264" y="92802"/>
                    <a:pt x="123264" y="92802"/>
                    <a:pt x="134890" y="90201"/>
                  </a:cubicBezTo>
                  <a:cubicBezTo>
                    <a:pt x="134890" y="88900"/>
                    <a:pt x="134890" y="88900"/>
                    <a:pt x="136182" y="88900"/>
                  </a:cubicBezTo>
                  <a:close/>
                  <a:moveTo>
                    <a:pt x="292100" y="19050"/>
                  </a:moveTo>
                  <a:cubicBezTo>
                    <a:pt x="314019" y="19050"/>
                    <a:pt x="331788" y="36819"/>
                    <a:pt x="331788" y="58738"/>
                  </a:cubicBezTo>
                  <a:cubicBezTo>
                    <a:pt x="331788" y="80657"/>
                    <a:pt x="314019" y="98426"/>
                    <a:pt x="292100" y="98426"/>
                  </a:cubicBezTo>
                  <a:cubicBezTo>
                    <a:pt x="270181" y="98426"/>
                    <a:pt x="252412" y="80657"/>
                    <a:pt x="252412" y="58738"/>
                  </a:cubicBezTo>
                  <a:cubicBezTo>
                    <a:pt x="252412" y="36819"/>
                    <a:pt x="270181" y="19050"/>
                    <a:pt x="292100" y="19050"/>
                  </a:cubicBezTo>
                  <a:close/>
                  <a:moveTo>
                    <a:pt x="39688" y="19050"/>
                  </a:moveTo>
                  <a:cubicBezTo>
                    <a:pt x="61607" y="19050"/>
                    <a:pt x="79376" y="36819"/>
                    <a:pt x="79376" y="58738"/>
                  </a:cubicBezTo>
                  <a:cubicBezTo>
                    <a:pt x="79376" y="80657"/>
                    <a:pt x="61607" y="98426"/>
                    <a:pt x="39688" y="98426"/>
                  </a:cubicBezTo>
                  <a:cubicBezTo>
                    <a:pt x="17769" y="98426"/>
                    <a:pt x="0" y="80657"/>
                    <a:pt x="0" y="58738"/>
                  </a:cubicBezTo>
                  <a:cubicBezTo>
                    <a:pt x="0" y="36819"/>
                    <a:pt x="17769" y="19050"/>
                    <a:pt x="39688" y="19050"/>
                  </a:cubicBezTo>
                  <a:close/>
                  <a:moveTo>
                    <a:pt x="165894" y="0"/>
                  </a:moveTo>
                  <a:cubicBezTo>
                    <a:pt x="187375" y="0"/>
                    <a:pt x="204788" y="17769"/>
                    <a:pt x="204788" y="39688"/>
                  </a:cubicBezTo>
                  <a:cubicBezTo>
                    <a:pt x="204788" y="61607"/>
                    <a:pt x="187375" y="79376"/>
                    <a:pt x="165894" y="79376"/>
                  </a:cubicBezTo>
                  <a:cubicBezTo>
                    <a:pt x="144413" y="79376"/>
                    <a:pt x="127000" y="61607"/>
                    <a:pt x="127000" y="39688"/>
                  </a:cubicBezTo>
                  <a:cubicBezTo>
                    <a:pt x="127000" y="17769"/>
                    <a:pt x="144413" y="0"/>
                    <a:pt x="1658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D185F70-907B-459C-B3E6-BB68DB5129A8}"/>
              </a:ext>
            </a:extLst>
          </p:cNvPr>
          <p:cNvGrpSpPr/>
          <p:nvPr/>
        </p:nvGrpSpPr>
        <p:grpSpPr>
          <a:xfrm>
            <a:off x="8098457" y="4707455"/>
            <a:ext cx="456109" cy="456109"/>
            <a:chOff x="10974777" y="5335471"/>
            <a:chExt cx="456228" cy="456228"/>
          </a:xfrm>
          <a:effectLst/>
        </p:grpSpPr>
        <p:sp>
          <p:nvSpPr>
            <p:cNvPr id="105" name="矩形: 圆角 13">
              <a:extLst>
                <a:ext uri="{FF2B5EF4-FFF2-40B4-BE49-F238E27FC236}">
                  <a16:creationId xmlns:a16="http://schemas.microsoft.com/office/drawing/2014/main" id="{D6C72933-D8C0-4F77-A3C9-845B99BB547B}"/>
                </a:ext>
              </a:extLst>
            </p:cNvPr>
            <p:cNvSpPr/>
            <p:nvPr/>
          </p:nvSpPr>
          <p:spPr>
            <a:xfrm>
              <a:off x="10974777" y="5335471"/>
              <a:ext cx="456228" cy="456228"/>
            </a:xfrm>
            <a:prstGeom prst="roundRect">
              <a:avLst/>
            </a:prstGeom>
            <a:solidFill>
              <a:srgbClr val="8C7DA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106" name="椭圆 14">
              <a:extLst>
                <a:ext uri="{FF2B5EF4-FFF2-40B4-BE49-F238E27FC236}">
                  <a16:creationId xmlns:a16="http://schemas.microsoft.com/office/drawing/2014/main" id="{54CCD04A-A805-4EAE-B713-E96C4E2C8D32}"/>
                </a:ext>
              </a:extLst>
            </p:cNvPr>
            <p:cNvSpPr/>
            <p:nvPr/>
          </p:nvSpPr>
          <p:spPr>
            <a:xfrm>
              <a:off x="11099630" y="5440262"/>
              <a:ext cx="206523" cy="246647"/>
            </a:xfrm>
            <a:custGeom>
              <a:avLst/>
              <a:gdLst>
                <a:gd name="connsiteX0" fmla="*/ 132196 w 277813"/>
                <a:gd name="connsiteY0" fmla="*/ 133350 h 331788"/>
                <a:gd name="connsiteX1" fmla="*/ 132196 w 277813"/>
                <a:gd name="connsiteY1" fmla="*/ 152673 h 331788"/>
                <a:gd name="connsiteX2" fmla="*/ 99724 w 277813"/>
                <a:gd name="connsiteY2" fmla="*/ 186167 h 331788"/>
                <a:gd name="connsiteX3" fmla="*/ 134793 w 277813"/>
                <a:gd name="connsiteY3" fmla="*/ 220949 h 331788"/>
                <a:gd name="connsiteX4" fmla="*/ 154276 w 277813"/>
                <a:gd name="connsiteY4" fmla="*/ 237696 h 331788"/>
                <a:gd name="connsiteX5" fmla="*/ 136092 w 277813"/>
                <a:gd name="connsiteY5" fmla="*/ 249290 h 331788"/>
                <a:gd name="connsiteX6" fmla="*/ 104920 w 277813"/>
                <a:gd name="connsiteY6" fmla="*/ 241561 h 331788"/>
                <a:gd name="connsiteX7" fmla="*/ 98425 w 277813"/>
                <a:gd name="connsiteY7" fmla="*/ 263460 h 331788"/>
                <a:gd name="connsiteX8" fmla="*/ 130897 w 277813"/>
                <a:gd name="connsiteY8" fmla="*/ 272478 h 331788"/>
                <a:gd name="connsiteX9" fmla="*/ 130897 w 277813"/>
                <a:gd name="connsiteY9" fmla="*/ 290513 h 331788"/>
                <a:gd name="connsiteX10" fmla="*/ 150380 w 277813"/>
                <a:gd name="connsiteY10" fmla="*/ 290513 h 331788"/>
                <a:gd name="connsiteX11" fmla="*/ 150380 w 277813"/>
                <a:gd name="connsiteY11" fmla="*/ 271190 h 331788"/>
                <a:gd name="connsiteX12" fmla="*/ 184150 w 277813"/>
                <a:gd name="connsiteY12" fmla="*/ 235120 h 331788"/>
                <a:gd name="connsiteX13" fmla="*/ 152978 w 277813"/>
                <a:gd name="connsiteY13" fmla="*/ 199049 h 331788"/>
                <a:gd name="connsiteX14" fmla="*/ 129598 w 277813"/>
                <a:gd name="connsiteY14" fmla="*/ 182303 h 331788"/>
                <a:gd name="connsiteX15" fmla="*/ 146483 w 277813"/>
                <a:gd name="connsiteY15" fmla="*/ 171997 h 331788"/>
                <a:gd name="connsiteX16" fmla="*/ 173759 w 277813"/>
                <a:gd name="connsiteY16" fmla="*/ 178438 h 331788"/>
                <a:gd name="connsiteX17" fmla="*/ 178955 w 277813"/>
                <a:gd name="connsiteY17" fmla="*/ 156538 h 331788"/>
                <a:gd name="connsiteX18" fmla="*/ 151679 w 277813"/>
                <a:gd name="connsiteY18" fmla="*/ 151385 h 331788"/>
                <a:gd name="connsiteX19" fmla="*/ 151679 w 277813"/>
                <a:gd name="connsiteY19" fmla="*/ 133350 h 331788"/>
                <a:gd name="connsiteX20" fmla="*/ 132196 w 277813"/>
                <a:gd name="connsiteY20" fmla="*/ 133350 h 331788"/>
                <a:gd name="connsiteX21" fmla="*/ 136310 w 277813"/>
                <a:gd name="connsiteY21" fmla="*/ 0 h 331788"/>
                <a:gd name="connsiteX22" fmla="*/ 167467 w 277813"/>
                <a:gd name="connsiteY22" fmla="*/ 3888 h 331788"/>
                <a:gd name="connsiteX23" fmla="*/ 158380 w 277813"/>
                <a:gd name="connsiteY23" fmla="*/ 25921 h 331788"/>
                <a:gd name="connsiteX24" fmla="*/ 184343 w 277813"/>
                <a:gd name="connsiteY24" fmla="*/ 6480 h 331788"/>
                <a:gd name="connsiteX25" fmla="*/ 214202 w 277813"/>
                <a:gd name="connsiteY25" fmla="*/ 9072 h 331788"/>
                <a:gd name="connsiteX26" fmla="*/ 188238 w 277813"/>
                <a:gd name="connsiteY26" fmla="*/ 62210 h 331788"/>
                <a:gd name="connsiteX27" fmla="*/ 215500 w 277813"/>
                <a:gd name="connsiteY27" fmla="*/ 62210 h 331788"/>
                <a:gd name="connsiteX28" fmla="*/ 215500 w 277813"/>
                <a:gd name="connsiteY28" fmla="*/ 81651 h 331788"/>
                <a:gd name="connsiteX29" fmla="*/ 183045 w 277813"/>
                <a:gd name="connsiteY29" fmla="*/ 81651 h 331788"/>
                <a:gd name="connsiteX30" fmla="*/ 277813 w 277813"/>
                <a:gd name="connsiteY30" fmla="*/ 243657 h 331788"/>
                <a:gd name="connsiteX31" fmla="*/ 138907 w 277813"/>
                <a:gd name="connsiteY31" fmla="*/ 331788 h 331788"/>
                <a:gd name="connsiteX32" fmla="*/ 0 w 277813"/>
                <a:gd name="connsiteY32" fmla="*/ 243657 h 331788"/>
                <a:gd name="connsiteX33" fmla="*/ 94768 w 277813"/>
                <a:gd name="connsiteY33" fmla="*/ 81651 h 331788"/>
                <a:gd name="connsiteX34" fmla="*/ 68804 w 277813"/>
                <a:gd name="connsiteY34" fmla="*/ 81651 h 331788"/>
                <a:gd name="connsiteX35" fmla="*/ 68804 w 277813"/>
                <a:gd name="connsiteY35" fmla="*/ 60914 h 331788"/>
                <a:gd name="connsiteX36" fmla="*/ 96066 w 277813"/>
                <a:gd name="connsiteY36" fmla="*/ 62210 h 331788"/>
                <a:gd name="connsiteX37" fmla="*/ 66208 w 277813"/>
                <a:gd name="connsiteY37" fmla="*/ 5184 h 331788"/>
                <a:gd name="connsiteX38" fmla="*/ 110347 w 277813"/>
                <a:gd name="connsiteY38" fmla="*/ 6480 h 331788"/>
                <a:gd name="connsiteX39" fmla="*/ 127223 w 277813"/>
                <a:gd name="connsiteY39" fmla="*/ 28513 h 331788"/>
                <a:gd name="connsiteX40" fmla="*/ 136310 w 277813"/>
                <a:gd name="connsiteY40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77813" h="331788">
                  <a:moveTo>
                    <a:pt x="132196" y="133350"/>
                  </a:moveTo>
                  <a:cubicBezTo>
                    <a:pt x="132196" y="133350"/>
                    <a:pt x="132196" y="133350"/>
                    <a:pt x="132196" y="152673"/>
                  </a:cubicBezTo>
                  <a:cubicBezTo>
                    <a:pt x="111414" y="156538"/>
                    <a:pt x="99724" y="169420"/>
                    <a:pt x="99724" y="186167"/>
                  </a:cubicBezTo>
                  <a:cubicBezTo>
                    <a:pt x="99724" y="204202"/>
                    <a:pt x="114012" y="214508"/>
                    <a:pt x="134793" y="220949"/>
                  </a:cubicBezTo>
                  <a:cubicBezTo>
                    <a:pt x="149081" y="226102"/>
                    <a:pt x="154276" y="231255"/>
                    <a:pt x="154276" y="237696"/>
                  </a:cubicBezTo>
                  <a:cubicBezTo>
                    <a:pt x="154276" y="245425"/>
                    <a:pt x="147782" y="249290"/>
                    <a:pt x="136092" y="249290"/>
                  </a:cubicBezTo>
                  <a:cubicBezTo>
                    <a:pt x="124403" y="249290"/>
                    <a:pt x="112713" y="245425"/>
                    <a:pt x="104920" y="241561"/>
                  </a:cubicBezTo>
                  <a:cubicBezTo>
                    <a:pt x="104920" y="241561"/>
                    <a:pt x="104920" y="241561"/>
                    <a:pt x="98425" y="263460"/>
                  </a:cubicBezTo>
                  <a:cubicBezTo>
                    <a:pt x="106218" y="267325"/>
                    <a:pt x="117908" y="271190"/>
                    <a:pt x="130897" y="272478"/>
                  </a:cubicBezTo>
                  <a:cubicBezTo>
                    <a:pt x="130897" y="272478"/>
                    <a:pt x="130897" y="272478"/>
                    <a:pt x="130897" y="290513"/>
                  </a:cubicBezTo>
                  <a:cubicBezTo>
                    <a:pt x="130897" y="290513"/>
                    <a:pt x="130897" y="290513"/>
                    <a:pt x="150380" y="290513"/>
                  </a:cubicBezTo>
                  <a:cubicBezTo>
                    <a:pt x="150380" y="290513"/>
                    <a:pt x="150380" y="290513"/>
                    <a:pt x="150380" y="271190"/>
                  </a:cubicBezTo>
                  <a:cubicBezTo>
                    <a:pt x="172460" y="267325"/>
                    <a:pt x="184150" y="251866"/>
                    <a:pt x="184150" y="235120"/>
                  </a:cubicBezTo>
                  <a:cubicBezTo>
                    <a:pt x="184150" y="218373"/>
                    <a:pt x="175058" y="208067"/>
                    <a:pt x="152978" y="199049"/>
                  </a:cubicBezTo>
                  <a:cubicBezTo>
                    <a:pt x="136092" y="193897"/>
                    <a:pt x="129598" y="188744"/>
                    <a:pt x="129598" y="182303"/>
                  </a:cubicBezTo>
                  <a:cubicBezTo>
                    <a:pt x="129598" y="177150"/>
                    <a:pt x="133495" y="171997"/>
                    <a:pt x="146483" y="171997"/>
                  </a:cubicBezTo>
                  <a:cubicBezTo>
                    <a:pt x="159472" y="171997"/>
                    <a:pt x="168564" y="177150"/>
                    <a:pt x="173759" y="178438"/>
                  </a:cubicBezTo>
                  <a:cubicBezTo>
                    <a:pt x="173759" y="178438"/>
                    <a:pt x="173759" y="178438"/>
                    <a:pt x="178955" y="156538"/>
                  </a:cubicBezTo>
                  <a:cubicBezTo>
                    <a:pt x="172460" y="153962"/>
                    <a:pt x="164667" y="151385"/>
                    <a:pt x="151679" y="151385"/>
                  </a:cubicBezTo>
                  <a:cubicBezTo>
                    <a:pt x="151679" y="151385"/>
                    <a:pt x="151679" y="151385"/>
                    <a:pt x="151679" y="133350"/>
                  </a:cubicBezTo>
                  <a:cubicBezTo>
                    <a:pt x="151679" y="133350"/>
                    <a:pt x="151679" y="133350"/>
                    <a:pt x="132196" y="133350"/>
                  </a:cubicBezTo>
                  <a:close/>
                  <a:moveTo>
                    <a:pt x="136310" y="0"/>
                  </a:moveTo>
                  <a:cubicBezTo>
                    <a:pt x="136310" y="0"/>
                    <a:pt x="136310" y="0"/>
                    <a:pt x="167467" y="3888"/>
                  </a:cubicBezTo>
                  <a:cubicBezTo>
                    <a:pt x="167467" y="3888"/>
                    <a:pt x="167467" y="3888"/>
                    <a:pt x="158380" y="25921"/>
                  </a:cubicBezTo>
                  <a:cubicBezTo>
                    <a:pt x="158380" y="25921"/>
                    <a:pt x="158380" y="25921"/>
                    <a:pt x="184343" y="6480"/>
                  </a:cubicBezTo>
                  <a:cubicBezTo>
                    <a:pt x="184343" y="6480"/>
                    <a:pt x="184343" y="6480"/>
                    <a:pt x="214202" y="9072"/>
                  </a:cubicBezTo>
                  <a:cubicBezTo>
                    <a:pt x="214202" y="9072"/>
                    <a:pt x="214202" y="9072"/>
                    <a:pt x="188238" y="62210"/>
                  </a:cubicBezTo>
                  <a:cubicBezTo>
                    <a:pt x="188238" y="62210"/>
                    <a:pt x="188238" y="62210"/>
                    <a:pt x="215500" y="62210"/>
                  </a:cubicBezTo>
                  <a:cubicBezTo>
                    <a:pt x="215500" y="62210"/>
                    <a:pt x="215500" y="62210"/>
                    <a:pt x="215500" y="81651"/>
                  </a:cubicBezTo>
                  <a:cubicBezTo>
                    <a:pt x="215500" y="81651"/>
                    <a:pt x="215500" y="81651"/>
                    <a:pt x="183045" y="81651"/>
                  </a:cubicBezTo>
                  <a:cubicBezTo>
                    <a:pt x="237569" y="114052"/>
                    <a:pt x="277813" y="198295"/>
                    <a:pt x="277813" y="243657"/>
                  </a:cubicBezTo>
                  <a:cubicBezTo>
                    <a:pt x="277813" y="299387"/>
                    <a:pt x="215500" y="331788"/>
                    <a:pt x="138907" y="331788"/>
                  </a:cubicBezTo>
                  <a:cubicBezTo>
                    <a:pt x="62313" y="331788"/>
                    <a:pt x="0" y="299387"/>
                    <a:pt x="0" y="243657"/>
                  </a:cubicBezTo>
                  <a:cubicBezTo>
                    <a:pt x="0" y="198295"/>
                    <a:pt x="40244" y="114052"/>
                    <a:pt x="94768" y="81651"/>
                  </a:cubicBezTo>
                  <a:cubicBezTo>
                    <a:pt x="94768" y="81651"/>
                    <a:pt x="94768" y="81651"/>
                    <a:pt x="68804" y="81651"/>
                  </a:cubicBezTo>
                  <a:cubicBezTo>
                    <a:pt x="68804" y="81651"/>
                    <a:pt x="68804" y="81651"/>
                    <a:pt x="68804" y="60914"/>
                  </a:cubicBezTo>
                  <a:cubicBezTo>
                    <a:pt x="68804" y="60914"/>
                    <a:pt x="68804" y="60914"/>
                    <a:pt x="96066" y="62210"/>
                  </a:cubicBezTo>
                  <a:cubicBezTo>
                    <a:pt x="96066" y="62210"/>
                    <a:pt x="96066" y="62210"/>
                    <a:pt x="66208" y="5184"/>
                  </a:cubicBezTo>
                  <a:cubicBezTo>
                    <a:pt x="66208" y="5184"/>
                    <a:pt x="66208" y="5184"/>
                    <a:pt x="110347" y="6480"/>
                  </a:cubicBezTo>
                  <a:cubicBezTo>
                    <a:pt x="110347" y="6480"/>
                    <a:pt x="110347" y="6480"/>
                    <a:pt x="127223" y="28513"/>
                  </a:cubicBezTo>
                  <a:cubicBezTo>
                    <a:pt x="127223" y="28513"/>
                    <a:pt x="127223" y="28513"/>
                    <a:pt x="1363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CB4CBCCF-3374-4C00-907F-DA0FB9084E48}"/>
              </a:ext>
            </a:extLst>
          </p:cNvPr>
          <p:cNvGrpSpPr/>
          <p:nvPr/>
        </p:nvGrpSpPr>
        <p:grpSpPr>
          <a:xfrm>
            <a:off x="5476996" y="4707455"/>
            <a:ext cx="456109" cy="456109"/>
            <a:chOff x="8812252" y="5335471"/>
            <a:chExt cx="456228" cy="456228"/>
          </a:xfrm>
          <a:effectLst/>
        </p:grpSpPr>
        <p:sp>
          <p:nvSpPr>
            <p:cNvPr id="108" name="矩形: 圆角 28">
              <a:extLst>
                <a:ext uri="{FF2B5EF4-FFF2-40B4-BE49-F238E27FC236}">
                  <a16:creationId xmlns:a16="http://schemas.microsoft.com/office/drawing/2014/main" id="{386A6A5D-47E0-4F00-8431-1B2DC55A493A}"/>
                </a:ext>
              </a:extLst>
            </p:cNvPr>
            <p:cNvSpPr/>
            <p:nvPr/>
          </p:nvSpPr>
          <p:spPr>
            <a:xfrm>
              <a:off x="8812252" y="5335471"/>
              <a:ext cx="456228" cy="456228"/>
            </a:xfrm>
            <a:prstGeom prst="roundRect">
              <a:avLst/>
            </a:prstGeom>
            <a:solidFill>
              <a:srgbClr val="EFB0B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  <p:sp>
          <p:nvSpPr>
            <p:cNvPr id="109" name="椭圆 17">
              <a:extLst>
                <a:ext uri="{FF2B5EF4-FFF2-40B4-BE49-F238E27FC236}">
                  <a16:creationId xmlns:a16="http://schemas.microsoft.com/office/drawing/2014/main" id="{58B69DFF-9A1D-45B3-AEFD-3DA37282EC92}"/>
                </a:ext>
              </a:extLst>
            </p:cNvPr>
            <p:cNvSpPr/>
            <p:nvPr/>
          </p:nvSpPr>
          <p:spPr>
            <a:xfrm>
              <a:off x="8925148" y="5440262"/>
              <a:ext cx="230435" cy="246647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799">
                <a:cs typeface="+mn-ea"/>
                <a:sym typeface="+mn-lt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D56116D-7195-4518-A6F0-96926EAEED9D}"/>
              </a:ext>
            </a:extLst>
          </p:cNvPr>
          <p:cNvGrpSpPr/>
          <p:nvPr/>
        </p:nvGrpSpPr>
        <p:grpSpPr>
          <a:xfrm>
            <a:off x="5326969" y="2662610"/>
            <a:ext cx="5677861" cy="1625039"/>
            <a:chOff x="5324919" y="2448117"/>
            <a:chExt cx="4659612" cy="1625039"/>
          </a:xfrm>
        </p:grpSpPr>
        <p:sp>
          <p:nvSpPr>
            <p:cNvPr id="45" name="文本框 39">
              <a:extLst>
                <a:ext uri="{FF2B5EF4-FFF2-40B4-BE49-F238E27FC236}">
                  <a16:creationId xmlns:a16="http://schemas.microsoft.com/office/drawing/2014/main" id="{2CC4CEF9-0333-42E6-8AE7-83A372C6213E}"/>
                </a:ext>
              </a:extLst>
            </p:cNvPr>
            <p:cNvSpPr txBox="1"/>
            <p:nvPr/>
          </p:nvSpPr>
          <p:spPr>
            <a:xfrm>
              <a:off x="5387056" y="2503496"/>
              <a:ext cx="459747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491">
                <a:defRPr/>
              </a:pPr>
              <a:r>
                <a:rPr lang="zh-CN" altLang="en-US" sz="9600" b="1" spc="267" dirty="0">
                  <a:solidFill>
                    <a:srgbClr val="B2D4E0"/>
                  </a:solidFill>
                  <a:cs typeface="+mn-ea"/>
                  <a:sym typeface="+mn-lt"/>
                </a:rPr>
                <a:t>謝謝觀看</a:t>
              </a:r>
            </a:p>
          </p:txBody>
        </p:sp>
        <p:sp>
          <p:nvSpPr>
            <p:cNvPr id="46" name="文本框 67">
              <a:extLst>
                <a:ext uri="{FF2B5EF4-FFF2-40B4-BE49-F238E27FC236}">
                  <a16:creationId xmlns:a16="http://schemas.microsoft.com/office/drawing/2014/main" id="{F63AE93B-2A72-4406-B0D1-C457960528CD}"/>
                </a:ext>
              </a:extLst>
            </p:cNvPr>
            <p:cNvSpPr txBox="1"/>
            <p:nvPr/>
          </p:nvSpPr>
          <p:spPr>
            <a:xfrm>
              <a:off x="5324919" y="2448117"/>
              <a:ext cx="459747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3491">
                <a:defRPr/>
              </a:pPr>
              <a:r>
                <a:rPr lang="zh-CN" altLang="en-US" sz="9600" b="1" spc="267" dirty="0">
                  <a:ln w="28575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謝謝觀看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76182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0179F3B-A58F-4499-B40E-BE800C9356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3" t="6523" r="6533" b="6521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grpSp>
        <p:nvGrpSpPr>
          <p:cNvPr id="86" name="组合 85">
            <a:extLst>
              <a:ext uri="{FF2B5EF4-FFF2-40B4-BE49-F238E27FC236}">
                <a16:creationId xmlns:a16="http://schemas.microsoft.com/office/drawing/2014/main" id="{21853D95-A50C-4C87-A497-FAABCC844CB8}"/>
              </a:ext>
            </a:extLst>
          </p:cNvPr>
          <p:cNvGrpSpPr/>
          <p:nvPr/>
        </p:nvGrpSpPr>
        <p:grpSpPr>
          <a:xfrm>
            <a:off x="4529645" y="765228"/>
            <a:ext cx="3129534" cy="1501929"/>
            <a:chOff x="5324919" y="2448117"/>
            <a:chExt cx="4659612" cy="1501929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FEEAAF83-5582-4C9E-A883-001DC1D380BA}"/>
                </a:ext>
              </a:extLst>
            </p:cNvPr>
            <p:cNvSpPr txBox="1"/>
            <p:nvPr/>
          </p:nvSpPr>
          <p:spPr>
            <a:xfrm>
              <a:off x="5387056" y="2503496"/>
              <a:ext cx="459747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CN" altLang="en-US" sz="8800" spc="267" dirty="0">
                  <a:solidFill>
                    <a:srgbClr val="B2D4E0"/>
                  </a:solidFill>
                  <a:cs typeface="+mn-ea"/>
                  <a:sym typeface="+mn-lt"/>
                </a:rPr>
                <a:t>目</a:t>
              </a:r>
              <a:r>
                <a:rPr lang="zh-TW" altLang="en-US" sz="8800" spc="267" dirty="0">
                  <a:solidFill>
                    <a:srgbClr val="B2D4E0"/>
                  </a:solidFill>
                  <a:cs typeface="+mn-ea"/>
                  <a:sym typeface="+mn-lt"/>
                </a:rPr>
                <a:t>錄</a:t>
              </a:r>
              <a:endParaRPr lang="zh-CN" altLang="en-US" sz="8800" spc="267" dirty="0">
                <a:solidFill>
                  <a:srgbClr val="B2D4E0"/>
                </a:solidFill>
                <a:cs typeface="+mn-ea"/>
                <a:sym typeface="+mn-lt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70513209-C694-49F1-97B0-1B3E8E558208}"/>
                </a:ext>
              </a:extLst>
            </p:cNvPr>
            <p:cNvSpPr txBox="1"/>
            <p:nvPr/>
          </p:nvSpPr>
          <p:spPr>
            <a:xfrm>
              <a:off x="5324919" y="2448117"/>
              <a:ext cx="459747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CN" altLang="en-US" sz="8800" spc="267" dirty="0">
                  <a:ln w="28575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目</a:t>
              </a:r>
              <a:r>
                <a:rPr lang="zh-TW" altLang="en-US" sz="8800" spc="267" dirty="0">
                  <a:ln w="28575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錄</a:t>
              </a:r>
              <a:endParaRPr lang="zh-CN" altLang="en-US" sz="8800" spc="267" dirty="0">
                <a:ln w="28575">
                  <a:solidFill>
                    <a:srgbClr val="8C7DA6"/>
                  </a:solidFill>
                </a:ln>
                <a:noFill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B779F2B-A128-4E09-BECA-DE48C0AE108E}"/>
              </a:ext>
            </a:extLst>
          </p:cNvPr>
          <p:cNvGrpSpPr/>
          <p:nvPr/>
        </p:nvGrpSpPr>
        <p:grpSpPr>
          <a:xfrm>
            <a:off x="1523891" y="3062761"/>
            <a:ext cx="1400816" cy="1238083"/>
            <a:chOff x="2300021" y="1112602"/>
            <a:chExt cx="1400816" cy="1238083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B6F4741-E1D6-48CE-9F1A-CD13D473E1EA}"/>
                </a:ext>
              </a:extLst>
            </p:cNvPr>
            <p:cNvSpPr txBox="1"/>
            <p:nvPr/>
          </p:nvSpPr>
          <p:spPr>
            <a:xfrm>
              <a:off x="2378038" y="1112602"/>
              <a:ext cx="13227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B2D4E0"/>
                  </a:solidFill>
                  <a:cs typeface="+mn-ea"/>
                  <a:sym typeface="+mn-lt"/>
                </a:rPr>
                <a:t>01</a:t>
              </a:r>
              <a:endParaRPr lang="zh-CN" altLang="en-US" sz="7200" b="1" dirty="0">
                <a:solidFill>
                  <a:srgbClr val="B2D4E0"/>
                </a:solidFill>
                <a:cs typeface="+mn-ea"/>
                <a:sym typeface="+mn-lt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C247327-FA87-48A0-A31D-5599F69A21BF}"/>
                </a:ext>
              </a:extLst>
            </p:cNvPr>
            <p:cNvSpPr txBox="1"/>
            <p:nvPr/>
          </p:nvSpPr>
          <p:spPr>
            <a:xfrm>
              <a:off x="2300021" y="1150356"/>
              <a:ext cx="13227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ln w="28575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01</a:t>
              </a:r>
              <a:endParaRPr lang="zh-CN" altLang="en-US" sz="7200" b="1" dirty="0">
                <a:ln w="28575">
                  <a:solidFill>
                    <a:srgbClr val="8C7DA6"/>
                  </a:solidFill>
                </a:ln>
                <a:noFill/>
                <a:cs typeface="+mn-ea"/>
                <a:sym typeface="+mn-lt"/>
              </a:endParaRPr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D252DE72-07D2-471B-8E4A-F7D8503517E4}"/>
              </a:ext>
            </a:extLst>
          </p:cNvPr>
          <p:cNvSpPr txBox="1"/>
          <p:nvPr/>
        </p:nvSpPr>
        <p:spPr>
          <a:xfrm>
            <a:off x="1059459" y="4283782"/>
            <a:ext cx="2329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b="1" dirty="0">
                <a:solidFill>
                  <a:srgbClr val="EFB0B4"/>
                </a:solidFill>
                <a:cs typeface="+mn-ea"/>
                <a:sym typeface="+mn-lt"/>
              </a:rPr>
              <a:t>基本觀念</a:t>
            </a:r>
            <a:endParaRPr lang="zh-CN" altLang="en-US" sz="3800" b="1" dirty="0">
              <a:solidFill>
                <a:srgbClr val="EFB0B4"/>
              </a:solidFill>
              <a:cs typeface="+mn-ea"/>
              <a:sym typeface="+mn-lt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A4E4F7CA-7D2A-4578-A8E2-FA966F6FC99E}"/>
              </a:ext>
            </a:extLst>
          </p:cNvPr>
          <p:cNvGrpSpPr/>
          <p:nvPr/>
        </p:nvGrpSpPr>
        <p:grpSpPr>
          <a:xfrm>
            <a:off x="4103967" y="3062761"/>
            <a:ext cx="1400816" cy="1238083"/>
            <a:chOff x="2300021" y="1112602"/>
            <a:chExt cx="1400816" cy="1238083"/>
          </a:xfrm>
        </p:grpSpPr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3F3D894-64E0-4DBC-A04C-28AA4CE0D12A}"/>
                </a:ext>
              </a:extLst>
            </p:cNvPr>
            <p:cNvSpPr txBox="1"/>
            <p:nvPr/>
          </p:nvSpPr>
          <p:spPr>
            <a:xfrm>
              <a:off x="2378038" y="1112602"/>
              <a:ext cx="13227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F39800"/>
                  </a:solidFill>
                  <a:cs typeface="+mn-ea"/>
                  <a:sym typeface="+mn-lt"/>
                </a:rPr>
                <a:t>02</a:t>
              </a:r>
              <a:endParaRPr lang="zh-CN" altLang="en-US" sz="7200" b="1" dirty="0">
                <a:solidFill>
                  <a:srgbClr val="F39800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859D25E-73A7-4017-AB20-17E6AD5928F1}"/>
                </a:ext>
              </a:extLst>
            </p:cNvPr>
            <p:cNvSpPr txBox="1"/>
            <p:nvPr/>
          </p:nvSpPr>
          <p:spPr>
            <a:xfrm>
              <a:off x="2300021" y="1150356"/>
              <a:ext cx="13227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ln w="28575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02</a:t>
              </a:r>
              <a:endParaRPr lang="zh-CN" altLang="en-US" sz="7200" b="1" dirty="0">
                <a:ln w="28575">
                  <a:solidFill>
                    <a:srgbClr val="8C7DA6"/>
                  </a:solidFill>
                </a:ln>
                <a:noFill/>
                <a:cs typeface="+mn-ea"/>
                <a:sym typeface="+mn-lt"/>
              </a:endParaRPr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463FEF7-5D24-459A-80EE-EA9685893480}"/>
              </a:ext>
            </a:extLst>
          </p:cNvPr>
          <p:cNvSpPr txBox="1"/>
          <p:nvPr/>
        </p:nvSpPr>
        <p:spPr>
          <a:xfrm>
            <a:off x="3639535" y="4283782"/>
            <a:ext cx="2329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b="1" dirty="0">
                <a:solidFill>
                  <a:srgbClr val="EFB0B4"/>
                </a:solidFill>
                <a:cs typeface="+mn-ea"/>
                <a:sym typeface="+mn-lt"/>
              </a:rPr>
              <a:t>實作展示</a:t>
            </a:r>
            <a:endParaRPr lang="zh-CN" altLang="en-US" sz="3800" b="1" dirty="0">
              <a:solidFill>
                <a:srgbClr val="EFB0B4"/>
              </a:solidFill>
              <a:cs typeface="+mn-ea"/>
              <a:sym typeface="+mn-lt"/>
            </a:endParaRPr>
          </a:p>
        </p:txBody>
      </p: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C216E10A-D5FA-43B4-A788-477D5C52C94A}"/>
              </a:ext>
            </a:extLst>
          </p:cNvPr>
          <p:cNvGrpSpPr/>
          <p:nvPr/>
        </p:nvGrpSpPr>
        <p:grpSpPr>
          <a:xfrm>
            <a:off x="6684043" y="3062761"/>
            <a:ext cx="1400815" cy="1238083"/>
            <a:chOff x="2300021" y="1112602"/>
            <a:chExt cx="1400815" cy="1238083"/>
          </a:xfrm>
        </p:grpSpPr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36CFEC6-645F-4C46-B95B-42F3D46A8254}"/>
                </a:ext>
              </a:extLst>
            </p:cNvPr>
            <p:cNvSpPr txBox="1"/>
            <p:nvPr/>
          </p:nvSpPr>
          <p:spPr>
            <a:xfrm>
              <a:off x="2378038" y="1112602"/>
              <a:ext cx="13227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B2D4E0"/>
                  </a:solidFill>
                  <a:cs typeface="+mn-ea"/>
                  <a:sym typeface="+mn-lt"/>
                </a:rPr>
                <a:t>03</a:t>
              </a:r>
              <a:endParaRPr lang="zh-CN" altLang="en-US" sz="7200" b="1" dirty="0">
                <a:solidFill>
                  <a:srgbClr val="B2D4E0"/>
                </a:solidFill>
                <a:cs typeface="+mn-ea"/>
                <a:sym typeface="+mn-lt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ECB3FDF-4183-4C69-8A1F-F8BF3EFE8374}"/>
                </a:ext>
              </a:extLst>
            </p:cNvPr>
            <p:cNvSpPr txBox="1"/>
            <p:nvPr/>
          </p:nvSpPr>
          <p:spPr>
            <a:xfrm>
              <a:off x="2300021" y="1150356"/>
              <a:ext cx="132279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ln w="28575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03</a:t>
              </a:r>
              <a:endParaRPr lang="zh-CN" altLang="en-US" sz="7200" b="1" dirty="0">
                <a:ln w="28575">
                  <a:solidFill>
                    <a:srgbClr val="8C7DA6"/>
                  </a:solidFill>
                </a:ln>
                <a:noFill/>
                <a:cs typeface="+mn-ea"/>
                <a:sym typeface="+mn-lt"/>
              </a:endParaRPr>
            </a:p>
          </p:txBody>
        </p: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593E7288-2AFC-45B6-A0B8-39BE9F779D03}"/>
              </a:ext>
            </a:extLst>
          </p:cNvPr>
          <p:cNvSpPr txBox="1"/>
          <p:nvPr/>
        </p:nvSpPr>
        <p:spPr>
          <a:xfrm>
            <a:off x="6219611" y="4283782"/>
            <a:ext cx="2329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b="1" dirty="0">
                <a:solidFill>
                  <a:srgbClr val="EFB0B4"/>
                </a:solidFill>
                <a:cs typeface="+mn-ea"/>
                <a:sym typeface="+mn-lt"/>
              </a:rPr>
              <a:t>結果總結</a:t>
            </a:r>
            <a:endParaRPr lang="zh-CN" altLang="en-US" sz="3800" b="1" dirty="0">
              <a:solidFill>
                <a:srgbClr val="EFB0B4"/>
              </a:solidFill>
              <a:cs typeface="+mn-ea"/>
              <a:sym typeface="+mn-lt"/>
            </a:endParaRPr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FCCDB41-0E92-4BCE-82FC-0D9471EDF01E}"/>
              </a:ext>
            </a:extLst>
          </p:cNvPr>
          <p:cNvGrpSpPr/>
          <p:nvPr/>
        </p:nvGrpSpPr>
        <p:grpSpPr>
          <a:xfrm>
            <a:off x="9264118" y="3062761"/>
            <a:ext cx="1400816" cy="1238083"/>
            <a:chOff x="2300021" y="1112602"/>
            <a:chExt cx="1400816" cy="1238083"/>
          </a:xfrm>
        </p:grpSpPr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A284D812-F3FF-47D1-BF0B-060B68CACAFA}"/>
                </a:ext>
              </a:extLst>
            </p:cNvPr>
            <p:cNvSpPr txBox="1"/>
            <p:nvPr/>
          </p:nvSpPr>
          <p:spPr>
            <a:xfrm>
              <a:off x="2378038" y="1112602"/>
              <a:ext cx="13227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solidFill>
                    <a:srgbClr val="F39800"/>
                  </a:solidFill>
                  <a:cs typeface="+mn-ea"/>
                  <a:sym typeface="+mn-lt"/>
                </a:rPr>
                <a:t>04</a:t>
              </a:r>
              <a:endParaRPr lang="zh-CN" altLang="en-US" sz="7200" b="1" dirty="0">
                <a:solidFill>
                  <a:srgbClr val="F39800"/>
                </a:solidFill>
                <a:cs typeface="+mn-ea"/>
                <a:sym typeface="+mn-lt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2B108AA8-A249-4B7D-A428-3353802ECEDF}"/>
                </a:ext>
              </a:extLst>
            </p:cNvPr>
            <p:cNvSpPr txBox="1"/>
            <p:nvPr/>
          </p:nvSpPr>
          <p:spPr>
            <a:xfrm>
              <a:off x="2300021" y="1150356"/>
              <a:ext cx="132279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7200" b="1" dirty="0">
                  <a:ln w="28575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04</a:t>
              </a:r>
              <a:endParaRPr lang="zh-CN" altLang="en-US" sz="7200" b="1" dirty="0">
                <a:ln w="28575">
                  <a:solidFill>
                    <a:srgbClr val="8C7DA6"/>
                  </a:solidFill>
                </a:ln>
                <a:noFill/>
                <a:cs typeface="+mn-ea"/>
                <a:sym typeface="+mn-lt"/>
              </a:endParaRPr>
            </a:p>
          </p:txBody>
        </p:sp>
      </p:grp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FCD13B9-C7CC-433D-8CD2-F9850072796F}"/>
              </a:ext>
            </a:extLst>
          </p:cNvPr>
          <p:cNvSpPr txBox="1"/>
          <p:nvPr/>
        </p:nvSpPr>
        <p:spPr>
          <a:xfrm>
            <a:off x="8799686" y="4283782"/>
            <a:ext cx="232968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800" b="1" dirty="0">
                <a:solidFill>
                  <a:srgbClr val="EFB0B4"/>
                </a:solidFill>
                <a:cs typeface="+mn-ea"/>
                <a:sym typeface="+mn-lt"/>
              </a:rPr>
              <a:t>預計規劃</a:t>
            </a:r>
            <a:endParaRPr lang="zh-CN" altLang="en-US" sz="3800" b="1" dirty="0">
              <a:solidFill>
                <a:srgbClr val="EFB0B4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1908" y="2121763"/>
            <a:ext cx="2927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46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11" grpId="0"/>
      <p:bldP spid="126" grpId="0"/>
      <p:bldP spid="1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35DE22D-FE60-4F62-91BC-E6FCE5A42A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1527" r="1540" b="1527"/>
          <a:stretch/>
        </p:blipFill>
        <p:spPr>
          <a:xfrm>
            <a:off x="-1" y="-1"/>
            <a:ext cx="12188825" cy="68580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230FEB4A-E8DC-4221-A8D9-92C8E5694F5C}"/>
              </a:ext>
            </a:extLst>
          </p:cNvPr>
          <p:cNvGrpSpPr/>
          <p:nvPr/>
        </p:nvGrpSpPr>
        <p:grpSpPr>
          <a:xfrm>
            <a:off x="4376538" y="662898"/>
            <a:ext cx="3156826" cy="3259919"/>
            <a:chOff x="4656594" y="1112602"/>
            <a:chExt cx="3156826" cy="325991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A27C872-2E15-451B-923F-41BD94CCEFBE}"/>
                </a:ext>
              </a:extLst>
            </p:cNvPr>
            <p:cNvGrpSpPr/>
            <p:nvPr/>
          </p:nvGrpSpPr>
          <p:grpSpPr>
            <a:xfrm>
              <a:off x="6274747" y="1180057"/>
              <a:ext cx="1538673" cy="3192464"/>
              <a:chOff x="5972718" y="1180057"/>
              <a:chExt cx="1538673" cy="3192464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355DE67-014B-47DB-9022-1E4B3A12A027}"/>
                  </a:ext>
                </a:extLst>
              </p:cNvPr>
              <p:cNvSpPr txBox="1"/>
              <p:nvPr/>
            </p:nvSpPr>
            <p:spPr>
              <a:xfrm>
                <a:off x="6050735" y="1180057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F398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1</a:t>
                </a:r>
                <a:endParaRPr lang="zh-CN" altLang="en-US" sz="19900" dirty="0">
                  <a:solidFill>
                    <a:srgbClr val="F398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B96C8A-BAA8-4E5C-8630-01544E3B1FC2}"/>
                  </a:ext>
                </a:extLst>
              </p:cNvPr>
              <p:cNvSpPr txBox="1"/>
              <p:nvPr/>
            </p:nvSpPr>
            <p:spPr>
              <a:xfrm>
                <a:off x="5972718" y="1217811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1</a:t>
                </a:r>
                <a:endParaRPr lang="zh-CN" altLang="en-US" sz="19900" dirty="0">
                  <a:ln w="28575">
                    <a:solidFill>
                      <a:srgbClr val="8C7DA6"/>
                    </a:solidFill>
                  </a:ln>
                  <a:noFill/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87E54CA-4B4B-423E-8409-139339FC63B3}"/>
                </a:ext>
              </a:extLst>
            </p:cNvPr>
            <p:cNvGrpSpPr/>
            <p:nvPr/>
          </p:nvGrpSpPr>
          <p:grpSpPr>
            <a:xfrm>
              <a:off x="4656594" y="1112602"/>
              <a:ext cx="1538673" cy="3192464"/>
              <a:chOff x="4656594" y="1112602"/>
              <a:chExt cx="1538673" cy="319246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8E1EAE4-0079-44B2-AAFD-985EFDB832F0}"/>
                  </a:ext>
                </a:extLst>
              </p:cNvPr>
              <p:cNvSpPr txBox="1"/>
              <p:nvPr/>
            </p:nvSpPr>
            <p:spPr>
              <a:xfrm>
                <a:off x="4734611" y="1112602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B2D4E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0</a:t>
                </a:r>
                <a:endParaRPr lang="zh-CN" altLang="en-US" sz="19900" dirty="0">
                  <a:solidFill>
                    <a:srgbClr val="B2D4E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B05A244-6984-4807-B21F-5F12F9B4AED6}"/>
                  </a:ext>
                </a:extLst>
              </p:cNvPr>
              <p:cNvSpPr txBox="1"/>
              <p:nvPr/>
            </p:nvSpPr>
            <p:spPr>
              <a:xfrm>
                <a:off x="4656594" y="1150356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0</a:t>
                </a:r>
                <a:endParaRPr lang="zh-CN" altLang="en-US" sz="19900" dirty="0">
                  <a:ln w="28575">
                    <a:solidFill>
                      <a:srgbClr val="8C7DA6"/>
                    </a:solidFill>
                  </a:ln>
                  <a:noFill/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0491E6E-908E-4DC5-9AB8-5810E6483974}"/>
              </a:ext>
            </a:extLst>
          </p:cNvPr>
          <p:cNvSpPr txBox="1"/>
          <p:nvPr/>
        </p:nvSpPr>
        <p:spPr>
          <a:xfrm>
            <a:off x="3464548" y="3402426"/>
            <a:ext cx="5259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rgbClr val="EFB0B4"/>
                </a:solidFill>
                <a:cs typeface="+mn-ea"/>
                <a:sym typeface="+mn-lt"/>
              </a:rPr>
              <a:t>基本觀念</a:t>
            </a:r>
            <a:r>
              <a:rPr lang="en-US" altLang="zh-CN" sz="8800" dirty="0">
                <a:solidFill>
                  <a:srgbClr val="EFB0B4"/>
                </a:solidFill>
                <a:cs typeface="+mn-ea"/>
                <a:sym typeface="+mn-lt"/>
              </a:rPr>
              <a:t>.</a:t>
            </a:r>
            <a:endParaRPr lang="zh-CN" altLang="en-US" sz="8800" dirty="0">
              <a:solidFill>
                <a:srgbClr val="EFB0B4"/>
              </a:solidFill>
              <a:cs typeface="+mn-ea"/>
              <a:sym typeface="+mn-lt"/>
            </a:endParaRPr>
          </a:p>
        </p:txBody>
      </p:sp>
      <p:sp>
        <p:nvSpPr>
          <p:cNvPr id="56" name="Rectangle 44">
            <a:extLst>
              <a:ext uri="{FF2B5EF4-FFF2-40B4-BE49-F238E27FC236}">
                <a16:creationId xmlns:a16="http://schemas.microsoft.com/office/drawing/2014/main" id="{0D8CE84D-B29F-4A4B-92FE-27A31882A5A0}"/>
              </a:ext>
            </a:extLst>
          </p:cNvPr>
          <p:cNvSpPr/>
          <p:nvPr/>
        </p:nvSpPr>
        <p:spPr>
          <a:xfrm>
            <a:off x="3198832" y="4811222"/>
            <a:ext cx="579116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55352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8C3F31A8-0407-4D28-AB2D-4F438CE22F9E}"/>
              </a:ext>
            </a:extLst>
          </p:cNvPr>
          <p:cNvGrpSpPr/>
          <p:nvPr/>
        </p:nvGrpSpPr>
        <p:grpSpPr>
          <a:xfrm>
            <a:off x="4587005" y="414382"/>
            <a:ext cx="3014814" cy="726505"/>
            <a:chOff x="5335746" y="2484877"/>
            <a:chExt cx="4648785" cy="726505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CE2C59F-2E14-4F9B-B986-8102C48EB1FA}"/>
                </a:ext>
              </a:extLst>
            </p:cNvPr>
            <p:cNvSpPr txBox="1"/>
            <p:nvPr/>
          </p:nvSpPr>
          <p:spPr>
            <a:xfrm>
              <a:off x="5387055" y="2503496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solidFill>
                    <a:srgbClr val="B2D4E0"/>
                  </a:solidFill>
                  <a:cs typeface="+mn-ea"/>
                  <a:sym typeface="+mn-lt"/>
                </a:rPr>
                <a:t>基本觀念</a:t>
              </a:r>
              <a:endParaRPr lang="zh-CN" altLang="en-US" sz="4000" spc="267" dirty="0">
                <a:solidFill>
                  <a:srgbClr val="B2D4E0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254EA3D-DD29-410D-935D-AE70BF64BF5E}"/>
                </a:ext>
              </a:extLst>
            </p:cNvPr>
            <p:cNvSpPr txBox="1"/>
            <p:nvPr/>
          </p:nvSpPr>
          <p:spPr>
            <a:xfrm>
              <a:off x="5335746" y="2484877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ln w="12700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基本觀念</a:t>
              </a:r>
              <a:endParaRPr lang="zh-CN" altLang="en-US" sz="4000" spc="267" dirty="0">
                <a:ln w="12700">
                  <a:solidFill>
                    <a:srgbClr val="8C7DA6"/>
                  </a:solidFill>
                </a:ln>
                <a:noFill/>
                <a:cs typeface="+mn-ea"/>
                <a:sym typeface="+mn-lt"/>
              </a:endParaRPr>
            </a:p>
          </p:txBody>
        </p:sp>
      </p:grpSp>
      <p:grpSp>
        <p:nvGrpSpPr>
          <p:cNvPr id="43" name="Group 1">
            <a:extLst>
              <a:ext uri="{FF2B5EF4-FFF2-40B4-BE49-F238E27FC236}">
                <a16:creationId xmlns:a16="http://schemas.microsoft.com/office/drawing/2014/main" id="{E971A7A0-575C-4528-ABC3-F626166755D7}"/>
              </a:ext>
            </a:extLst>
          </p:cNvPr>
          <p:cNvGrpSpPr/>
          <p:nvPr/>
        </p:nvGrpSpPr>
        <p:grpSpPr>
          <a:xfrm>
            <a:off x="3475354" y="2136294"/>
            <a:ext cx="5241291" cy="3416354"/>
            <a:chOff x="4409440" y="2325113"/>
            <a:chExt cx="3914459" cy="2773362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0BAD0F6D-E889-4A9A-A286-D872E48CE7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74111" y="3302488"/>
              <a:ext cx="555665" cy="2490568"/>
            </a:xfrm>
            <a:custGeom>
              <a:avLst/>
              <a:gdLst>
                <a:gd name="T0" fmla="*/ 0 w 224"/>
                <a:gd name="T1" fmla="*/ 0 h 1004"/>
                <a:gd name="T2" fmla="*/ 0 w 224"/>
                <a:gd name="T3" fmla="*/ 1004 h 1004"/>
                <a:gd name="T4" fmla="*/ 224 w 224"/>
                <a:gd name="T5" fmla="*/ 826 h 1004"/>
                <a:gd name="T6" fmla="*/ 224 w 224"/>
                <a:gd name="T7" fmla="*/ 0 h 1004"/>
                <a:gd name="T8" fmla="*/ 0 w 224"/>
                <a:gd name="T9" fmla="*/ 0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1004">
                  <a:moveTo>
                    <a:pt x="0" y="0"/>
                  </a:moveTo>
                  <a:lnTo>
                    <a:pt x="0" y="1004"/>
                  </a:lnTo>
                  <a:lnTo>
                    <a:pt x="224" y="826"/>
                  </a:lnTo>
                  <a:lnTo>
                    <a:pt x="2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42CB91F3-EB91-42E1-8B54-1829E4092A6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535053" y="4309630"/>
              <a:ext cx="1101407" cy="476284"/>
            </a:xfrm>
            <a:custGeom>
              <a:avLst/>
              <a:gdLst>
                <a:gd name="T0" fmla="*/ 222 w 444"/>
                <a:gd name="T1" fmla="*/ 0 h 192"/>
                <a:gd name="T2" fmla="*/ 444 w 444"/>
                <a:gd name="T3" fmla="*/ 192 h 192"/>
                <a:gd name="T4" fmla="*/ 222 w 444"/>
                <a:gd name="T5" fmla="*/ 192 h 192"/>
                <a:gd name="T6" fmla="*/ 0 w 444"/>
                <a:gd name="T7" fmla="*/ 192 h 192"/>
                <a:gd name="T8" fmla="*/ 222 w 44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0"/>
                  </a:moveTo>
                  <a:lnTo>
                    <a:pt x="444" y="192"/>
                  </a:lnTo>
                  <a:lnTo>
                    <a:pt x="222" y="192"/>
                  </a:lnTo>
                  <a:lnTo>
                    <a:pt x="0" y="19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39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151B1067-CF6F-4D87-8B92-43C2CB28A4E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766353" y="3066827"/>
              <a:ext cx="560626" cy="1845600"/>
            </a:xfrm>
            <a:custGeom>
              <a:avLst/>
              <a:gdLst>
                <a:gd name="T0" fmla="*/ 0 w 226"/>
                <a:gd name="T1" fmla="*/ 744 h 744"/>
                <a:gd name="T2" fmla="*/ 0 w 226"/>
                <a:gd name="T3" fmla="*/ 0 h 744"/>
                <a:gd name="T4" fmla="*/ 226 w 226"/>
                <a:gd name="T5" fmla="*/ 178 h 744"/>
                <a:gd name="T6" fmla="*/ 226 w 226"/>
                <a:gd name="T7" fmla="*/ 744 h 744"/>
                <a:gd name="T8" fmla="*/ 0 w 226"/>
                <a:gd name="T9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744">
                  <a:moveTo>
                    <a:pt x="0" y="744"/>
                  </a:moveTo>
                  <a:lnTo>
                    <a:pt x="0" y="0"/>
                  </a:lnTo>
                  <a:lnTo>
                    <a:pt x="226" y="178"/>
                  </a:lnTo>
                  <a:lnTo>
                    <a:pt x="226" y="744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8C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C85B86C8-80DE-4FAC-BC0B-75CBF8BF3C8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384633" y="3749004"/>
              <a:ext cx="1101407" cy="476284"/>
            </a:xfrm>
            <a:custGeom>
              <a:avLst/>
              <a:gdLst>
                <a:gd name="T0" fmla="*/ 222 w 444"/>
                <a:gd name="T1" fmla="*/ 192 h 192"/>
                <a:gd name="T2" fmla="*/ 444 w 444"/>
                <a:gd name="T3" fmla="*/ 0 h 192"/>
                <a:gd name="T4" fmla="*/ 222 w 444"/>
                <a:gd name="T5" fmla="*/ 0 h 192"/>
                <a:gd name="T6" fmla="*/ 0 w 444"/>
                <a:gd name="T7" fmla="*/ 0 h 192"/>
                <a:gd name="T8" fmla="*/ 222 w 44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192"/>
                  </a:moveTo>
                  <a:lnTo>
                    <a:pt x="444" y="0"/>
                  </a:lnTo>
                  <a:lnTo>
                    <a:pt x="222" y="0"/>
                  </a:lnTo>
                  <a:lnTo>
                    <a:pt x="0" y="0"/>
                  </a:lnTo>
                  <a:lnTo>
                    <a:pt x="222" y="192"/>
                  </a:lnTo>
                  <a:close/>
                </a:path>
              </a:pathLst>
            </a:custGeom>
            <a:solidFill>
              <a:srgbClr val="8C7DA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30DD3D0-4659-4107-A606-8B864277272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61707" y="2471471"/>
              <a:ext cx="560626" cy="1915059"/>
            </a:xfrm>
            <a:custGeom>
              <a:avLst/>
              <a:gdLst>
                <a:gd name="T0" fmla="*/ 226 w 226"/>
                <a:gd name="T1" fmla="*/ 0 h 772"/>
                <a:gd name="T2" fmla="*/ 226 w 226"/>
                <a:gd name="T3" fmla="*/ 772 h 772"/>
                <a:gd name="T4" fmla="*/ 0 w 226"/>
                <a:gd name="T5" fmla="*/ 594 h 772"/>
                <a:gd name="T6" fmla="*/ 0 w 226"/>
                <a:gd name="T7" fmla="*/ 0 h 772"/>
                <a:gd name="T8" fmla="*/ 226 w 226"/>
                <a:gd name="T9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772">
                  <a:moveTo>
                    <a:pt x="226" y="0"/>
                  </a:moveTo>
                  <a:lnTo>
                    <a:pt x="226" y="772"/>
                  </a:lnTo>
                  <a:lnTo>
                    <a:pt x="0" y="594"/>
                  </a:lnTo>
                  <a:lnTo>
                    <a:pt x="0" y="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B2D4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80A5AD3A-D4DE-43B2-82A0-D22E57ED5D0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237376" y="3188378"/>
              <a:ext cx="1101407" cy="476284"/>
            </a:xfrm>
            <a:custGeom>
              <a:avLst/>
              <a:gdLst>
                <a:gd name="T0" fmla="*/ 222 w 444"/>
                <a:gd name="T1" fmla="*/ 0 h 192"/>
                <a:gd name="T2" fmla="*/ 0 w 444"/>
                <a:gd name="T3" fmla="*/ 192 h 192"/>
                <a:gd name="T4" fmla="*/ 222 w 444"/>
                <a:gd name="T5" fmla="*/ 192 h 192"/>
                <a:gd name="T6" fmla="*/ 444 w 444"/>
                <a:gd name="T7" fmla="*/ 192 h 192"/>
                <a:gd name="T8" fmla="*/ 222 w 444"/>
                <a:gd name="T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0"/>
                  </a:moveTo>
                  <a:lnTo>
                    <a:pt x="0" y="192"/>
                  </a:lnTo>
                  <a:lnTo>
                    <a:pt x="222" y="192"/>
                  </a:lnTo>
                  <a:lnTo>
                    <a:pt x="444" y="19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B2D4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F1E087F4-783F-403D-974B-744C1054DA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617514" y="1816581"/>
              <a:ext cx="560626" cy="2123433"/>
            </a:xfrm>
            <a:custGeom>
              <a:avLst/>
              <a:gdLst>
                <a:gd name="T0" fmla="*/ 226 w 226"/>
                <a:gd name="T1" fmla="*/ 856 h 856"/>
                <a:gd name="T2" fmla="*/ 226 w 226"/>
                <a:gd name="T3" fmla="*/ 0 h 856"/>
                <a:gd name="T4" fmla="*/ 0 w 226"/>
                <a:gd name="T5" fmla="*/ 178 h 856"/>
                <a:gd name="T6" fmla="*/ 0 w 226"/>
                <a:gd name="T7" fmla="*/ 856 h 856"/>
                <a:gd name="T8" fmla="*/ 226 w 226"/>
                <a:gd name="T9" fmla="*/ 856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856">
                  <a:moveTo>
                    <a:pt x="226" y="856"/>
                  </a:moveTo>
                  <a:lnTo>
                    <a:pt x="226" y="0"/>
                  </a:lnTo>
                  <a:lnTo>
                    <a:pt x="0" y="178"/>
                  </a:lnTo>
                  <a:lnTo>
                    <a:pt x="0" y="856"/>
                  </a:lnTo>
                  <a:lnTo>
                    <a:pt x="226" y="856"/>
                  </a:lnTo>
                  <a:close/>
                </a:path>
              </a:pathLst>
            </a:custGeom>
            <a:solidFill>
              <a:srgbClr val="EFB0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08057F05-1A76-4427-A262-A39977440EA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4096878" y="2637675"/>
              <a:ext cx="1101407" cy="476284"/>
            </a:xfrm>
            <a:custGeom>
              <a:avLst/>
              <a:gdLst>
                <a:gd name="T0" fmla="*/ 222 w 444"/>
                <a:gd name="T1" fmla="*/ 192 h 192"/>
                <a:gd name="T2" fmla="*/ 0 w 444"/>
                <a:gd name="T3" fmla="*/ 0 h 192"/>
                <a:gd name="T4" fmla="*/ 222 w 444"/>
                <a:gd name="T5" fmla="*/ 0 h 192"/>
                <a:gd name="T6" fmla="*/ 444 w 444"/>
                <a:gd name="T7" fmla="*/ 0 h 192"/>
                <a:gd name="T8" fmla="*/ 222 w 444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192">
                  <a:moveTo>
                    <a:pt x="222" y="192"/>
                  </a:moveTo>
                  <a:lnTo>
                    <a:pt x="0" y="0"/>
                  </a:lnTo>
                  <a:lnTo>
                    <a:pt x="222" y="0"/>
                  </a:lnTo>
                  <a:lnTo>
                    <a:pt x="444" y="0"/>
                  </a:lnTo>
                  <a:lnTo>
                    <a:pt x="222" y="192"/>
                  </a:lnTo>
                  <a:close/>
                </a:path>
              </a:pathLst>
            </a:custGeom>
            <a:solidFill>
              <a:srgbClr val="EFB0B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6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B51CA80-EE6B-4770-9CF2-9B05684A52CD}"/>
              </a:ext>
            </a:extLst>
          </p:cNvPr>
          <p:cNvGrpSpPr/>
          <p:nvPr/>
        </p:nvGrpSpPr>
        <p:grpSpPr>
          <a:xfrm>
            <a:off x="897407" y="2125176"/>
            <a:ext cx="2428480" cy="709169"/>
            <a:chOff x="2136360" y="3893492"/>
            <a:chExt cx="1886136" cy="709169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FDA7894-B7DC-41C2-A1F3-E82C14F46714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339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TW" altLang="en-US" sz="1200" b="0" i="0" dirty="0">
                  <a:solidFill>
                    <a:srgbClr val="5F5F5F"/>
                  </a:solidFill>
                  <a:effectLst/>
                  <a:latin typeface="librebaskerville-regular"/>
                </a:rPr>
                <a:t>一個可以套用到多個 </a:t>
              </a:r>
              <a:r>
                <a:rPr lang="en-US" altLang="zh-TW" sz="1200" b="0" i="0" dirty="0">
                  <a:solidFill>
                    <a:srgbClr val="5F5F5F"/>
                  </a:solidFill>
                  <a:effectLst/>
                  <a:latin typeface="librebaskerville-regular"/>
                </a:rPr>
                <a:t>NLP </a:t>
              </a:r>
              <a:r>
                <a:rPr lang="zh-TW" altLang="en-US" sz="1200" b="0" i="0" dirty="0">
                  <a:solidFill>
                    <a:srgbClr val="5F5F5F"/>
                  </a:solidFill>
                  <a:effectLst/>
                  <a:latin typeface="librebaskerville-regular"/>
                </a:rPr>
                <a:t>的模型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29984FC-4411-4C54-ABFB-1D70665D0F1D}"/>
                </a:ext>
              </a:extLst>
            </p:cNvPr>
            <p:cNvSpPr/>
            <p:nvPr/>
          </p:nvSpPr>
          <p:spPr>
            <a:xfrm>
              <a:off x="2708912" y="3893492"/>
              <a:ext cx="741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通用性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55A2C3E-364B-44E1-BA83-3086C0D3DFCE}"/>
              </a:ext>
            </a:extLst>
          </p:cNvPr>
          <p:cNvGrpSpPr/>
          <p:nvPr/>
        </p:nvGrpSpPr>
        <p:grpSpPr>
          <a:xfrm>
            <a:off x="897408" y="4003924"/>
            <a:ext cx="2428480" cy="983026"/>
            <a:chOff x="2136360" y="3893492"/>
            <a:chExt cx="1886136" cy="983026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3400EE2-2BB1-4F4F-BA5B-1908D3E21230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TW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TensorFlow &amp; </a:t>
              </a:r>
              <a:r>
                <a:rPr lang="en-US" altLang="zh-TW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PyTorch</a:t>
              </a:r>
              <a:r>
                <a:rPr lang="zh-TW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都可以載入做使用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770633B-F741-4BDF-B69A-083F5992422E}"/>
                </a:ext>
              </a:extLst>
            </p:cNvPr>
            <p:cNvSpPr/>
            <p:nvPr/>
          </p:nvSpPr>
          <p:spPr>
            <a:xfrm>
              <a:off x="2509712" y="3893492"/>
              <a:ext cx="113943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000" b="0" i="0" dirty="0">
                  <a:solidFill>
                    <a:srgbClr val="5F5F5F"/>
                  </a:solidFill>
                  <a:effectLst/>
                  <a:latin typeface="librebaskerville-regular"/>
                </a:rPr>
                <a:t>開源的模型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824E832-9AAE-4769-9A46-52B719081A65}"/>
              </a:ext>
            </a:extLst>
          </p:cNvPr>
          <p:cNvGrpSpPr/>
          <p:nvPr/>
        </p:nvGrpSpPr>
        <p:grpSpPr>
          <a:xfrm>
            <a:off x="8995290" y="2125176"/>
            <a:ext cx="2428480" cy="986168"/>
            <a:chOff x="2136360" y="3893492"/>
            <a:chExt cx="1886136" cy="986168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FE7B1FC-C332-442F-BDF2-68B5B5972D1A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616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TW" altLang="en-US" sz="1200" b="0" i="0" dirty="0">
                  <a:solidFill>
                    <a:srgbClr val="5F5F5F"/>
                  </a:solidFill>
                  <a:effectLst/>
                  <a:latin typeface="librebaskerville-regular"/>
                </a:rPr>
                <a:t>先做</a:t>
              </a:r>
              <a:r>
                <a:rPr lang="en-US" altLang="zh-TW" sz="1200" b="0" i="0" dirty="0">
                  <a:solidFill>
                    <a:srgbClr val="5F5F5F"/>
                  </a:solidFill>
                  <a:effectLst/>
                  <a:latin typeface="librebaskerville-regular"/>
                </a:rPr>
                <a:t>LM Pretraining</a:t>
              </a:r>
              <a:r>
                <a:rPr lang="zh-TW" altLang="en-US" sz="1200" b="0" i="0" dirty="0">
                  <a:solidFill>
                    <a:srgbClr val="5F5F5F"/>
                  </a:solidFill>
                  <a:effectLst/>
                  <a:latin typeface="librebaskerville-regular"/>
                </a:rPr>
                <a:t>再來做特徵擷取或是 </a:t>
              </a:r>
              <a:r>
                <a:rPr lang="en-US" altLang="zh-TW" sz="1200" b="0" i="0" dirty="0">
                  <a:solidFill>
                    <a:srgbClr val="5F5F5F"/>
                  </a:solidFill>
                  <a:effectLst/>
                  <a:latin typeface="librebaskerville-regular"/>
                </a:rPr>
                <a:t>fine tune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00F0E50-D461-4B95-944B-EF6E63A3D12F}"/>
                </a:ext>
              </a:extLst>
            </p:cNvPr>
            <p:cNvSpPr/>
            <p:nvPr/>
          </p:nvSpPr>
          <p:spPr>
            <a:xfrm>
              <a:off x="2310511" y="3893492"/>
              <a:ext cx="15378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000" b="0" i="0" dirty="0">
                  <a:solidFill>
                    <a:srgbClr val="222222"/>
                  </a:solidFill>
                  <a:effectLst/>
                  <a:latin typeface="consolas" panose="020B0609020204030204" pitchFamily="49" charset="0"/>
                </a:rPr>
                <a:t>兩階段遷移學習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C2D4F7F-AA3E-461F-B7F2-5FF066D30ACB}"/>
              </a:ext>
            </a:extLst>
          </p:cNvPr>
          <p:cNvGrpSpPr/>
          <p:nvPr/>
        </p:nvGrpSpPr>
        <p:grpSpPr>
          <a:xfrm>
            <a:off x="8995290" y="4003924"/>
            <a:ext cx="2428480" cy="983026"/>
            <a:chOff x="2136360" y="3893492"/>
            <a:chExt cx="1886136" cy="983026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41E2995-EAF5-4D97-AE3C-DB06ADD799EC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613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TW" altLang="en-US" sz="1200" b="0" i="0" dirty="0">
                  <a:solidFill>
                    <a:srgbClr val="5F5F5F"/>
                  </a:solidFill>
                  <a:effectLst/>
                  <a:latin typeface="librebaskerville-regular"/>
                </a:rPr>
                <a:t>稍微瞭解預訓練步驟的內容後，能直觀地理解它在做些什麼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25FED779-5E6E-4D63-B7BD-05BD1C9F6CD5}"/>
                </a:ext>
              </a:extLst>
            </p:cNvPr>
            <p:cNvSpPr/>
            <p:nvPr/>
          </p:nvSpPr>
          <p:spPr>
            <a:xfrm>
              <a:off x="2708917" y="3893492"/>
              <a:ext cx="7410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易用性</a:t>
              </a:r>
              <a:endPara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257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7A58A1EF-D6F1-48BC-ABC2-9AC5702AFE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1527" r="1540" b="1527"/>
          <a:stretch/>
        </p:blipFill>
        <p:spPr>
          <a:xfrm>
            <a:off x="-1" y="-1"/>
            <a:ext cx="12188825" cy="6858001"/>
          </a:xfrm>
          <a:prstGeom prst="rect">
            <a:avLst/>
          </a:prstGeom>
        </p:spPr>
      </p:pic>
      <p:sp>
        <p:nvSpPr>
          <p:cNvPr id="18" name="Rectangle 44">
            <a:extLst>
              <a:ext uri="{FF2B5EF4-FFF2-40B4-BE49-F238E27FC236}">
                <a16:creationId xmlns:a16="http://schemas.microsoft.com/office/drawing/2014/main" id="{9B724871-0D8F-42A7-8AC1-9F173F4DE31A}"/>
              </a:ext>
            </a:extLst>
          </p:cNvPr>
          <p:cNvSpPr/>
          <p:nvPr/>
        </p:nvSpPr>
        <p:spPr>
          <a:xfrm>
            <a:off x="3198832" y="4811222"/>
            <a:ext cx="579116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0FEB4A-E8DC-4221-A8D9-92C8E5694F5C}"/>
              </a:ext>
            </a:extLst>
          </p:cNvPr>
          <p:cNvGrpSpPr/>
          <p:nvPr/>
        </p:nvGrpSpPr>
        <p:grpSpPr>
          <a:xfrm>
            <a:off x="4376538" y="662898"/>
            <a:ext cx="3156826" cy="3259919"/>
            <a:chOff x="4656594" y="1112602"/>
            <a:chExt cx="3156826" cy="325991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A27C872-2E15-451B-923F-41BD94CCEFBE}"/>
                </a:ext>
              </a:extLst>
            </p:cNvPr>
            <p:cNvGrpSpPr/>
            <p:nvPr/>
          </p:nvGrpSpPr>
          <p:grpSpPr>
            <a:xfrm>
              <a:off x="6274747" y="1180057"/>
              <a:ext cx="1538673" cy="3192464"/>
              <a:chOff x="5972718" y="1180057"/>
              <a:chExt cx="1538673" cy="3192464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355DE67-014B-47DB-9022-1E4B3A12A027}"/>
                  </a:ext>
                </a:extLst>
              </p:cNvPr>
              <p:cNvSpPr txBox="1"/>
              <p:nvPr/>
            </p:nvSpPr>
            <p:spPr>
              <a:xfrm>
                <a:off x="6050735" y="1180057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F398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2</a:t>
                </a:r>
                <a:endParaRPr lang="zh-CN" altLang="en-US" sz="19900" dirty="0">
                  <a:solidFill>
                    <a:srgbClr val="F398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B96C8A-BAA8-4E5C-8630-01544E3B1FC2}"/>
                  </a:ext>
                </a:extLst>
              </p:cNvPr>
              <p:cNvSpPr txBox="1"/>
              <p:nvPr/>
            </p:nvSpPr>
            <p:spPr>
              <a:xfrm>
                <a:off x="5972718" y="1217811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2</a:t>
                </a:r>
                <a:endParaRPr lang="zh-CN" altLang="en-US" sz="19900" dirty="0">
                  <a:ln w="28575">
                    <a:solidFill>
                      <a:srgbClr val="8C7DA6"/>
                    </a:solidFill>
                  </a:ln>
                  <a:noFill/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87E54CA-4B4B-423E-8409-139339FC63B3}"/>
                </a:ext>
              </a:extLst>
            </p:cNvPr>
            <p:cNvGrpSpPr/>
            <p:nvPr/>
          </p:nvGrpSpPr>
          <p:grpSpPr>
            <a:xfrm>
              <a:off x="4656594" y="1112602"/>
              <a:ext cx="1538673" cy="3192464"/>
              <a:chOff x="4656594" y="1112602"/>
              <a:chExt cx="1538673" cy="319246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8E1EAE4-0079-44B2-AAFD-985EFDB832F0}"/>
                  </a:ext>
                </a:extLst>
              </p:cNvPr>
              <p:cNvSpPr txBox="1"/>
              <p:nvPr/>
            </p:nvSpPr>
            <p:spPr>
              <a:xfrm>
                <a:off x="4734611" y="1112602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B2D4E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0</a:t>
                </a:r>
                <a:endParaRPr lang="zh-CN" altLang="en-US" sz="19900" dirty="0">
                  <a:solidFill>
                    <a:srgbClr val="B2D4E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B05A244-6984-4807-B21F-5F12F9B4AED6}"/>
                  </a:ext>
                </a:extLst>
              </p:cNvPr>
              <p:cNvSpPr txBox="1"/>
              <p:nvPr/>
            </p:nvSpPr>
            <p:spPr>
              <a:xfrm>
                <a:off x="4656594" y="1150356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0</a:t>
                </a:r>
                <a:endParaRPr lang="zh-CN" altLang="en-US" sz="19900" dirty="0">
                  <a:ln w="28575">
                    <a:solidFill>
                      <a:srgbClr val="8C7DA6"/>
                    </a:solidFill>
                  </a:ln>
                  <a:noFill/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0491E6E-908E-4DC5-9AB8-5810E6483974}"/>
              </a:ext>
            </a:extLst>
          </p:cNvPr>
          <p:cNvSpPr txBox="1"/>
          <p:nvPr/>
        </p:nvSpPr>
        <p:spPr>
          <a:xfrm>
            <a:off x="3512974" y="3305332"/>
            <a:ext cx="5259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rgbClr val="EFB0B4"/>
                </a:solidFill>
                <a:cs typeface="+mn-ea"/>
                <a:sym typeface="+mn-lt"/>
              </a:rPr>
              <a:t>實作</a:t>
            </a:r>
            <a:r>
              <a:rPr lang="zh-CN" altLang="en-US" sz="8800" dirty="0">
                <a:solidFill>
                  <a:srgbClr val="EFB0B4"/>
                </a:solidFill>
                <a:cs typeface="+mn-ea"/>
                <a:sym typeface="+mn-lt"/>
              </a:rPr>
              <a:t>展示</a:t>
            </a:r>
            <a:r>
              <a:rPr lang="en-US" altLang="zh-CN" sz="8800" dirty="0">
                <a:solidFill>
                  <a:srgbClr val="EFB0B4"/>
                </a:solidFill>
                <a:cs typeface="+mn-ea"/>
                <a:sym typeface="+mn-lt"/>
              </a:rPr>
              <a:t>.</a:t>
            </a:r>
            <a:endParaRPr lang="zh-CN" altLang="en-US" sz="8800" dirty="0">
              <a:solidFill>
                <a:srgbClr val="EFB0B4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563134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A1C319DA-5523-4F0C-B74C-8F9459971345}"/>
              </a:ext>
            </a:extLst>
          </p:cNvPr>
          <p:cNvGrpSpPr/>
          <p:nvPr/>
        </p:nvGrpSpPr>
        <p:grpSpPr>
          <a:xfrm>
            <a:off x="4587005" y="414382"/>
            <a:ext cx="3014814" cy="726505"/>
            <a:chOff x="5335746" y="2484877"/>
            <a:chExt cx="4648785" cy="726505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ADE4F16-4522-4226-9C5C-E6F6CA114476}"/>
                </a:ext>
              </a:extLst>
            </p:cNvPr>
            <p:cNvSpPr txBox="1"/>
            <p:nvPr/>
          </p:nvSpPr>
          <p:spPr>
            <a:xfrm>
              <a:off x="5387055" y="2503496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solidFill>
                    <a:srgbClr val="B2D4E0"/>
                  </a:solidFill>
                  <a:cs typeface="+mn-ea"/>
                  <a:sym typeface="+mn-lt"/>
                </a:rPr>
                <a:t>實作</a:t>
              </a:r>
              <a:r>
                <a:rPr lang="zh-CN" altLang="en-US" sz="4000" spc="267" dirty="0">
                  <a:solidFill>
                    <a:srgbClr val="B2D4E0"/>
                  </a:solidFill>
                  <a:cs typeface="+mn-ea"/>
                  <a:sym typeface="+mn-lt"/>
                </a:rPr>
                <a:t>展示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E5BBAB0-45A6-4C80-BF4D-3F505DDA7A94}"/>
                </a:ext>
              </a:extLst>
            </p:cNvPr>
            <p:cNvSpPr txBox="1"/>
            <p:nvPr/>
          </p:nvSpPr>
          <p:spPr>
            <a:xfrm>
              <a:off x="5335746" y="2484877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ln w="12700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實作</a:t>
              </a:r>
              <a:r>
                <a:rPr lang="zh-CN" altLang="en-US" sz="4000" spc="267" dirty="0">
                  <a:ln w="12700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展示</a:t>
              </a:r>
            </a:p>
          </p:txBody>
        </p:sp>
      </p:grpSp>
      <p:grpSp>
        <p:nvGrpSpPr>
          <p:cNvPr id="50" name="PA-组合 5" hidden="1">
            <a:extLst>
              <a:ext uri="{FF2B5EF4-FFF2-40B4-BE49-F238E27FC236}">
                <a16:creationId xmlns:a16="http://schemas.microsoft.com/office/drawing/2014/main" id="{1259D2BC-FF8B-47EE-950B-DFEE72037DF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92200" y="1498787"/>
            <a:ext cx="9994900" cy="4988646"/>
            <a:chOff x="1258912" y="1315065"/>
            <a:chExt cx="9994900" cy="4988646"/>
          </a:xfrm>
        </p:grpSpPr>
        <p:sp>
          <p:nvSpPr>
            <p:cNvPr id="51" name="PA-speed ">
              <a:extLst>
                <a:ext uri="{FF2B5EF4-FFF2-40B4-BE49-F238E27FC236}">
                  <a16:creationId xmlns:a16="http://schemas.microsoft.com/office/drawing/2014/main" id="{6BCCD58B-A460-49C7-BDF7-CA92492846C7}"/>
                </a:ext>
              </a:extLst>
            </p:cNvPr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846901" y="1320039"/>
              <a:ext cx="3925295" cy="3438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18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52" name="PA-矩形 3">
              <a:extLst>
                <a:ext uri="{FF2B5EF4-FFF2-40B4-BE49-F238E27FC236}">
                  <a16:creationId xmlns:a16="http://schemas.microsoft.com/office/drawing/2014/main" id="{9EACF211-A93E-422E-BD66-365B09CE32FE}"/>
                </a:ext>
              </a:extLst>
            </p:cNvPr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46901" y="1616312"/>
              <a:ext cx="4406911" cy="1017844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20000"/>
                </a:lnSpc>
              </a:pPr>
              <a:r>
                <a:rPr lang="zh-CN" altLang="en-US" sz="1200" spc="300" dirty="0">
                  <a:latin typeface="+mn-lt"/>
                  <a:ea typeface="+mn-ea"/>
                  <a:cs typeface="+mn-ea"/>
                  <a:sym typeface="+mn-lt"/>
                </a:rPr>
                <a:t>在此录入上述图表的描述说明，在此录入上述图表的描述说明。在此录入上述图表的描述说明，在此录入上述图表的描述说明。</a:t>
              </a:r>
            </a:p>
            <a:p>
              <a:pPr marL="0" indent="0">
                <a:lnSpc>
                  <a:spcPct val="120000"/>
                </a:lnSpc>
              </a:pPr>
              <a:endParaRPr lang="zh-CN" altLang="en-US" sz="12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53" name="组合 52" hidden="1">
              <a:extLst>
                <a:ext uri="{FF2B5EF4-FFF2-40B4-BE49-F238E27FC236}">
                  <a16:creationId xmlns:a16="http://schemas.microsoft.com/office/drawing/2014/main" id="{7EF9FEC6-B9D0-45A0-BD25-6BD08075662A}"/>
                </a:ext>
              </a:extLst>
            </p:cNvPr>
            <p:cNvGrpSpPr/>
            <p:nvPr/>
          </p:nvGrpSpPr>
          <p:grpSpPr>
            <a:xfrm>
              <a:off x="5808510" y="5087115"/>
              <a:ext cx="862800" cy="862800"/>
              <a:chOff x="5808510" y="5087115"/>
              <a:chExt cx="862800" cy="862800"/>
            </a:xfrm>
          </p:grpSpPr>
          <p:sp>
            <p:nvSpPr>
              <p:cNvPr id="122" name="PA-椭圆 68">
                <a:extLst>
                  <a:ext uri="{FF2B5EF4-FFF2-40B4-BE49-F238E27FC236}">
                    <a16:creationId xmlns:a16="http://schemas.microsoft.com/office/drawing/2014/main" id="{1936393B-114D-4F9D-A21B-664D69335DBE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5808510" y="5087115"/>
                <a:ext cx="862800" cy="862800"/>
              </a:xfrm>
              <a:prstGeom prst="ellipse">
                <a:avLst/>
              </a:prstGeom>
              <a:solidFill>
                <a:srgbClr val="8C7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23" name="Group 69">
                <a:extLst>
                  <a:ext uri="{FF2B5EF4-FFF2-40B4-BE49-F238E27FC236}">
                    <a16:creationId xmlns:a16="http://schemas.microsoft.com/office/drawing/2014/main" id="{317A610A-AC7D-4F64-B792-EF75AADE6FEB}"/>
                  </a:ext>
                </a:extLst>
              </p:cNvPr>
              <p:cNvGrpSpPr/>
              <p:nvPr/>
            </p:nvGrpSpPr>
            <p:grpSpPr>
              <a:xfrm>
                <a:off x="6028291" y="5281615"/>
                <a:ext cx="423238" cy="473800"/>
                <a:chOff x="10166350" y="5273676"/>
                <a:chExt cx="823912" cy="922338"/>
              </a:xfrm>
            </p:grpSpPr>
            <p:sp>
              <p:nvSpPr>
                <p:cNvPr id="124" name="PA-任意多边形 172">
                  <a:extLst>
                    <a:ext uri="{FF2B5EF4-FFF2-40B4-BE49-F238E27FC236}">
                      <a16:creationId xmlns:a16="http://schemas.microsoft.com/office/drawing/2014/main" id="{69C5FF3F-89BA-4413-90A5-874D7B0CAA6A}"/>
                    </a:ext>
                  </a:extLst>
                </p:cNvPr>
                <p:cNvSpPr/>
                <p:nvPr>
                  <p:custDataLst>
                    <p:tags r:id="rId64"/>
                  </p:custDataLst>
                </p:nvPr>
              </p:nvSpPr>
              <p:spPr bwMode="auto">
                <a:xfrm>
                  <a:off x="10380662" y="5734051"/>
                  <a:ext cx="292100" cy="198438"/>
                </a:xfrm>
                <a:custGeom>
                  <a:avLst/>
                  <a:gdLst>
                    <a:gd name="T0" fmla="*/ 184 w 184"/>
                    <a:gd name="T1" fmla="*/ 88 h 125"/>
                    <a:gd name="T2" fmla="*/ 166 w 184"/>
                    <a:gd name="T3" fmla="*/ 88 h 125"/>
                    <a:gd name="T4" fmla="*/ 166 w 184"/>
                    <a:gd name="T5" fmla="*/ 88 h 125"/>
                    <a:gd name="T6" fmla="*/ 163 w 184"/>
                    <a:gd name="T7" fmla="*/ 88 h 125"/>
                    <a:gd name="T8" fmla="*/ 131 w 184"/>
                    <a:gd name="T9" fmla="*/ 88 h 125"/>
                    <a:gd name="T10" fmla="*/ 138 w 184"/>
                    <a:gd name="T11" fmla="*/ 60 h 125"/>
                    <a:gd name="T12" fmla="*/ 138 w 184"/>
                    <a:gd name="T13" fmla="*/ 29 h 125"/>
                    <a:gd name="T14" fmla="*/ 138 w 184"/>
                    <a:gd name="T15" fmla="*/ 29 h 125"/>
                    <a:gd name="T16" fmla="*/ 138 w 184"/>
                    <a:gd name="T17" fmla="*/ 23 h 125"/>
                    <a:gd name="T18" fmla="*/ 137 w 184"/>
                    <a:gd name="T19" fmla="*/ 18 h 125"/>
                    <a:gd name="T20" fmla="*/ 134 w 184"/>
                    <a:gd name="T21" fmla="*/ 12 h 125"/>
                    <a:gd name="T22" fmla="*/ 131 w 184"/>
                    <a:gd name="T23" fmla="*/ 9 h 125"/>
                    <a:gd name="T24" fmla="*/ 126 w 184"/>
                    <a:gd name="T25" fmla="*/ 5 h 125"/>
                    <a:gd name="T26" fmla="*/ 122 w 184"/>
                    <a:gd name="T27" fmla="*/ 3 h 125"/>
                    <a:gd name="T28" fmla="*/ 116 w 184"/>
                    <a:gd name="T29" fmla="*/ 0 h 125"/>
                    <a:gd name="T30" fmla="*/ 110 w 184"/>
                    <a:gd name="T31" fmla="*/ 0 h 125"/>
                    <a:gd name="T32" fmla="*/ 101 w 184"/>
                    <a:gd name="T33" fmla="*/ 0 h 125"/>
                    <a:gd name="T34" fmla="*/ 101 w 184"/>
                    <a:gd name="T35" fmla="*/ 0 h 125"/>
                    <a:gd name="T36" fmla="*/ 100 w 184"/>
                    <a:gd name="T37" fmla="*/ 0 h 125"/>
                    <a:gd name="T38" fmla="*/ 100 w 184"/>
                    <a:gd name="T39" fmla="*/ 43 h 125"/>
                    <a:gd name="T40" fmla="*/ 89 w 184"/>
                    <a:gd name="T41" fmla="*/ 58 h 125"/>
                    <a:gd name="T42" fmla="*/ 49 w 184"/>
                    <a:gd name="T43" fmla="*/ 103 h 125"/>
                    <a:gd name="T44" fmla="*/ 49 w 184"/>
                    <a:gd name="T45" fmla="*/ 103 h 125"/>
                    <a:gd name="T46" fmla="*/ 42 w 184"/>
                    <a:gd name="T47" fmla="*/ 113 h 125"/>
                    <a:gd name="T48" fmla="*/ 37 w 184"/>
                    <a:gd name="T49" fmla="*/ 125 h 125"/>
                    <a:gd name="T50" fmla="*/ 0 w 184"/>
                    <a:gd name="T51" fmla="*/ 12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84" h="125">
                      <a:moveTo>
                        <a:pt x="184" y="88"/>
                      </a:moveTo>
                      <a:lnTo>
                        <a:pt x="166" y="88"/>
                      </a:lnTo>
                      <a:lnTo>
                        <a:pt x="166" y="88"/>
                      </a:lnTo>
                      <a:lnTo>
                        <a:pt x="163" y="88"/>
                      </a:lnTo>
                      <a:lnTo>
                        <a:pt x="131" y="88"/>
                      </a:lnTo>
                      <a:lnTo>
                        <a:pt x="138" y="60"/>
                      </a:lnTo>
                      <a:lnTo>
                        <a:pt x="138" y="29"/>
                      </a:lnTo>
                      <a:lnTo>
                        <a:pt x="138" y="29"/>
                      </a:lnTo>
                      <a:lnTo>
                        <a:pt x="138" y="23"/>
                      </a:lnTo>
                      <a:lnTo>
                        <a:pt x="137" y="18"/>
                      </a:lnTo>
                      <a:lnTo>
                        <a:pt x="134" y="12"/>
                      </a:lnTo>
                      <a:lnTo>
                        <a:pt x="131" y="9"/>
                      </a:lnTo>
                      <a:lnTo>
                        <a:pt x="126" y="5"/>
                      </a:lnTo>
                      <a:lnTo>
                        <a:pt x="122" y="3"/>
                      </a:lnTo>
                      <a:lnTo>
                        <a:pt x="116" y="0"/>
                      </a:lnTo>
                      <a:lnTo>
                        <a:pt x="110" y="0"/>
                      </a:lnTo>
                      <a:lnTo>
                        <a:pt x="101" y="0"/>
                      </a:lnTo>
                      <a:lnTo>
                        <a:pt x="101" y="0"/>
                      </a:lnTo>
                      <a:lnTo>
                        <a:pt x="100" y="0"/>
                      </a:lnTo>
                      <a:lnTo>
                        <a:pt x="100" y="43"/>
                      </a:lnTo>
                      <a:lnTo>
                        <a:pt x="89" y="58"/>
                      </a:lnTo>
                      <a:lnTo>
                        <a:pt x="49" y="103"/>
                      </a:lnTo>
                      <a:lnTo>
                        <a:pt x="49" y="103"/>
                      </a:lnTo>
                      <a:lnTo>
                        <a:pt x="42" y="113"/>
                      </a:lnTo>
                      <a:lnTo>
                        <a:pt x="37" y="125"/>
                      </a:lnTo>
                      <a:lnTo>
                        <a:pt x="0" y="12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PA-任意多边形 173">
                  <a:extLst>
                    <a:ext uri="{FF2B5EF4-FFF2-40B4-BE49-F238E27FC236}">
                      <a16:creationId xmlns:a16="http://schemas.microsoft.com/office/drawing/2014/main" id="{0C24A717-FBDC-4A84-BFEB-45D3DB28D12F}"/>
                    </a:ext>
                  </a:extLst>
                </p:cNvPr>
                <p:cNvSpPr/>
                <p:nvPr>
                  <p:custDataLst>
                    <p:tags r:id="rId65"/>
                  </p:custDataLst>
                </p:nvPr>
              </p:nvSpPr>
              <p:spPr bwMode="auto">
                <a:xfrm>
                  <a:off x="10414000" y="6122988"/>
                  <a:ext cx="225425" cy="30163"/>
                </a:xfrm>
                <a:custGeom>
                  <a:avLst/>
                  <a:gdLst>
                    <a:gd name="T0" fmla="*/ 0 w 142"/>
                    <a:gd name="T1" fmla="*/ 0 h 19"/>
                    <a:gd name="T2" fmla="*/ 24 w 142"/>
                    <a:gd name="T3" fmla="*/ 0 h 19"/>
                    <a:gd name="T4" fmla="*/ 24 w 142"/>
                    <a:gd name="T5" fmla="*/ 0 h 19"/>
                    <a:gd name="T6" fmla="*/ 31 w 142"/>
                    <a:gd name="T7" fmla="*/ 9 h 19"/>
                    <a:gd name="T8" fmla="*/ 42 w 142"/>
                    <a:gd name="T9" fmla="*/ 15 h 19"/>
                    <a:gd name="T10" fmla="*/ 52 w 142"/>
                    <a:gd name="T11" fmla="*/ 19 h 19"/>
                    <a:gd name="T12" fmla="*/ 64 w 142"/>
                    <a:gd name="T13" fmla="*/ 19 h 19"/>
                    <a:gd name="T14" fmla="*/ 96 w 142"/>
                    <a:gd name="T15" fmla="*/ 19 h 19"/>
                    <a:gd name="T16" fmla="*/ 142 w 142"/>
                    <a:gd name="T17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2" h="19">
                      <a:moveTo>
                        <a:pt x="0" y="0"/>
                      </a:moveTo>
                      <a:lnTo>
                        <a:pt x="24" y="0"/>
                      </a:lnTo>
                      <a:lnTo>
                        <a:pt x="24" y="0"/>
                      </a:lnTo>
                      <a:lnTo>
                        <a:pt x="31" y="9"/>
                      </a:lnTo>
                      <a:lnTo>
                        <a:pt x="42" y="15"/>
                      </a:lnTo>
                      <a:lnTo>
                        <a:pt x="52" y="19"/>
                      </a:lnTo>
                      <a:lnTo>
                        <a:pt x="64" y="19"/>
                      </a:lnTo>
                      <a:lnTo>
                        <a:pt x="96" y="19"/>
                      </a:lnTo>
                      <a:lnTo>
                        <a:pt x="142" y="19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PA-任意多边形 174">
                  <a:extLst>
                    <a:ext uri="{FF2B5EF4-FFF2-40B4-BE49-F238E27FC236}">
                      <a16:creationId xmlns:a16="http://schemas.microsoft.com/office/drawing/2014/main" id="{2843726D-0BDF-4D90-85C2-08579AFA64CA}"/>
                    </a:ext>
                  </a:extLst>
                </p:cNvPr>
                <p:cNvSpPr/>
                <p:nvPr>
                  <p:custDataLst>
                    <p:tags r:id="rId66"/>
                  </p:custDataLst>
                </p:nvPr>
              </p:nvSpPr>
              <p:spPr bwMode="auto">
                <a:xfrm>
                  <a:off x="10639425" y="5497513"/>
                  <a:ext cx="350837" cy="314325"/>
                </a:xfrm>
                <a:custGeom>
                  <a:avLst/>
                  <a:gdLst>
                    <a:gd name="T0" fmla="*/ 0 w 221"/>
                    <a:gd name="T1" fmla="*/ 109 h 198"/>
                    <a:gd name="T2" fmla="*/ 0 w 221"/>
                    <a:gd name="T3" fmla="*/ 157 h 198"/>
                    <a:gd name="T4" fmla="*/ 138 w 221"/>
                    <a:gd name="T5" fmla="*/ 157 h 198"/>
                    <a:gd name="T6" fmla="*/ 138 w 221"/>
                    <a:gd name="T7" fmla="*/ 198 h 198"/>
                    <a:gd name="T8" fmla="*/ 180 w 221"/>
                    <a:gd name="T9" fmla="*/ 157 h 198"/>
                    <a:gd name="T10" fmla="*/ 221 w 221"/>
                    <a:gd name="T11" fmla="*/ 157 h 198"/>
                    <a:gd name="T12" fmla="*/ 221 w 221"/>
                    <a:gd name="T13" fmla="*/ 0 h 198"/>
                    <a:gd name="T14" fmla="*/ 67 w 221"/>
                    <a:gd name="T1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1" h="198">
                      <a:moveTo>
                        <a:pt x="0" y="109"/>
                      </a:moveTo>
                      <a:lnTo>
                        <a:pt x="0" y="157"/>
                      </a:lnTo>
                      <a:lnTo>
                        <a:pt x="138" y="157"/>
                      </a:lnTo>
                      <a:lnTo>
                        <a:pt x="138" y="198"/>
                      </a:lnTo>
                      <a:lnTo>
                        <a:pt x="180" y="157"/>
                      </a:lnTo>
                      <a:lnTo>
                        <a:pt x="221" y="157"/>
                      </a:lnTo>
                      <a:lnTo>
                        <a:pt x="221" y="0"/>
                      </a:lnTo>
                      <a:lnTo>
                        <a:pt x="67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PA-任意多边形 175">
                  <a:extLst>
                    <a:ext uri="{FF2B5EF4-FFF2-40B4-BE49-F238E27FC236}">
                      <a16:creationId xmlns:a16="http://schemas.microsoft.com/office/drawing/2014/main" id="{15ADD8C1-9549-4F13-8C41-3F7E91C4E8E2}"/>
                    </a:ext>
                  </a:extLst>
                </p:cNvPr>
                <p:cNvSpPr/>
                <p:nvPr>
                  <p:custDataLst>
                    <p:tags r:id="rId67"/>
                  </p:custDataLst>
                </p:nvPr>
              </p:nvSpPr>
              <p:spPr bwMode="auto">
                <a:xfrm>
                  <a:off x="10188575" y="5273676"/>
                  <a:ext cx="552450" cy="493713"/>
                </a:xfrm>
                <a:custGeom>
                  <a:avLst/>
                  <a:gdLst>
                    <a:gd name="T0" fmla="*/ 348 w 348"/>
                    <a:gd name="T1" fmla="*/ 0 h 311"/>
                    <a:gd name="T2" fmla="*/ 0 w 348"/>
                    <a:gd name="T3" fmla="*/ 0 h 311"/>
                    <a:gd name="T4" fmla="*/ 0 w 348"/>
                    <a:gd name="T5" fmla="*/ 246 h 311"/>
                    <a:gd name="T6" fmla="*/ 65 w 348"/>
                    <a:gd name="T7" fmla="*/ 246 h 311"/>
                    <a:gd name="T8" fmla="*/ 130 w 348"/>
                    <a:gd name="T9" fmla="*/ 311 h 311"/>
                    <a:gd name="T10" fmla="*/ 130 w 348"/>
                    <a:gd name="T11" fmla="*/ 246 h 311"/>
                    <a:gd name="T12" fmla="*/ 348 w 348"/>
                    <a:gd name="T13" fmla="*/ 246 h 311"/>
                    <a:gd name="T14" fmla="*/ 348 w 348"/>
                    <a:gd name="T15" fmla="*/ 0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48" h="311">
                      <a:moveTo>
                        <a:pt x="348" y="0"/>
                      </a:moveTo>
                      <a:lnTo>
                        <a:pt x="0" y="0"/>
                      </a:lnTo>
                      <a:lnTo>
                        <a:pt x="0" y="246"/>
                      </a:lnTo>
                      <a:lnTo>
                        <a:pt x="65" y="246"/>
                      </a:lnTo>
                      <a:lnTo>
                        <a:pt x="130" y="311"/>
                      </a:lnTo>
                      <a:lnTo>
                        <a:pt x="130" y="246"/>
                      </a:lnTo>
                      <a:lnTo>
                        <a:pt x="348" y="246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PA-任意多边形 176">
                  <a:extLst>
                    <a:ext uri="{FF2B5EF4-FFF2-40B4-BE49-F238E27FC236}">
                      <a16:creationId xmlns:a16="http://schemas.microsoft.com/office/drawing/2014/main" id="{6FF0CE67-029F-47F5-AE1C-8A6F55BA5DD6}"/>
                    </a:ext>
                  </a:extLst>
                </p:cNvPr>
                <p:cNvSpPr/>
                <p:nvPr>
                  <p:custDataLst>
                    <p:tags r:id="rId68"/>
                  </p:custDataLst>
                </p:nvPr>
              </p:nvSpPr>
              <p:spPr bwMode="auto">
                <a:xfrm>
                  <a:off x="10466387" y="5875338"/>
                  <a:ext cx="123825" cy="155575"/>
                </a:xfrm>
                <a:custGeom>
                  <a:avLst/>
                  <a:gdLst>
                    <a:gd name="T0" fmla="*/ 74 w 78"/>
                    <a:gd name="T1" fmla="*/ 0 h 98"/>
                    <a:gd name="T2" fmla="*/ 74 w 78"/>
                    <a:gd name="T3" fmla="*/ 0 h 98"/>
                    <a:gd name="T4" fmla="*/ 77 w 78"/>
                    <a:gd name="T5" fmla="*/ 11 h 98"/>
                    <a:gd name="T6" fmla="*/ 78 w 78"/>
                    <a:gd name="T7" fmla="*/ 23 h 98"/>
                    <a:gd name="T8" fmla="*/ 78 w 78"/>
                    <a:gd name="T9" fmla="*/ 35 h 98"/>
                    <a:gd name="T10" fmla="*/ 75 w 78"/>
                    <a:gd name="T11" fmla="*/ 46 h 98"/>
                    <a:gd name="T12" fmla="*/ 75 w 78"/>
                    <a:gd name="T13" fmla="*/ 46 h 98"/>
                    <a:gd name="T14" fmla="*/ 71 w 78"/>
                    <a:gd name="T15" fmla="*/ 58 h 98"/>
                    <a:gd name="T16" fmla="*/ 63 w 78"/>
                    <a:gd name="T17" fmla="*/ 70 h 98"/>
                    <a:gd name="T18" fmla="*/ 54 w 78"/>
                    <a:gd name="T19" fmla="*/ 81 h 98"/>
                    <a:gd name="T20" fmla="*/ 46 w 78"/>
                    <a:gd name="T21" fmla="*/ 88 h 98"/>
                    <a:gd name="T22" fmla="*/ 35 w 78"/>
                    <a:gd name="T23" fmla="*/ 94 h 98"/>
                    <a:gd name="T24" fmla="*/ 23 w 78"/>
                    <a:gd name="T25" fmla="*/ 97 h 98"/>
                    <a:gd name="T26" fmla="*/ 11 w 78"/>
                    <a:gd name="T27" fmla="*/ 98 h 98"/>
                    <a:gd name="T28" fmla="*/ 0 w 78"/>
                    <a:gd name="T29" fmla="*/ 95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8" h="98">
                      <a:moveTo>
                        <a:pt x="74" y="0"/>
                      </a:moveTo>
                      <a:lnTo>
                        <a:pt x="74" y="0"/>
                      </a:lnTo>
                      <a:lnTo>
                        <a:pt x="77" y="11"/>
                      </a:lnTo>
                      <a:lnTo>
                        <a:pt x="78" y="23"/>
                      </a:lnTo>
                      <a:lnTo>
                        <a:pt x="78" y="35"/>
                      </a:lnTo>
                      <a:lnTo>
                        <a:pt x="75" y="46"/>
                      </a:lnTo>
                      <a:lnTo>
                        <a:pt x="75" y="46"/>
                      </a:lnTo>
                      <a:lnTo>
                        <a:pt x="71" y="58"/>
                      </a:lnTo>
                      <a:lnTo>
                        <a:pt x="63" y="70"/>
                      </a:lnTo>
                      <a:lnTo>
                        <a:pt x="54" y="81"/>
                      </a:lnTo>
                      <a:lnTo>
                        <a:pt x="46" y="88"/>
                      </a:lnTo>
                      <a:lnTo>
                        <a:pt x="35" y="94"/>
                      </a:lnTo>
                      <a:lnTo>
                        <a:pt x="23" y="97"/>
                      </a:lnTo>
                      <a:lnTo>
                        <a:pt x="11" y="98"/>
                      </a:lnTo>
                      <a:lnTo>
                        <a:pt x="0" y="9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PA-任意多边形 177">
                  <a:extLst>
                    <a:ext uri="{FF2B5EF4-FFF2-40B4-BE49-F238E27FC236}">
                      <a16:creationId xmlns:a16="http://schemas.microsoft.com/office/drawing/2014/main" id="{6BA46FB7-A6E5-49B8-BE0D-BC1207B8436E}"/>
                    </a:ext>
                  </a:extLst>
                </p:cNvPr>
                <p:cNvSpPr/>
                <p:nvPr>
                  <p:custDataLst>
                    <p:tags r:id="rId69"/>
                  </p:custDataLst>
                </p:nvPr>
              </p:nvSpPr>
              <p:spPr bwMode="auto">
                <a:xfrm>
                  <a:off x="10598150" y="5870576"/>
                  <a:ext cx="168275" cy="71438"/>
                </a:xfrm>
                <a:custGeom>
                  <a:avLst/>
                  <a:gdLst>
                    <a:gd name="T0" fmla="*/ 106 w 106"/>
                    <a:gd name="T1" fmla="*/ 23 h 45"/>
                    <a:gd name="T2" fmla="*/ 106 w 106"/>
                    <a:gd name="T3" fmla="*/ 23 h 45"/>
                    <a:gd name="T4" fmla="*/ 106 w 106"/>
                    <a:gd name="T5" fmla="*/ 27 h 45"/>
                    <a:gd name="T6" fmla="*/ 105 w 106"/>
                    <a:gd name="T7" fmla="*/ 32 h 45"/>
                    <a:gd name="T8" fmla="*/ 101 w 106"/>
                    <a:gd name="T9" fmla="*/ 39 h 45"/>
                    <a:gd name="T10" fmla="*/ 93 w 106"/>
                    <a:gd name="T11" fmla="*/ 43 h 45"/>
                    <a:gd name="T12" fmla="*/ 89 w 106"/>
                    <a:gd name="T13" fmla="*/ 45 h 45"/>
                    <a:gd name="T14" fmla="*/ 84 w 106"/>
                    <a:gd name="T15" fmla="*/ 45 h 45"/>
                    <a:gd name="T16" fmla="*/ 22 w 106"/>
                    <a:gd name="T17" fmla="*/ 45 h 45"/>
                    <a:gd name="T18" fmla="*/ 22 w 106"/>
                    <a:gd name="T19" fmla="*/ 45 h 45"/>
                    <a:gd name="T20" fmla="*/ 17 w 106"/>
                    <a:gd name="T21" fmla="*/ 45 h 45"/>
                    <a:gd name="T22" fmla="*/ 13 w 106"/>
                    <a:gd name="T23" fmla="*/ 43 h 45"/>
                    <a:gd name="T24" fmla="*/ 7 w 106"/>
                    <a:gd name="T25" fmla="*/ 39 h 45"/>
                    <a:gd name="T26" fmla="*/ 1 w 106"/>
                    <a:gd name="T27" fmla="*/ 32 h 45"/>
                    <a:gd name="T28" fmla="*/ 0 w 106"/>
                    <a:gd name="T29" fmla="*/ 27 h 45"/>
                    <a:gd name="T30" fmla="*/ 0 w 106"/>
                    <a:gd name="T31" fmla="*/ 23 h 45"/>
                    <a:gd name="T32" fmla="*/ 0 w 106"/>
                    <a:gd name="T33" fmla="*/ 23 h 45"/>
                    <a:gd name="T34" fmla="*/ 0 w 106"/>
                    <a:gd name="T35" fmla="*/ 23 h 45"/>
                    <a:gd name="T36" fmla="*/ 0 w 106"/>
                    <a:gd name="T37" fmla="*/ 18 h 45"/>
                    <a:gd name="T38" fmla="*/ 1 w 106"/>
                    <a:gd name="T39" fmla="*/ 15 h 45"/>
                    <a:gd name="T40" fmla="*/ 7 w 106"/>
                    <a:gd name="T41" fmla="*/ 8 h 45"/>
                    <a:gd name="T42" fmla="*/ 13 w 106"/>
                    <a:gd name="T43" fmla="*/ 3 h 45"/>
                    <a:gd name="T44" fmla="*/ 17 w 106"/>
                    <a:gd name="T45" fmla="*/ 2 h 45"/>
                    <a:gd name="T46" fmla="*/ 22 w 106"/>
                    <a:gd name="T47" fmla="*/ 0 h 45"/>
                    <a:gd name="T48" fmla="*/ 84 w 106"/>
                    <a:gd name="T49" fmla="*/ 0 h 45"/>
                    <a:gd name="T50" fmla="*/ 84 w 106"/>
                    <a:gd name="T51" fmla="*/ 0 h 45"/>
                    <a:gd name="T52" fmla="*/ 89 w 106"/>
                    <a:gd name="T53" fmla="*/ 2 h 45"/>
                    <a:gd name="T54" fmla="*/ 93 w 106"/>
                    <a:gd name="T55" fmla="*/ 3 h 45"/>
                    <a:gd name="T56" fmla="*/ 101 w 106"/>
                    <a:gd name="T57" fmla="*/ 8 h 45"/>
                    <a:gd name="T58" fmla="*/ 105 w 106"/>
                    <a:gd name="T59" fmla="*/ 15 h 45"/>
                    <a:gd name="T60" fmla="*/ 106 w 106"/>
                    <a:gd name="T61" fmla="*/ 18 h 45"/>
                    <a:gd name="T62" fmla="*/ 106 w 106"/>
                    <a:gd name="T63" fmla="*/ 23 h 45"/>
                    <a:gd name="T64" fmla="*/ 106 w 106"/>
                    <a:gd name="T65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6" h="45">
                      <a:moveTo>
                        <a:pt x="106" y="23"/>
                      </a:moveTo>
                      <a:lnTo>
                        <a:pt x="106" y="23"/>
                      </a:lnTo>
                      <a:lnTo>
                        <a:pt x="106" y="27"/>
                      </a:lnTo>
                      <a:lnTo>
                        <a:pt x="105" y="32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5"/>
                      </a:lnTo>
                      <a:lnTo>
                        <a:pt x="84" y="45"/>
                      </a:lnTo>
                      <a:lnTo>
                        <a:pt x="22" y="45"/>
                      </a:lnTo>
                      <a:lnTo>
                        <a:pt x="22" y="45"/>
                      </a:lnTo>
                      <a:lnTo>
                        <a:pt x="17" y="45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2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3" y="3"/>
                      </a:lnTo>
                      <a:lnTo>
                        <a:pt x="17" y="2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2"/>
                      </a:lnTo>
                      <a:lnTo>
                        <a:pt x="93" y="3"/>
                      </a:lnTo>
                      <a:lnTo>
                        <a:pt x="101" y="8"/>
                      </a:lnTo>
                      <a:lnTo>
                        <a:pt x="105" y="15"/>
                      </a:lnTo>
                      <a:lnTo>
                        <a:pt x="106" y="18"/>
                      </a:lnTo>
                      <a:lnTo>
                        <a:pt x="106" y="23"/>
                      </a:lnTo>
                      <a:lnTo>
                        <a:pt x="106" y="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PA-任意多边形 178">
                  <a:extLst>
                    <a:ext uri="{FF2B5EF4-FFF2-40B4-BE49-F238E27FC236}">
                      <a16:creationId xmlns:a16="http://schemas.microsoft.com/office/drawing/2014/main" id="{E1B620B9-7011-44FC-88DF-67AD496815B1}"/>
                    </a:ext>
                  </a:extLst>
                </p:cNvPr>
                <p:cNvSpPr/>
                <p:nvPr>
                  <p:custDataLst>
                    <p:tags r:id="rId70"/>
                  </p:custDataLst>
                </p:nvPr>
              </p:nvSpPr>
              <p:spPr bwMode="auto">
                <a:xfrm>
                  <a:off x="10579100" y="5942013"/>
                  <a:ext cx="169862" cy="69850"/>
                </a:xfrm>
                <a:custGeom>
                  <a:avLst/>
                  <a:gdLst>
                    <a:gd name="T0" fmla="*/ 107 w 107"/>
                    <a:gd name="T1" fmla="*/ 22 h 44"/>
                    <a:gd name="T2" fmla="*/ 107 w 107"/>
                    <a:gd name="T3" fmla="*/ 22 h 44"/>
                    <a:gd name="T4" fmla="*/ 107 w 107"/>
                    <a:gd name="T5" fmla="*/ 27 h 44"/>
                    <a:gd name="T6" fmla="*/ 105 w 107"/>
                    <a:gd name="T7" fmla="*/ 31 h 44"/>
                    <a:gd name="T8" fmla="*/ 101 w 107"/>
                    <a:gd name="T9" fmla="*/ 39 h 44"/>
                    <a:gd name="T10" fmla="*/ 93 w 107"/>
                    <a:gd name="T11" fmla="*/ 43 h 44"/>
                    <a:gd name="T12" fmla="*/ 89 w 107"/>
                    <a:gd name="T13" fmla="*/ 44 h 44"/>
                    <a:gd name="T14" fmla="*/ 84 w 107"/>
                    <a:gd name="T15" fmla="*/ 44 h 44"/>
                    <a:gd name="T16" fmla="*/ 22 w 107"/>
                    <a:gd name="T17" fmla="*/ 44 h 44"/>
                    <a:gd name="T18" fmla="*/ 22 w 107"/>
                    <a:gd name="T19" fmla="*/ 44 h 44"/>
                    <a:gd name="T20" fmla="*/ 18 w 107"/>
                    <a:gd name="T21" fmla="*/ 44 h 44"/>
                    <a:gd name="T22" fmla="*/ 13 w 107"/>
                    <a:gd name="T23" fmla="*/ 43 h 44"/>
                    <a:gd name="T24" fmla="*/ 7 w 107"/>
                    <a:gd name="T25" fmla="*/ 39 h 44"/>
                    <a:gd name="T26" fmla="*/ 1 w 107"/>
                    <a:gd name="T27" fmla="*/ 31 h 44"/>
                    <a:gd name="T28" fmla="*/ 0 w 107"/>
                    <a:gd name="T29" fmla="*/ 27 h 44"/>
                    <a:gd name="T30" fmla="*/ 0 w 107"/>
                    <a:gd name="T31" fmla="*/ 22 h 44"/>
                    <a:gd name="T32" fmla="*/ 0 w 107"/>
                    <a:gd name="T33" fmla="*/ 22 h 44"/>
                    <a:gd name="T34" fmla="*/ 0 w 107"/>
                    <a:gd name="T35" fmla="*/ 22 h 44"/>
                    <a:gd name="T36" fmla="*/ 0 w 107"/>
                    <a:gd name="T37" fmla="*/ 18 h 44"/>
                    <a:gd name="T38" fmla="*/ 1 w 107"/>
                    <a:gd name="T39" fmla="*/ 15 h 44"/>
                    <a:gd name="T40" fmla="*/ 7 w 107"/>
                    <a:gd name="T41" fmla="*/ 7 h 44"/>
                    <a:gd name="T42" fmla="*/ 13 w 107"/>
                    <a:gd name="T43" fmla="*/ 3 h 44"/>
                    <a:gd name="T44" fmla="*/ 18 w 107"/>
                    <a:gd name="T45" fmla="*/ 1 h 44"/>
                    <a:gd name="T46" fmla="*/ 22 w 107"/>
                    <a:gd name="T47" fmla="*/ 0 h 44"/>
                    <a:gd name="T48" fmla="*/ 84 w 107"/>
                    <a:gd name="T49" fmla="*/ 0 h 44"/>
                    <a:gd name="T50" fmla="*/ 84 w 107"/>
                    <a:gd name="T51" fmla="*/ 0 h 44"/>
                    <a:gd name="T52" fmla="*/ 89 w 107"/>
                    <a:gd name="T53" fmla="*/ 1 h 44"/>
                    <a:gd name="T54" fmla="*/ 93 w 107"/>
                    <a:gd name="T55" fmla="*/ 3 h 44"/>
                    <a:gd name="T56" fmla="*/ 101 w 107"/>
                    <a:gd name="T57" fmla="*/ 7 h 44"/>
                    <a:gd name="T58" fmla="*/ 105 w 107"/>
                    <a:gd name="T59" fmla="*/ 15 h 44"/>
                    <a:gd name="T60" fmla="*/ 107 w 107"/>
                    <a:gd name="T61" fmla="*/ 18 h 44"/>
                    <a:gd name="T62" fmla="*/ 107 w 107"/>
                    <a:gd name="T63" fmla="*/ 22 h 44"/>
                    <a:gd name="T64" fmla="*/ 107 w 107"/>
                    <a:gd name="T65" fmla="*/ 2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7" h="44">
                      <a:moveTo>
                        <a:pt x="107" y="22"/>
                      </a:moveTo>
                      <a:lnTo>
                        <a:pt x="107" y="22"/>
                      </a:lnTo>
                      <a:lnTo>
                        <a:pt x="107" y="27"/>
                      </a:lnTo>
                      <a:lnTo>
                        <a:pt x="105" y="31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4"/>
                      </a:lnTo>
                      <a:lnTo>
                        <a:pt x="84" y="44"/>
                      </a:lnTo>
                      <a:lnTo>
                        <a:pt x="22" y="44"/>
                      </a:lnTo>
                      <a:lnTo>
                        <a:pt x="22" y="44"/>
                      </a:lnTo>
                      <a:lnTo>
                        <a:pt x="18" y="44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7"/>
                      </a:lnTo>
                      <a:lnTo>
                        <a:pt x="13" y="3"/>
                      </a:lnTo>
                      <a:lnTo>
                        <a:pt x="18" y="1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1"/>
                      </a:lnTo>
                      <a:lnTo>
                        <a:pt x="93" y="3"/>
                      </a:lnTo>
                      <a:lnTo>
                        <a:pt x="101" y="7"/>
                      </a:lnTo>
                      <a:lnTo>
                        <a:pt x="105" y="15"/>
                      </a:lnTo>
                      <a:lnTo>
                        <a:pt x="107" y="18"/>
                      </a:lnTo>
                      <a:lnTo>
                        <a:pt x="107" y="22"/>
                      </a:lnTo>
                      <a:lnTo>
                        <a:pt x="107" y="2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PA-任意多边形 179">
                  <a:extLst>
                    <a:ext uri="{FF2B5EF4-FFF2-40B4-BE49-F238E27FC236}">
                      <a16:creationId xmlns:a16="http://schemas.microsoft.com/office/drawing/2014/main" id="{A3EE1FBC-2725-4B3A-81E9-93486CF97551}"/>
                    </a:ext>
                  </a:extLst>
                </p:cNvPr>
                <p:cNvSpPr/>
                <p:nvPr>
                  <p:custDataLst>
                    <p:tags r:id="rId71"/>
                  </p:custDataLst>
                </p:nvPr>
              </p:nvSpPr>
              <p:spPr bwMode="auto">
                <a:xfrm>
                  <a:off x="10569575" y="6011863"/>
                  <a:ext cx="169862" cy="71438"/>
                </a:xfrm>
                <a:custGeom>
                  <a:avLst/>
                  <a:gdLst>
                    <a:gd name="T0" fmla="*/ 107 w 107"/>
                    <a:gd name="T1" fmla="*/ 23 h 45"/>
                    <a:gd name="T2" fmla="*/ 107 w 107"/>
                    <a:gd name="T3" fmla="*/ 23 h 45"/>
                    <a:gd name="T4" fmla="*/ 107 w 107"/>
                    <a:gd name="T5" fmla="*/ 27 h 45"/>
                    <a:gd name="T6" fmla="*/ 105 w 107"/>
                    <a:gd name="T7" fmla="*/ 32 h 45"/>
                    <a:gd name="T8" fmla="*/ 101 w 107"/>
                    <a:gd name="T9" fmla="*/ 39 h 45"/>
                    <a:gd name="T10" fmla="*/ 93 w 107"/>
                    <a:gd name="T11" fmla="*/ 43 h 45"/>
                    <a:gd name="T12" fmla="*/ 89 w 107"/>
                    <a:gd name="T13" fmla="*/ 45 h 45"/>
                    <a:gd name="T14" fmla="*/ 84 w 107"/>
                    <a:gd name="T15" fmla="*/ 45 h 45"/>
                    <a:gd name="T16" fmla="*/ 22 w 107"/>
                    <a:gd name="T17" fmla="*/ 45 h 45"/>
                    <a:gd name="T18" fmla="*/ 22 w 107"/>
                    <a:gd name="T19" fmla="*/ 45 h 45"/>
                    <a:gd name="T20" fmla="*/ 18 w 107"/>
                    <a:gd name="T21" fmla="*/ 45 h 45"/>
                    <a:gd name="T22" fmla="*/ 13 w 107"/>
                    <a:gd name="T23" fmla="*/ 43 h 45"/>
                    <a:gd name="T24" fmla="*/ 7 w 107"/>
                    <a:gd name="T25" fmla="*/ 39 h 45"/>
                    <a:gd name="T26" fmla="*/ 1 w 107"/>
                    <a:gd name="T27" fmla="*/ 32 h 45"/>
                    <a:gd name="T28" fmla="*/ 0 w 107"/>
                    <a:gd name="T29" fmla="*/ 27 h 45"/>
                    <a:gd name="T30" fmla="*/ 0 w 107"/>
                    <a:gd name="T31" fmla="*/ 23 h 45"/>
                    <a:gd name="T32" fmla="*/ 0 w 107"/>
                    <a:gd name="T33" fmla="*/ 23 h 45"/>
                    <a:gd name="T34" fmla="*/ 0 w 107"/>
                    <a:gd name="T35" fmla="*/ 23 h 45"/>
                    <a:gd name="T36" fmla="*/ 0 w 107"/>
                    <a:gd name="T37" fmla="*/ 18 h 45"/>
                    <a:gd name="T38" fmla="*/ 1 w 107"/>
                    <a:gd name="T39" fmla="*/ 15 h 45"/>
                    <a:gd name="T40" fmla="*/ 7 w 107"/>
                    <a:gd name="T41" fmla="*/ 8 h 45"/>
                    <a:gd name="T42" fmla="*/ 13 w 107"/>
                    <a:gd name="T43" fmla="*/ 3 h 45"/>
                    <a:gd name="T44" fmla="*/ 18 w 107"/>
                    <a:gd name="T45" fmla="*/ 2 h 45"/>
                    <a:gd name="T46" fmla="*/ 22 w 107"/>
                    <a:gd name="T47" fmla="*/ 0 h 45"/>
                    <a:gd name="T48" fmla="*/ 84 w 107"/>
                    <a:gd name="T49" fmla="*/ 0 h 45"/>
                    <a:gd name="T50" fmla="*/ 84 w 107"/>
                    <a:gd name="T51" fmla="*/ 0 h 45"/>
                    <a:gd name="T52" fmla="*/ 89 w 107"/>
                    <a:gd name="T53" fmla="*/ 2 h 45"/>
                    <a:gd name="T54" fmla="*/ 93 w 107"/>
                    <a:gd name="T55" fmla="*/ 3 h 45"/>
                    <a:gd name="T56" fmla="*/ 101 w 107"/>
                    <a:gd name="T57" fmla="*/ 8 h 45"/>
                    <a:gd name="T58" fmla="*/ 105 w 107"/>
                    <a:gd name="T59" fmla="*/ 15 h 45"/>
                    <a:gd name="T60" fmla="*/ 107 w 107"/>
                    <a:gd name="T61" fmla="*/ 18 h 45"/>
                    <a:gd name="T62" fmla="*/ 107 w 107"/>
                    <a:gd name="T63" fmla="*/ 23 h 45"/>
                    <a:gd name="T64" fmla="*/ 107 w 107"/>
                    <a:gd name="T65" fmla="*/ 2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7" h="45">
                      <a:moveTo>
                        <a:pt x="107" y="23"/>
                      </a:moveTo>
                      <a:lnTo>
                        <a:pt x="107" y="23"/>
                      </a:lnTo>
                      <a:lnTo>
                        <a:pt x="107" y="27"/>
                      </a:lnTo>
                      <a:lnTo>
                        <a:pt x="105" y="32"/>
                      </a:lnTo>
                      <a:lnTo>
                        <a:pt x="101" y="39"/>
                      </a:lnTo>
                      <a:lnTo>
                        <a:pt x="93" y="43"/>
                      </a:lnTo>
                      <a:lnTo>
                        <a:pt x="89" y="45"/>
                      </a:lnTo>
                      <a:lnTo>
                        <a:pt x="84" y="45"/>
                      </a:lnTo>
                      <a:lnTo>
                        <a:pt x="22" y="45"/>
                      </a:lnTo>
                      <a:lnTo>
                        <a:pt x="22" y="45"/>
                      </a:lnTo>
                      <a:lnTo>
                        <a:pt x="18" y="45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2"/>
                      </a:lnTo>
                      <a:lnTo>
                        <a:pt x="0" y="27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23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3" y="3"/>
                      </a:lnTo>
                      <a:lnTo>
                        <a:pt x="18" y="2"/>
                      </a:lnTo>
                      <a:lnTo>
                        <a:pt x="22" y="0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89" y="2"/>
                      </a:lnTo>
                      <a:lnTo>
                        <a:pt x="93" y="3"/>
                      </a:lnTo>
                      <a:lnTo>
                        <a:pt x="101" y="8"/>
                      </a:lnTo>
                      <a:lnTo>
                        <a:pt x="105" y="15"/>
                      </a:lnTo>
                      <a:lnTo>
                        <a:pt x="107" y="18"/>
                      </a:lnTo>
                      <a:lnTo>
                        <a:pt x="107" y="23"/>
                      </a:lnTo>
                      <a:lnTo>
                        <a:pt x="107" y="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PA-任意多边形 180">
                  <a:extLst>
                    <a:ext uri="{FF2B5EF4-FFF2-40B4-BE49-F238E27FC236}">
                      <a16:creationId xmlns:a16="http://schemas.microsoft.com/office/drawing/2014/main" id="{CD524117-5180-49EA-BB78-7C46B03084A8}"/>
                    </a:ext>
                  </a:extLst>
                </p:cNvPr>
                <p:cNvSpPr/>
                <p:nvPr>
                  <p:custDataLst>
                    <p:tags r:id="rId72"/>
                  </p:custDataLst>
                </p:nvPr>
              </p:nvSpPr>
              <p:spPr bwMode="auto">
                <a:xfrm>
                  <a:off x="10569575" y="6083301"/>
                  <a:ext cx="141287" cy="69850"/>
                </a:xfrm>
                <a:custGeom>
                  <a:avLst/>
                  <a:gdLst>
                    <a:gd name="T0" fmla="*/ 89 w 89"/>
                    <a:gd name="T1" fmla="*/ 22 h 44"/>
                    <a:gd name="T2" fmla="*/ 89 w 89"/>
                    <a:gd name="T3" fmla="*/ 22 h 44"/>
                    <a:gd name="T4" fmla="*/ 89 w 89"/>
                    <a:gd name="T5" fmla="*/ 27 h 44"/>
                    <a:gd name="T6" fmla="*/ 87 w 89"/>
                    <a:gd name="T7" fmla="*/ 31 h 44"/>
                    <a:gd name="T8" fmla="*/ 83 w 89"/>
                    <a:gd name="T9" fmla="*/ 39 h 44"/>
                    <a:gd name="T10" fmla="*/ 75 w 89"/>
                    <a:gd name="T11" fmla="*/ 43 h 44"/>
                    <a:gd name="T12" fmla="*/ 71 w 89"/>
                    <a:gd name="T13" fmla="*/ 44 h 44"/>
                    <a:gd name="T14" fmla="*/ 67 w 89"/>
                    <a:gd name="T15" fmla="*/ 44 h 44"/>
                    <a:gd name="T16" fmla="*/ 22 w 89"/>
                    <a:gd name="T17" fmla="*/ 44 h 44"/>
                    <a:gd name="T18" fmla="*/ 22 w 89"/>
                    <a:gd name="T19" fmla="*/ 44 h 44"/>
                    <a:gd name="T20" fmla="*/ 18 w 89"/>
                    <a:gd name="T21" fmla="*/ 44 h 44"/>
                    <a:gd name="T22" fmla="*/ 13 w 89"/>
                    <a:gd name="T23" fmla="*/ 43 h 44"/>
                    <a:gd name="T24" fmla="*/ 7 w 89"/>
                    <a:gd name="T25" fmla="*/ 39 h 44"/>
                    <a:gd name="T26" fmla="*/ 1 w 89"/>
                    <a:gd name="T27" fmla="*/ 31 h 44"/>
                    <a:gd name="T28" fmla="*/ 0 w 89"/>
                    <a:gd name="T29" fmla="*/ 27 h 44"/>
                    <a:gd name="T30" fmla="*/ 0 w 89"/>
                    <a:gd name="T31" fmla="*/ 22 h 44"/>
                    <a:gd name="T32" fmla="*/ 0 w 89"/>
                    <a:gd name="T33" fmla="*/ 22 h 44"/>
                    <a:gd name="T34" fmla="*/ 0 w 89"/>
                    <a:gd name="T35" fmla="*/ 22 h 44"/>
                    <a:gd name="T36" fmla="*/ 0 w 89"/>
                    <a:gd name="T37" fmla="*/ 18 h 44"/>
                    <a:gd name="T38" fmla="*/ 1 w 89"/>
                    <a:gd name="T39" fmla="*/ 15 h 44"/>
                    <a:gd name="T40" fmla="*/ 7 w 89"/>
                    <a:gd name="T41" fmla="*/ 7 h 44"/>
                    <a:gd name="T42" fmla="*/ 13 w 89"/>
                    <a:gd name="T43" fmla="*/ 3 h 44"/>
                    <a:gd name="T44" fmla="*/ 18 w 89"/>
                    <a:gd name="T45" fmla="*/ 1 h 44"/>
                    <a:gd name="T46" fmla="*/ 22 w 89"/>
                    <a:gd name="T47" fmla="*/ 0 h 44"/>
                    <a:gd name="T48" fmla="*/ 67 w 89"/>
                    <a:gd name="T49" fmla="*/ 0 h 44"/>
                    <a:gd name="T50" fmla="*/ 67 w 89"/>
                    <a:gd name="T51" fmla="*/ 0 h 44"/>
                    <a:gd name="T52" fmla="*/ 71 w 89"/>
                    <a:gd name="T53" fmla="*/ 1 h 44"/>
                    <a:gd name="T54" fmla="*/ 75 w 89"/>
                    <a:gd name="T55" fmla="*/ 3 h 44"/>
                    <a:gd name="T56" fmla="*/ 83 w 89"/>
                    <a:gd name="T57" fmla="*/ 7 h 44"/>
                    <a:gd name="T58" fmla="*/ 87 w 89"/>
                    <a:gd name="T59" fmla="*/ 15 h 44"/>
                    <a:gd name="T60" fmla="*/ 89 w 89"/>
                    <a:gd name="T61" fmla="*/ 18 h 44"/>
                    <a:gd name="T62" fmla="*/ 89 w 89"/>
                    <a:gd name="T63" fmla="*/ 22 h 44"/>
                    <a:gd name="T64" fmla="*/ 89 w 89"/>
                    <a:gd name="T65" fmla="*/ 22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9" h="44">
                      <a:moveTo>
                        <a:pt x="89" y="22"/>
                      </a:moveTo>
                      <a:lnTo>
                        <a:pt x="89" y="22"/>
                      </a:lnTo>
                      <a:lnTo>
                        <a:pt x="89" y="27"/>
                      </a:lnTo>
                      <a:lnTo>
                        <a:pt x="87" y="31"/>
                      </a:lnTo>
                      <a:lnTo>
                        <a:pt x="83" y="39"/>
                      </a:lnTo>
                      <a:lnTo>
                        <a:pt x="75" y="43"/>
                      </a:lnTo>
                      <a:lnTo>
                        <a:pt x="71" y="44"/>
                      </a:lnTo>
                      <a:lnTo>
                        <a:pt x="67" y="44"/>
                      </a:lnTo>
                      <a:lnTo>
                        <a:pt x="22" y="44"/>
                      </a:lnTo>
                      <a:lnTo>
                        <a:pt x="22" y="44"/>
                      </a:lnTo>
                      <a:lnTo>
                        <a:pt x="18" y="44"/>
                      </a:lnTo>
                      <a:lnTo>
                        <a:pt x="13" y="43"/>
                      </a:lnTo>
                      <a:lnTo>
                        <a:pt x="7" y="39"/>
                      </a:lnTo>
                      <a:lnTo>
                        <a:pt x="1" y="31"/>
                      </a:lnTo>
                      <a:lnTo>
                        <a:pt x="0" y="27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22"/>
                      </a:lnTo>
                      <a:lnTo>
                        <a:pt x="0" y="18"/>
                      </a:lnTo>
                      <a:lnTo>
                        <a:pt x="1" y="15"/>
                      </a:lnTo>
                      <a:lnTo>
                        <a:pt x="7" y="7"/>
                      </a:lnTo>
                      <a:lnTo>
                        <a:pt x="13" y="3"/>
                      </a:lnTo>
                      <a:lnTo>
                        <a:pt x="18" y="1"/>
                      </a:lnTo>
                      <a:lnTo>
                        <a:pt x="22" y="0"/>
                      </a:lnTo>
                      <a:lnTo>
                        <a:pt x="67" y="0"/>
                      </a:lnTo>
                      <a:lnTo>
                        <a:pt x="67" y="0"/>
                      </a:lnTo>
                      <a:lnTo>
                        <a:pt x="71" y="1"/>
                      </a:lnTo>
                      <a:lnTo>
                        <a:pt x="75" y="3"/>
                      </a:lnTo>
                      <a:lnTo>
                        <a:pt x="83" y="7"/>
                      </a:lnTo>
                      <a:lnTo>
                        <a:pt x="87" y="15"/>
                      </a:lnTo>
                      <a:lnTo>
                        <a:pt x="89" y="18"/>
                      </a:lnTo>
                      <a:lnTo>
                        <a:pt x="89" y="22"/>
                      </a:lnTo>
                      <a:lnTo>
                        <a:pt x="89" y="2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PA-任意多边形 181">
                  <a:extLst>
                    <a:ext uri="{FF2B5EF4-FFF2-40B4-BE49-F238E27FC236}">
                      <a16:creationId xmlns:a16="http://schemas.microsoft.com/office/drawing/2014/main" id="{9BB9AE79-EF16-4A32-B332-6592EE299CC2}"/>
                    </a:ext>
                  </a:extLst>
                </p:cNvPr>
                <p:cNvSpPr/>
                <p:nvPr>
                  <p:custDataLst>
                    <p:tags r:id="rId73"/>
                  </p:custDataLst>
                </p:nvPr>
              </p:nvSpPr>
              <p:spPr bwMode="auto">
                <a:xfrm>
                  <a:off x="10371137" y="5918201"/>
                  <a:ext cx="53975" cy="244475"/>
                </a:xfrm>
                <a:custGeom>
                  <a:avLst/>
                  <a:gdLst>
                    <a:gd name="T0" fmla="*/ 0 w 34"/>
                    <a:gd name="T1" fmla="*/ 0 h 154"/>
                    <a:gd name="T2" fmla="*/ 34 w 34"/>
                    <a:gd name="T3" fmla="*/ 0 h 154"/>
                    <a:gd name="T4" fmla="*/ 34 w 34"/>
                    <a:gd name="T5" fmla="*/ 154 h 154"/>
                    <a:gd name="T6" fmla="*/ 0 w 34"/>
                    <a:gd name="T7" fmla="*/ 15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4" h="154">
                      <a:moveTo>
                        <a:pt x="0" y="0"/>
                      </a:moveTo>
                      <a:lnTo>
                        <a:pt x="34" y="0"/>
                      </a:lnTo>
                      <a:lnTo>
                        <a:pt x="34" y="154"/>
                      </a:lnTo>
                      <a:lnTo>
                        <a:pt x="0" y="154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PA-任意多边形 182">
                  <a:extLst>
                    <a:ext uri="{FF2B5EF4-FFF2-40B4-BE49-F238E27FC236}">
                      <a16:creationId xmlns:a16="http://schemas.microsoft.com/office/drawing/2014/main" id="{2712E0B9-984D-4A38-A3F5-6D1612AFB8CB}"/>
                    </a:ext>
                  </a:extLst>
                </p:cNvPr>
                <p:cNvSpPr/>
                <p:nvPr>
                  <p:custDataLst>
                    <p:tags r:id="rId74"/>
                  </p:custDataLst>
                </p:nvPr>
              </p:nvSpPr>
              <p:spPr bwMode="auto">
                <a:xfrm>
                  <a:off x="10302875" y="6126163"/>
                  <a:ext cx="41275" cy="36513"/>
                </a:xfrm>
                <a:custGeom>
                  <a:avLst/>
                  <a:gdLst>
                    <a:gd name="T0" fmla="*/ 26 w 26"/>
                    <a:gd name="T1" fmla="*/ 12 h 23"/>
                    <a:gd name="T2" fmla="*/ 26 w 26"/>
                    <a:gd name="T3" fmla="*/ 12 h 23"/>
                    <a:gd name="T4" fmla="*/ 24 w 26"/>
                    <a:gd name="T5" fmla="*/ 16 h 23"/>
                    <a:gd name="T6" fmla="*/ 23 w 26"/>
                    <a:gd name="T7" fmla="*/ 20 h 23"/>
                    <a:gd name="T8" fmla="*/ 18 w 26"/>
                    <a:gd name="T9" fmla="*/ 23 h 23"/>
                    <a:gd name="T10" fmla="*/ 14 w 26"/>
                    <a:gd name="T11" fmla="*/ 23 h 23"/>
                    <a:gd name="T12" fmla="*/ 14 w 26"/>
                    <a:gd name="T13" fmla="*/ 23 h 23"/>
                    <a:gd name="T14" fmla="*/ 8 w 26"/>
                    <a:gd name="T15" fmla="*/ 23 h 23"/>
                    <a:gd name="T16" fmla="*/ 5 w 26"/>
                    <a:gd name="T17" fmla="*/ 20 h 23"/>
                    <a:gd name="T18" fmla="*/ 2 w 26"/>
                    <a:gd name="T19" fmla="*/ 16 h 23"/>
                    <a:gd name="T20" fmla="*/ 0 w 26"/>
                    <a:gd name="T21" fmla="*/ 12 h 23"/>
                    <a:gd name="T22" fmla="*/ 0 w 26"/>
                    <a:gd name="T23" fmla="*/ 12 h 23"/>
                    <a:gd name="T24" fmla="*/ 2 w 26"/>
                    <a:gd name="T25" fmla="*/ 7 h 23"/>
                    <a:gd name="T26" fmla="*/ 5 w 26"/>
                    <a:gd name="T27" fmla="*/ 3 h 23"/>
                    <a:gd name="T28" fmla="*/ 8 w 26"/>
                    <a:gd name="T29" fmla="*/ 0 h 23"/>
                    <a:gd name="T30" fmla="*/ 14 w 26"/>
                    <a:gd name="T31" fmla="*/ 0 h 23"/>
                    <a:gd name="T32" fmla="*/ 14 w 26"/>
                    <a:gd name="T33" fmla="*/ 0 h 23"/>
                    <a:gd name="T34" fmla="*/ 18 w 26"/>
                    <a:gd name="T35" fmla="*/ 0 h 23"/>
                    <a:gd name="T36" fmla="*/ 23 w 26"/>
                    <a:gd name="T37" fmla="*/ 3 h 23"/>
                    <a:gd name="T38" fmla="*/ 24 w 26"/>
                    <a:gd name="T39" fmla="*/ 7 h 23"/>
                    <a:gd name="T40" fmla="*/ 26 w 26"/>
                    <a:gd name="T41" fmla="*/ 12 h 23"/>
                    <a:gd name="T42" fmla="*/ 26 w 26"/>
                    <a:gd name="T43" fmla="*/ 12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" h="23">
                      <a:moveTo>
                        <a:pt x="26" y="12"/>
                      </a:moveTo>
                      <a:lnTo>
                        <a:pt x="26" y="12"/>
                      </a:lnTo>
                      <a:lnTo>
                        <a:pt x="24" y="16"/>
                      </a:lnTo>
                      <a:lnTo>
                        <a:pt x="23" y="20"/>
                      </a:lnTo>
                      <a:lnTo>
                        <a:pt x="18" y="23"/>
                      </a:lnTo>
                      <a:lnTo>
                        <a:pt x="14" y="23"/>
                      </a:lnTo>
                      <a:lnTo>
                        <a:pt x="14" y="23"/>
                      </a:lnTo>
                      <a:lnTo>
                        <a:pt x="8" y="23"/>
                      </a:lnTo>
                      <a:lnTo>
                        <a:pt x="5" y="20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2"/>
                      </a:lnTo>
                      <a:lnTo>
                        <a:pt x="2" y="7"/>
                      </a:lnTo>
                      <a:lnTo>
                        <a:pt x="5" y="3"/>
                      </a:lnTo>
                      <a:lnTo>
                        <a:pt x="8" y="0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18" y="0"/>
                      </a:lnTo>
                      <a:lnTo>
                        <a:pt x="23" y="3"/>
                      </a:lnTo>
                      <a:lnTo>
                        <a:pt x="24" y="7"/>
                      </a:lnTo>
                      <a:lnTo>
                        <a:pt x="26" y="12"/>
                      </a:lnTo>
                      <a:lnTo>
                        <a:pt x="26" y="1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PA-任意多边形 183">
                  <a:extLst>
                    <a:ext uri="{FF2B5EF4-FFF2-40B4-BE49-F238E27FC236}">
                      <a16:creationId xmlns:a16="http://schemas.microsoft.com/office/drawing/2014/main" id="{F4437B18-3751-4FD9-9726-255B35B1C2A2}"/>
                    </a:ext>
                  </a:extLst>
                </p:cNvPr>
                <p:cNvSpPr/>
                <p:nvPr>
                  <p:custDataLst>
                    <p:tags r:id="rId75"/>
                  </p:custDataLst>
                </p:nvPr>
              </p:nvSpPr>
              <p:spPr bwMode="auto">
                <a:xfrm>
                  <a:off x="10166350" y="5918201"/>
                  <a:ext cx="212725" cy="277813"/>
                </a:xfrm>
                <a:custGeom>
                  <a:avLst/>
                  <a:gdLst>
                    <a:gd name="T0" fmla="*/ 0 w 134"/>
                    <a:gd name="T1" fmla="*/ 0 h 175"/>
                    <a:gd name="T2" fmla="*/ 134 w 134"/>
                    <a:gd name="T3" fmla="*/ 0 h 175"/>
                    <a:gd name="T4" fmla="*/ 134 w 134"/>
                    <a:gd name="T5" fmla="*/ 175 h 175"/>
                    <a:gd name="T6" fmla="*/ 0 w 134"/>
                    <a:gd name="T7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4" h="175">
                      <a:moveTo>
                        <a:pt x="0" y="0"/>
                      </a:moveTo>
                      <a:lnTo>
                        <a:pt x="134" y="0"/>
                      </a:lnTo>
                      <a:lnTo>
                        <a:pt x="134" y="175"/>
                      </a:lnTo>
                      <a:lnTo>
                        <a:pt x="0" y="175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PA-Line 184">
                  <a:extLst>
                    <a:ext uri="{FF2B5EF4-FFF2-40B4-BE49-F238E27FC236}">
                      <a16:creationId xmlns:a16="http://schemas.microsoft.com/office/drawing/2014/main" id="{4418DAA9-645D-495A-84CA-37B411AA41AF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76"/>
                  </p:custDataLst>
                </p:nvPr>
              </p:nvSpPr>
              <p:spPr bwMode="auto">
                <a:xfrm>
                  <a:off x="10298112" y="5411788"/>
                  <a:ext cx="33020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PA-Line 185">
                  <a:extLst>
                    <a:ext uri="{FF2B5EF4-FFF2-40B4-BE49-F238E27FC236}">
                      <a16:creationId xmlns:a16="http://schemas.microsoft.com/office/drawing/2014/main" id="{6BCFEAC7-A8A4-4C55-AE9E-F9E270DB5D18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77"/>
                  </p:custDataLst>
                </p:nvPr>
              </p:nvSpPr>
              <p:spPr bwMode="auto">
                <a:xfrm>
                  <a:off x="10298112" y="5470526"/>
                  <a:ext cx="33020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8" name="PA-Line 186">
                  <a:extLst>
                    <a:ext uri="{FF2B5EF4-FFF2-40B4-BE49-F238E27FC236}">
                      <a16:creationId xmlns:a16="http://schemas.microsoft.com/office/drawing/2014/main" id="{5D7B8765-E7F7-486B-B83F-760576AB2AFF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78"/>
                  </p:custDataLst>
                </p:nvPr>
              </p:nvSpPr>
              <p:spPr bwMode="auto">
                <a:xfrm>
                  <a:off x="10298112" y="5529263"/>
                  <a:ext cx="33020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4" name="组合 53" hidden="1">
              <a:extLst>
                <a:ext uri="{FF2B5EF4-FFF2-40B4-BE49-F238E27FC236}">
                  <a16:creationId xmlns:a16="http://schemas.microsoft.com/office/drawing/2014/main" id="{5989CF02-9C40-439F-87B9-44260CC974AC}"/>
                </a:ext>
              </a:extLst>
            </p:cNvPr>
            <p:cNvGrpSpPr/>
            <p:nvPr/>
          </p:nvGrpSpPr>
          <p:grpSpPr>
            <a:xfrm>
              <a:off x="5775007" y="3811799"/>
              <a:ext cx="862800" cy="862800"/>
              <a:chOff x="5775007" y="3811799"/>
              <a:chExt cx="862800" cy="862800"/>
            </a:xfrm>
          </p:grpSpPr>
          <p:sp>
            <p:nvSpPr>
              <p:cNvPr id="107" name="PA-椭圆 87">
                <a:extLst>
                  <a:ext uri="{FF2B5EF4-FFF2-40B4-BE49-F238E27FC236}">
                    <a16:creationId xmlns:a16="http://schemas.microsoft.com/office/drawing/2014/main" id="{32F5BFBA-DF15-4656-896C-A9A10790BB9F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5775007" y="3811799"/>
                <a:ext cx="862800" cy="862800"/>
              </a:xfrm>
              <a:prstGeom prst="ellipse">
                <a:avLst/>
              </a:prstGeom>
              <a:solidFill>
                <a:srgbClr val="F3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08" name="Group 86">
                <a:extLst>
                  <a:ext uri="{FF2B5EF4-FFF2-40B4-BE49-F238E27FC236}">
                    <a16:creationId xmlns:a16="http://schemas.microsoft.com/office/drawing/2014/main" id="{D9CD6192-F61A-4880-B23C-D5EB299B4ED7}"/>
                  </a:ext>
                </a:extLst>
              </p:cNvPr>
              <p:cNvGrpSpPr/>
              <p:nvPr/>
            </p:nvGrpSpPr>
            <p:grpSpPr>
              <a:xfrm>
                <a:off x="5958498" y="4017308"/>
                <a:ext cx="495818" cy="451782"/>
                <a:chOff x="7245350" y="3721101"/>
                <a:chExt cx="965200" cy="879475"/>
              </a:xfrm>
            </p:grpSpPr>
            <p:sp>
              <p:nvSpPr>
                <p:cNvPr id="109" name="PA-Line 146">
                  <a:extLst>
                    <a:ext uri="{FF2B5EF4-FFF2-40B4-BE49-F238E27FC236}">
                      <a16:creationId xmlns:a16="http://schemas.microsoft.com/office/drawing/2014/main" id="{04CE1C08-53F3-4B75-B372-42B30276211D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50"/>
                  </p:custDataLst>
                </p:nvPr>
              </p:nvSpPr>
              <p:spPr bwMode="auto">
                <a:xfrm>
                  <a:off x="7816850" y="4206876"/>
                  <a:ext cx="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PA-任意多边形 147">
                  <a:extLst>
                    <a:ext uri="{FF2B5EF4-FFF2-40B4-BE49-F238E27FC236}">
                      <a16:creationId xmlns:a16="http://schemas.microsoft.com/office/drawing/2014/main" id="{032C590A-AE38-4D1A-BA49-EB238D90F964}"/>
                    </a:ext>
                  </a:extLst>
                </p:cNvPr>
                <p:cNvSpPr/>
                <p:nvPr>
                  <p:custDataLst>
                    <p:tags r:id="rId51"/>
                  </p:custDataLst>
                </p:nvPr>
              </p:nvSpPr>
              <p:spPr bwMode="auto">
                <a:xfrm>
                  <a:off x="7332662" y="3721101"/>
                  <a:ext cx="598487" cy="598488"/>
                </a:xfrm>
                <a:custGeom>
                  <a:avLst/>
                  <a:gdLst>
                    <a:gd name="T0" fmla="*/ 322 w 377"/>
                    <a:gd name="T1" fmla="*/ 57 h 377"/>
                    <a:gd name="T2" fmla="*/ 292 w 377"/>
                    <a:gd name="T3" fmla="*/ 33 h 377"/>
                    <a:gd name="T4" fmla="*/ 259 w 377"/>
                    <a:gd name="T5" fmla="*/ 15 h 377"/>
                    <a:gd name="T6" fmla="*/ 225 w 377"/>
                    <a:gd name="T7" fmla="*/ 5 h 377"/>
                    <a:gd name="T8" fmla="*/ 188 w 377"/>
                    <a:gd name="T9" fmla="*/ 0 h 377"/>
                    <a:gd name="T10" fmla="*/ 169 w 377"/>
                    <a:gd name="T11" fmla="*/ 2 h 377"/>
                    <a:gd name="T12" fmla="*/ 133 w 377"/>
                    <a:gd name="T13" fmla="*/ 9 h 377"/>
                    <a:gd name="T14" fmla="*/ 99 w 377"/>
                    <a:gd name="T15" fmla="*/ 23 h 377"/>
                    <a:gd name="T16" fmla="*/ 68 w 377"/>
                    <a:gd name="T17" fmla="*/ 43 h 377"/>
                    <a:gd name="T18" fmla="*/ 55 w 377"/>
                    <a:gd name="T19" fmla="*/ 57 h 377"/>
                    <a:gd name="T20" fmla="*/ 31 w 377"/>
                    <a:gd name="T21" fmla="*/ 85 h 377"/>
                    <a:gd name="T22" fmla="*/ 13 w 377"/>
                    <a:gd name="T23" fmla="*/ 118 h 377"/>
                    <a:gd name="T24" fmla="*/ 3 w 377"/>
                    <a:gd name="T25" fmla="*/ 153 h 377"/>
                    <a:gd name="T26" fmla="*/ 0 w 377"/>
                    <a:gd name="T27" fmla="*/ 189 h 377"/>
                    <a:gd name="T28" fmla="*/ 1 w 377"/>
                    <a:gd name="T29" fmla="*/ 208 h 377"/>
                    <a:gd name="T30" fmla="*/ 9 w 377"/>
                    <a:gd name="T31" fmla="*/ 245 h 377"/>
                    <a:gd name="T32" fmla="*/ 22 w 377"/>
                    <a:gd name="T33" fmla="*/ 279 h 377"/>
                    <a:gd name="T34" fmla="*/ 43 w 377"/>
                    <a:gd name="T35" fmla="*/ 309 h 377"/>
                    <a:gd name="T36" fmla="*/ 68 w 377"/>
                    <a:gd name="T37" fmla="*/ 334 h 377"/>
                    <a:gd name="T38" fmla="*/ 98 w 377"/>
                    <a:gd name="T39" fmla="*/ 355 h 377"/>
                    <a:gd name="T40" fmla="*/ 132 w 377"/>
                    <a:gd name="T41" fmla="*/ 370 h 377"/>
                    <a:gd name="T42" fmla="*/ 169 w 377"/>
                    <a:gd name="T43" fmla="*/ 377 h 377"/>
                    <a:gd name="T44" fmla="*/ 188 w 377"/>
                    <a:gd name="T45" fmla="*/ 377 h 377"/>
                    <a:gd name="T46" fmla="*/ 225 w 377"/>
                    <a:gd name="T47" fmla="*/ 374 h 377"/>
                    <a:gd name="T48" fmla="*/ 261 w 377"/>
                    <a:gd name="T49" fmla="*/ 364 h 377"/>
                    <a:gd name="T50" fmla="*/ 292 w 377"/>
                    <a:gd name="T51" fmla="*/ 346 h 377"/>
                    <a:gd name="T52" fmla="*/ 322 w 377"/>
                    <a:gd name="T53" fmla="*/ 322 h 377"/>
                    <a:gd name="T54" fmla="*/ 334 w 377"/>
                    <a:gd name="T55" fmla="*/ 309 h 377"/>
                    <a:gd name="T56" fmla="*/ 354 w 377"/>
                    <a:gd name="T57" fmla="*/ 278 h 377"/>
                    <a:gd name="T58" fmla="*/ 368 w 377"/>
                    <a:gd name="T59" fmla="*/ 244 h 377"/>
                    <a:gd name="T60" fmla="*/ 375 w 377"/>
                    <a:gd name="T61" fmla="*/ 208 h 377"/>
                    <a:gd name="T62" fmla="*/ 377 w 377"/>
                    <a:gd name="T63" fmla="*/ 189 h 377"/>
                    <a:gd name="T64" fmla="*/ 372 w 377"/>
                    <a:gd name="T65" fmla="*/ 152 h 377"/>
                    <a:gd name="T66" fmla="*/ 362 w 377"/>
                    <a:gd name="T67" fmla="*/ 118 h 377"/>
                    <a:gd name="T68" fmla="*/ 345 w 377"/>
                    <a:gd name="T69" fmla="*/ 85 h 377"/>
                    <a:gd name="T70" fmla="*/ 322 w 377"/>
                    <a:gd name="T71" fmla="*/ 57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77" h="377">
                      <a:moveTo>
                        <a:pt x="322" y="57"/>
                      </a:moveTo>
                      <a:lnTo>
                        <a:pt x="322" y="57"/>
                      </a:lnTo>
                      <a:lnTo>
                        <a:pt x="307" y="43"/>
                      </a:lnTo>
                      <a:lnTo>
                        <a:pt x="292" y="33"/>
                      </a:lnTo>
                      <a:lnTo>
                        <a:pt x="277" y="23"/>
                      </a:lnTo>
                      <a:lnTo>
                        <a:pt x="259" y="15"/>
                      </a:lnTo>
                      <a:lnTo>
                        <a:pt x="243" y="9"/>
                      </a:lnTo>
                      <a:lnTo>
                        <a:pt x="225" y="5"/>
                      </a:lnTo>
                      <a:lnTo>
                        <a:pt x="206" y="2"/>
                      </a:lnTo>
                      <a:lnTo>
                        <a:pt x="188" y="0"/>
                      </a:lnTo>
                      <a:lnTo>
                        <a:pt x="188" y="0"/>
                      </a:lnTo>
                      <a:lnTo>
                        <a:pt x="169" y="2"/>
                      </a:lnTo>
                      <a:lnTo>
                        <a:pt x="151" y="5"/>
                      </a:lnTo>
                      <a:lnTo>
                        <a:pt x="133" y="9"/>
                      </a:lnTo>
                      <a:lnTo>
                        <a:pt x="116" y="15"/>
                      </a:lnTo>
                      <a:lnTo>
                        <a:pt x="99" y="23"/>
                      </a:lnTo>
                      <a:lnTo>
                        <a:pt x="83" y="33"/>
                      </a:lnTo>
                      <a:lnTo>
                        <a:pt x="68" y="43"/>
                      </a:lnTo>
                      <a:lnTo>
                        <a:pt x="55" y="57"/>
                      </a:lnTo>
                      <a:lnTo>
                        <a:pt x="55" y="57"/>
                      </a:lnTo>
                      <a:lnTo>
                        <a:pt x="41" y="70"/>
                      </a:lnTo>
                      <a:lnTo>
                        <a:pt x="31" y="85"/>
                      </a:lnTo>
                      <a:lnTo>
                        <a:pt x="22" y="101"/>
                      </a:lnTo>
                      <a:lnTo>
                        <a:pt x="13" y="118"/>
                      </a:lnTo>
                      <a:lnTo>
                        <a:pt x="7" y="135"/>
                      </a:lnTo>
                      <a:lnTo>
                        <a:pt x="3" y="153"/>
                      </a:lnTo>
                      <a:lnTo>
                        <a:pt x="0" y="171"/>
                      </a:lnTo>
                      <a:lnTo>
                        <a:pt x="0" y="189"/>
                      </a:lnTo>
                      <a:lnTo>
                        <a:pt x="0" y="189"/>
                      </a:lnTo>
                      <a:lnTo>
                        <a:pt x="1" y="208"/>
                      </a:lnTo>
                      <a:lnTo>
                        <a:pt x="3" y="227"/>
                      </a:lnTo>
                      <a:lnTo>
                        <a:pt x="9" y="245"/>
                      </a:lnTo>
                      <a:lnTo>
                        <a:pt x="15" y="263"/>
                      </a:lnTo>
                      <a:lnTo>
                        <a:pt x="22" y="279"/>
                      </a:lnTo>
                      <a:lnTo>
                        <a:pt x="33" y="294"/>
                      </a:lnTo>
                      <a:lnTo>
                        <a:pt x="43" y="309"/>
                      </a:lnTo>
                      <a:lnTo>
                        <a:pt x="55" y="322"/>
                      </a:lnTo>
                      <a:lnTo>
                        <a:pt x="68" y="334"/>
                      </a:lnTo>
                      <a:lnTo>
                        <a:pt x="83" y="346"/>
                      </a:lnTo>
                      <a:lnTo>
                        <a:pt x="98" y="355"/>
                      </a:lnTo>
                      <a:lnTo>
                        <a:pt x="116" y="362"/>
                      </a:lnTo>
                      <a:lnTo>
                        <a:pt x="132" y="370"/>
                      </a:lnTo>
                      <a:lnTo>
                        <a:pt x="150" y="374"/>
                      </a:lnTo>
                      <a:lnTo>
                        <a:pt x="169" y="377"/>
                      </a:lnTo>
                      <a:lnTo>
                        <a:pt x="188" y="377"/>
                      </a:lnTo>
                      <a:lnTo>
                        <a:pt x="188" y="377"/>
                      </a:lnTo>
                      <a:lnTo>
                        <a:pt x="208" y="377"/>
                      </a:lnTo>
                      <a:lnTo>
                        <a:pt x="225" y="374"/>
                      </a:lnTo>
                      <a:lnTo>
                        <a:pt x="243" y="370"/>
                      </a:lnTo>
                      <a:lnTo>
                        <a:pt x="261" y="364"/>
                      </a:lnTo>
                      <a:lnTo>
                        <a:pt x="277" y="355"/>
                      </a:lnTo>
                      <a:lnTo>
                        <a:pt x="292" y="346"/>
                      </a:lnTo>
                      <a:lnTo>
                        <a:pt x="308" y="334"/>
                      </a:lnTo>
                      <a:lnTo>
                        <a:pt x="322" y="322"/>
                      </a:lnTo>
                      <a:lnTo>
                        <a:pt x="322" y="322"/>
                      </a:lnTo>
                      <a:lnTo>
                        <a:pt x="334" y="309"/>
                      </a:lnTo>
                      <a:lnTo>
                        <a:pt x="345" y="294"/>
                      </a:lnTo>
                      <a:lnTo>
                        <a:pt x="354" y="278"/>
                      </a:lnTo>
                      <a:lnTo>
                        <a:pt x="362" y="261"/>
                      </a:lnTo>
                      <a:lnTo>
                        <a:pt x="368" y="244"/>
                      </a:lnTo>
                      <a:lnTo>
                        <a:pt x="372" y="226"/>
                      </a:lnTo>
                      <a:lnTo>
                        <a:pt x="375" y="208"/>
                      </a:lnTo>
                      <a:lnTo>
                        <a:pt x="377" y="189"/>
                      </a:lnTo>
                      <a:lnTo>
                        <a:pt x="377" y="189"/>
                      </a:lnTo>
                      <a:lnTo>
                        <a:pt x="375" y="171"/>
                      </a:lnTo>
                      <a:lnTo>
                        <a:pt x="372" y="152"/>
                      </a:lnTo>
                      <a:lnTo>
                        <a:pt x="368" y="134"/>
                      </a:lnTo>
                      <a:lnTo>
                        <a:pt x="362" y="118"/>
                      </a:lnTo>
                      <a:lnTo>
                        <a:pt x="354" y="101"/>
                      </a:lnTo>
                      <a:lnTo>
                        <a:pt x="345" y="85"/>
                      </a:lnTo>
                      <a:lnTo>
                        <a:pt x="334" y="70"/>
                      </a:lnTo>
                      <a:lnTo>
                        <a:pt x="322" y="57"/>
                      </a:lnTo>
                      <a:lnTo>
                        <a:pt x="322" y="5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PA-任意多边形 148">
                  <a:extLst>
                    <a:ext uri="{FF2B5EF4-FFF2-40B4-BE49-F238E27FC236}">
                      <a16:creationId xmlns:a16="http://schemas.microsoft.com/office/drawing/2014/main" id="{101FEDC5-5395-45E3-8017-AAA5489C9172}"/>
                    </a:ext>
                  </a:extLst>
                </p:cNvPr>
                <p:cNvSpPr/>
                <p:nvPr>
                  <p:custDataLst>
                    <p:tags r:id="rId52"/>
                  </p:custDataLst>
                </p:nvPr>
              </p:nvSpPr>
              <p:spPr bwMode="auto">
                <a:xfrm>
                  <a:off x="7388225" y="3778251"/>
                  <a:ext cx="485775" cy="487363"/>
                </a:xfrm>
                <a:custGeom>
                  <a:avLst/>
                  <a:gdLst>
                    <a:gd name="T0" fmla="*/ 261 w 306"/>
                    <a:gd name="T1" fmla="*/ 261 h 307"/>
                    <a:gd name="T2" fmla="*/ 238 w 306"/>
                    <a:gd name="T3" fmla="*/ 280 h 307"/>
                    <a:gd name="T4" fmla="*/ 211 w 306"/>
                    <a:gd name="T5" fmla="*/ 295 h 307"/>
                    <a:gd name="T6" fmla="*/ 183 w 306"/>
                    <a:gd name="T7" fmla="*/ 304 h 307"/>
                    <a:gd name="T8" fmla="*/ 153 w 306"/>
                    <a:gd name="T9" fmla="*/ 307 h 307"/>
                    <a:gd name="T10" fmla="*/ 137 w 306"/>
                    <a:gd name="T11" fmla="*/ 306 h 307"/>
                    <a:gd name="T12" fmla="*/ 107 w 306"/>
                    <a:gd name="T13" fmla="*/ 300 h 307"/>
                    <a:gd name="T14" fmla="*/ 81 w 306"/>
                    <a:gd name="T15" fmla="*/ 288 h 307"/>
                    <a:gd name="T16" fmla="*/ 55 w 306"/>
                    <a:gd name="T17" fmla="*/ 271 h 307"/>
                    <a:gd name="T18" fmla="*/ 35 w 306"/>
                    <a:gd name="T19" fmla="*/ 251 h 307"/>
                    <a:gd name="T20" fmla="*/ 18 w 306"/>
                    <a:gd name="T21" fmla="*/ 227 h 307"/>
                    <a:gd name="T22" fmla="*/ 6 w 306"/>
                    <a:gd name="T23" fmla="*/ 199 h 307"/>
                    <a:gd name="T24" fmla="*/ 0 w 306"/>
                    <a:gd name="T25" fmla="*/ 169 h 307"/>
                    <a:gd name="T26" fmla="*/ 0 w 306"/>
                    <a:gd name="T27" fmla="*/ 153 h 307"/>
                    <a:gd name="T28" fmla="*/ 3 w 306"/>
                    <a:gd name="T29" fmla="*/ 123 h 307"/>
                    <a:gd name="T30" fmla="*/ 11 w 306"/>
                    <a:gd name="T31" fmla="*/ 95 h 307"/>
                    <a:gd name="T32" fmla="*/ 26 w 306"/>
                    <a:gd name="T33" fmla="*/ 68 h 307"/>
                    <a:gd name="T34" fmla="*/ 45 w 306"/>
                    <a:gd name="T35" fmla="*/ 45 h 307"/>
                    <a:gd name="T36" fmla="*/ 55 w 306"/>
                    <a:gd name="T37" fmla="*/ 36 h 307"/>
                    <a:gd name="T38" fmla="*/ 81 w 306"/>
                    <a:gd name="T39" fmla="*/ 18 h 307"/>
                    <a:gd name="T40" fmla="*/ 109 w 306"/>
                    <a:gd name="T41" fmla="*/ 7 h 307"/>
                    <a:gd name="T42" fmla="*/ 138 w 306"/>
                    <a:gd name="T43" fmla="*/ 2 h 307"/>
                    <a:gd name="T44" fmla="*/ 153 w 306"/>
                    <a:gd name="T45" fmla="*/ 0 h 307"/>
                    <a:gd name="T46" fmla="*/ 183 w 306"/>
                    <a:gd name="T47" fmla="*/ 3 h 307"/>
                    <a:gd name="T48" fmla="*/ 211 w 306"/>
                    <a:gd name="T49" fmla="*/ 12 h 307"/>
                    <a:gd name="T50" fmla="*/ 238 w 306"/>
                    <a:gd name="T51" fmla="*/ 25 h 307"/>
                    <a:gd name="T52" fmla="*/ 261 w 306"/>
                    <a:gd name="T53" fmla="*/ 45 h 307"/>
                    <a:gd name="T54" fmla="*/ 272 w 306"/>
                    <a:gd name="T55" fmla="*/ 56 h 307"/>
                    <a:gd name="T56" fmla="*/ 288 w 306"/>
                    <a:gd name="T57" fmla="*/ 82 h 307"/>
                    <a:gd name="T58" fmla="*/ 300 w 306"/>
                    <a:gd name="T59" fmla="*/ 108 h 307"/>
                    <a:gd name="T60" fmla="*/ 306 w 306"/>
                    <a:gd name="T61" fmla="*/ 138 h 307"/>
                    <a:gd name="T62" fmla="*/ 306 w 306"/>
                    <a:gd name="T63" fmla="*/ 153 h 307"/>
                    <a:gd name="T64" fmla="*/ 303 w 306"/>
                    <a:gd name="T65" fmla="*/ 184 h 307"/>
                    <a:gd name="T66" fmla="*/ 294 w 306"/>
                    <a:gd name="T67" fmla="*/ 212 h 307"/>
                    <a:gd name="T68" fmla="*/ 281 w 306"/>
                    <a:gd name="T69" fmla="*/ 237 h 307"/>
                    <a:gd name="T70" fmla="*/ 261 w 306"/>
                    <a:gd name="T71" fmla="*/ 261 h 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06" h="307">
                      <a:moveTo>
                        <a:pt x="261" y="261"/>
                      </a:moveTo>
                      <a:lnTo>
                        <a:pt x="261" y="261"/>
                      </a:lnTo>
                      <a:lnTo>
                        <a:pt x="250" y="271"/>
                      </a:lnTo>
                      <a:lnTo>
                        <a:pt x="238" y="280"/>
                      </a:lnTo>
                      <a:lnTo>
                        <a:pt x="226" y="288"/>
                      </a:lnTo>
                      <a:lnTo>
                        <a:pt x="211" y="295"/>
                      </a:lnTo>
                      <a:lnTo>
                        <a:pt x="198" y="300"/>
                      </a:lnTo>
                      <a:lnTo>
                        <a:pt x="183" y="304"/>
                      </a:lnTo>
                      <a:lnTo>
                        <a:pt x="168" y="306"/>
                      </a:lnTo>
                      <a:lnTo>
                        <a:pt x="153" y="307"/>
                      </a:lnTo>
                      <a:lnTo>
                        <a:pt x="153" y="307"/>
                      </a:lnTo>
                      <a:lnTo>
                        <a:pt x="137" y="306"/>
                      </a:lnTo>
                      <a:lnTo>
                        <a:pt x="122" y="304"/>
                      </a:lnTo>
                      <a:lnTo>
                        <a:pt x="107" y="300"/>
                      </a:lnTo>
                      <a:lnTo>
                        <a:pt x="94" y="295"/>
                      </a:lnTo>
                      <a:lnTo>
                        <a:pt x="81" y="288"/>
                      </a:lnTo>
                      <a:lnTo>
                        <a:pt x="67" y="280"/>
                      </a:lnTo>
                      <a:lnTo>
                        <a:pt x="55" y="271"/>
                      </a:lnTo>
                      <a:lnTo>
                        <a:pt x="45" y="261"/>
                      </a:lnTo>
                      <a:lnTo>
                        <a:pt x="35" y="251"/>
                      </a:lnTo>
                      <a:lnTo>
                        <a:pt x="26" y="239"/>
                      </a:lnTo>
                      <a:lnTo>
                        <a:pt x="18" y="227"/>
                      </a:lnTo>
                      <a:lnTo>
                        <a:pt x="12" y="214"/>
                      </a:lnTo>
                      <a:lnTo>
                        <a:pt x="6" y="199"/>
                      </a:lnTo>
                      <a:lnTo>
                        <a:pt x="3" y="184"/>
                      </a:lnTo>
                      <a:lnTo>
                        <a:pt x="0" y="169"/>
                      </a:lnTo>
                      <a:lnTo>
                        <a:pt x="0" y="153"/>
                      </a:lnTo>
                      <a:lnTo>
                        <a:pt x="0" y="153"/>
                      </a:lnTo>
                      <a:lnTo>
                        <a:pt x="0" y="138"/>
                      </a:lnTo>
                      <a:lnTo>
                        <a:pt x="3" y="123"/>
                      </a:lnTo>
                      <a:lnTo>
                        <a:pt x="6" y="108"/>
                      </a:lnTo>
                      <a:lnTo>
                        <a:pt x="11" y="95"/>
                      </a:lnTo>
                      <a:lnTo>
                        <a:pt x="18" y="82"/>
                      </a:lnTo>
                      <a:lnTo>
                        <a:pt x="26" y="68"/>
                      </a:lnTo>
                      <a:lnTo>
                        <a:pt x="35" y="56"/>
                      </a:lnTo>
                      <a:lnTo>
                        <a:pt x="45" y="45"/>
                      </a:lnTo>
                      <a:lnTo>
                        <a:pt x="45" y="45"/>
                      </a:lnTo>
                      <a:lnTo>
                        <a:pt x="55" y="36"/>
                      </a:lnTo>
                      <a:lnTo>
                        <a:pt x="69" y="25"/>
                      </a:lnTo>
                      <a:lnTo>
                        <a:pt x="81" y="18"/>
                      </a:lnTo>
                      <a:lnTo>
                        <a:pt x="94" y="12"/>
                      </a:lnTo>
                      <a:lnTo>
                        <a:pt x="109" y="7"/>
                      </a:lnTo>
                      <a:lnTo>
                        <a:pt x="124" y="3"/>
                      </a:lnTo>
                      <a:lnTo>
                        <a:pt x="138" y="2"/>
                      </a:lnTo>
                      <a:lnTo>
                        <a:pt x="153" y="0"/>
                      </a:lnTo>
                      <a:lnTo>
                        <a:pt x="153" y="0"/>
                      </a:lnTo>
                      <a:lnTo>
                        <a:pt x="168" y="2"/>
                      </a:lnTo>
                      <a:lnTo>
                        <a:pt x="183" y="3"/>
                      </a:lnTo>
                      <a:lnTo>
                        <a:pt x="198" y="6"/>
                      </a:lnTo>
                      <a:lnTo>
                        <a:pt x="211" y="12"/>
                      </a:lnTo>
                      <a:lnTo>
                        <a:pt x="224" y="18"/>
                      </a:lnTo>
                      <a:lnTo>
                        <a:pt x="238" y="25"/>
                      </a:lnTo>
                      <a:lnTo>
                        <a:pt x="250" y="34"/>
                      </a:lnTo>
                      <a:lnTo>
                        <a:pt x="261" y="45"/>
                      </a:lnTo>
                      <a:lnTo>
                        <a:pt x="261" y="45"/>
                      </a:lnTo>
                      <a:lnTo>
                        <a:pt x="272" y="56"/>
                      </a:lnTo>
                      <a:lnTo>
                        <a:pt x="281" y="68"/>
                      </a:lnTo>
                      <a:lnTo>
                        <a:pt x="288" y="82"/>
                      </a:lnTo>
                      <a:lnTo>
                        <a:pt x="294" y="95"/>
                      </a:lnTo>
                      <a:lnTo>
                        <a:pt x="300" y="108"/>
                      </a:lnTo>
                      <a:lnTo>
                        <a:pt x="303" y="123"/>
                      </a:lnTo>
                      <a:lnTo>
                        <a:pt x="306" y="138"/>
                      </a:lnTo>
                      <a:lnTo>
                        <a:pt x="306" y="153"/>
                      </a:lnTo>
                      <a:lnTo>
                        <a:pt x="306" y="153"/>
                      </a:lnTo>
                      <a:lnTo>
                        <a:pt x="306" y="169"/>
                      </a:lnTo>
                      <a:lnTo>
                        <a:pt x="303" y="184"/>
                      </a:lnTo>
                      <a:lnTo>
                        <a:pt x="300" y="197"/>
                      </a:lnTo>
                      <a:lnTo>
                        <a:pt x="294" y="212"/>
                      </a:lnTo>
                      <a:lnTo>
                        <a:pt x="288" y="225"/>
                      </a:lnTo>
                      <a:lnTo>
                        <a:pt x="281" y="237"/>
                      </a:lnTo>
                      <a:lnTo>
                        <a:pt x="272" y="251"/>
                      </a:lnTo>
                      <a:lnTo>
                        <a:pt x="261" y="261"/>
                      </a:lnTo>
                      <a:lnTo>
                        <a:pt x="261" y="26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PA-任意多边形 149">
                  <a:extLst>
                    <a:ext uri="{FF2B5EF4-FFF2-40B4-BE49-F238E27FC236}">
                      <a16:creationId xmlns:a16="http://schemas.microsoft.com/office/drawing/2014/main" id="{E29757D3-4C5D-4C7D-A1CC-AB65838B4BD5}"/>
                    </a:ext>
                  </a:extLst>
                </p:cNvPr>
                <p:cNvSpPr/>
                <p:nvPr>
                  <p:custDataLst>
                    <p:tags r:id="rId53"/>
                  </p:custDataLst>
                </p:nvPr>
              </p:nvSpPr>
              <p:spPr bwMode="auto">
                <a:xfrm>
                  <a:off x="7815262" y="4203701"/>
                  <a:ext cx="88900" cy="92075"/>
                </a:xfrm>
                <a:custGeom>
                  <a:avLst/>
                  <a:gdLst>
                    <a:gd name="T0" fmla="*/ 56 w 56"/>
                    <a:gd name="T1" fmla="*/ 24 h 58"/>
                    <a:gd name="T2" fmla="*/ 56 w 56"/>
                    <a:gd name="T3" fmla="*/ 24 h 58"/>
                    <a:gd name="T4" fmla="*/ 33 w 56"/>
                    <a:gd name="T5" fmla="*/ 0 h 58"/>
                    <a:gd name="T6" fmla="*/ 33 w 56"/>
                    <a:gd name="T7" fmla="*/ 0 h 58"/>
                    <a:gd name="T8" fmla="*/ 18 w 56"/>
                    <a:gd name="T9" fmla="*/ 18 h 58"/>
                    <a:gd name="T10" fmla="*/ 18 w 56"/>
                    <a:gd name="T11" fmla="*/ 18 h 58"/>
                    <a:gd name="T12" fmla="*/ 0 w 56"/>
                    <a:gd name="T13" fmla="*/ 35 h 58"/>
                    <a:gd name="T14" fmla="*/ 0 w 56"/>
                    <a:gd name="T15" fmla="*/ 35 h 58"/>
                    <a:gd name="T16" fmla="*/ 24 w 56"/>
                    <a:gd name="T1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58">
                      <a:moveTo>
                        <a:pt x="56" y="24"/>
                      </a:moveTo>
                      <a:lnTo>
                        <a:pt x="56" y="24"/>
                      </a:lnTo>
                      <a:lnTo>
                        <a:pt x="33" y="0"/>
                      </a:lnTo>
                      <a:lnTo>
                        <a:pt x="33" y="0"/>
                      </a:lnTo>
                      <a:lnTo>
                        <a:pt x="18" y="18"/>
                      </a:lnTo>
                      <a:lnTo>
                        <a:pt x="18" y="18"/>
                      </a:lnTo>
                      <a:lnTo>
                        <a:pt x="0" y="35"/>
                      </a:lnTo>
                      <a:lnTo>
                        <a:pt x="0" y="35"/>
                      </a:lnTo>
                      <a:lnTo>
                        <a:pt x="24" y="58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PA-任意多边形 150">
                  <a:extLst>
                    <a:ext uri="{FF2B5EF4-FFF2-40B4-BE49-F238E27FC236}">
                      <a16:creationId xmlns:a16="http://schemas.microsoft.com/office/drawing/2014/main" id="{CE9671F0-0AF5-4AAB-A0C0-57898C54CD31}"/>
                    </a:ext>
                  </a:extLst>
                </p:cNvPr>
                <p:cNvSpPr/>
                <p:nvPr>
                  <p:custDataLst>
                    <p:tags r:id="rId54"/>
                  </p:custDataLst>
                </p:nvPr>
              </p:nvSpPr>
              <p:spPr bwMode="auto">
                <a:xfrm>
                  <a:off x="7834312" y="4222751"/>
                  <a:ext cx="355600" cy="355600"/>
                </a:xfrm>
                <a:custGeom>
                  <a:avLst/>
                  <a:gdLst>
                    <a:gd name="T0" fmla="*/ 224 w 224"/>
                    <a:gd name="T1" fmla="*/ 171 h 224"/>
                    <a:gd name="T2" fmla="*/ 169 w 224"/>
                    <a:gd name="T3" fmla="*/ 224 h 224"/>
                    <a:gd name="T4" fmla="*/ 0 w 224"/>
                    <a:gd name="T5" fmla="*/ 55 h 224"/>
                    <a:gd name="T6" fmla="*/ 53 w 224"/>
                    <a:gd name="T7" fmla="*/ 0 h 224"/>
                    <a:gd name="T8" fmla="*/ 224 w 224"/>
                    <a:gd name="T9" fmla="*/ 171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4" h="224">
                      <a:moveTo>
                        <a:pt x="224" y="171"/>
                      </a:moveTo>
                      <a:lnTo>
                        <a:pt x="169" y="224"/>
                      </a:lnTo>
                      <a:lnTo>
                        <a:pt x="0" y="55"/>
                      </a:lnTo>
                      <a:lnTo>
                        <a:pt x="53" y="0"/>
                      </a:lnTo>
                      <a:lnTo>
                        <a:pt x="224" y="171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PA-任意多边形 151">
                  <a:extLst>
                    <a:ext uri="{FF2B5EF4-FFF2-40B4-BE49-F238E27FC236}">
                      <a16:creationId xmlns:a16="http://schemas.microsoft.com/office/drawing/2014/main" id="{AB5BA0C1-203B-4ED4-A7F9-0FB5D6421B14}"/>
                    </a:ext>
                  </a:extLst>
                </p:cNvPr>
                <p:cNvSpPr/>
                <p:nvPr>
                  <p:custDataLst>
                    <p:tags r:id="rId55"/>
                  </p:custDataLst>
                </p:nvPr>
              </p:nvSpPr>
              <p:spPr bwMode="auto">
                <a:xfrm>
                  <a:off x="7834312" y="4222751"/>
                  <a:ext cx="117475" cy="117475"/>
                </a:xfrm>
                <a:custGeom>
                  <a:avLst/>
                  <a:gdLst>
                    <a:gd name="T0" fmla="*/ 74 w 74"/>
                    <a:gd name="T1" fmla="*/ 20 h 74"/>
                    <a:gd name="T2" fmla="*/ 19 w 74"/>
                    <a:gd name="T3" fmla="*/ 74 h 74"/>
                    <a:gd name="T4" fmla="*/ 0 w 74"/>
                    <a:gd name="T5" fmla="*/ 55 h 74"/>
                    <a:gd name="T6" fmla="*/ 53 w 74"/>
                    <a:gd name="T7" fmla="*/ 0 h 74"/>
                    <a:gd name="T8" fmla="*/ 74 w 74"/>
                    <a:gd name="T9" fmla="*/ 2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74">
                      <a:moveTo>
                        <a:pt x="74" y="20"/>
                      </a:moveTo>
                      <a:lnTo>
                        <a:pt x="19" y="74"/>
                      </a:lnTo>
                      <a:lnTo>
                        <a:pt x="0" y="55"/>
                      </a:lnTo>
                      <a:lnTo>
                        <a:pt x="53" y="0"/>
                      </a:lnTo>
                      <a:lnTo>
                        <a:pt x="74" y="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PA-任意多边形 152">
                  <a:extLst>
                    <a:ext uri="{FF2B5EF4-FFF2-40B4-BE49-F238E27FC236}">
                      <a16:creationId xmlns:a16="http://schemas.microsoft.com/office/drawing/2014/main" id="{D57776EC-EE47-45F8-80E3-2E7321B086A0}"/>
                    </a:ext>
                  </a:extLst>
                </p:cNvPr>
                <p:cNvSpPr/>
                <p:nvPr>
                  <p:custDataLst>
                    <p:tags r:id="rId56"/>
                  </p:custDataLst>
                </p:nvPr>
              </p:nvSpPr>
              <p:spPr bwMode="auto">
                <a:xfrm>
                  <a:off x="8102600" y="4494213"/>
                  <a:ext cx="107950" cy="106363"/>
                </a:xfrm>
                <a:custGeom>
                  <a:avLst/>
                  <a:gdLst>
                    <a:gd name="T0" fmla="*/ 68 w 68"/>
                    <a:gd name="T1" fmla="*/ 12 h 67"/>
                    <a:gd name="T2" fmla="*/ 68 w 68"/>
                    <a:gd name="T3" fmla="*/ 12 h 67"/>
                    <a:gd name="T4" fmla="*/ 67 w 68"/>
                    <a:gd name="T5" fmla="*/ 24 h 67"/>
                    <a:gd name="T6" fmla="*/ 64 w 68"/>
                    <a:gd name="T7" fmla="*/ 34 h 67"/>
                    <a:gd name="T8" fmla="*/ 58 w 68"/>
                    <a:gd name="T9" fmla="*/ 43 h 67"/>
                    <a:gd name="T10" fmla="*/ 52 w 68"/>
                    <a:gd name="T11" fmla="*/ 50 h 67"/>
                    <a:gd name="T12" fmla="*/ 43 w 68"/>
                    <a:gd name="T13" fmla="*/ 58 h 67"/>
                    <a:gd name="T14" fmla="*/ 34 w 68"/>
                    <a:gd name="T15" fmla="*/ 62 h 67"/>
                    <a:gd name="T16" fmla="*/ 24 w 68"/>
                    <a:gd name="T17" fmla="*/ 65 h 67"/>
                    <a:gd name="T18" fmla="*/ 13 w 68"/>
                    <a:gd name="T19" fmla="*/ 67 h 67"/>
                    <a:gd name="T20" fmla="*/ 13 w 68"/>
                    <a:gd name="T21" fmla="*/ 67 h 67"/>
                    <a:gd name="T22" fmla="*/ 0 w 68"/>
                    <a:gd name="T23" fmla="*/ 53 h 67"/>
                    <a:gd name="T24" fmla="*/ 0 w 68"/>
                    <a:gd name="T25" fmla="*/ 53 h 67"/>
                    <a:gd name="T26" fmla="*/ 55 w 68"/>
                    <a:gd name="T27" fmla="*/ 0 h 67"/>
                    <a:gd name="T28" fmla="*/ 55 w 68"/>
                    <a:gd name="T29" fmla="*/ 0 h 67"/>
                    <a:gd name="T30" fmla="*/ 68 w 68"/>
                    <a:gd name="T31" fmla="*/ 12 h 67"/>
                    <a:gd name="T32" fmla="*/ 68 w 68"/>
                    <a:gd name="T33" fmla="*/ 12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8" h="67">
                      <a:moveTo>
                        <a:pt x="68" y="12"/>
                      </a:moveTo>
                      <a:lnTo>
                        <a:pt x="68" y="12"/>
                      </a:lnTo>
                      <a:lnTo>
                        <a:pt x="67" y="24"/>
                      </a:lnTo>
                      <a:lnTo>
                        <a:pt x="64" y="34"/>
                      </a:lnTo>
                      <a:lnTo>
                        <a:pt x="58" y="43"/>
                      </a:lnTo>
                      <a:lnTo>
                        <a:pt x="52" y="50"/>
                      </a:lnTo>
                      <a:lnTo>
                        <a:pt x="43" y="58"/>
                      </a:lnTo>
                      <a:lnTo>
                        <a:pt x="34" y="62"/>
                      </a:lnTo>
                      <a:lnTo>
                        <a:pt x="24" y="65"/>
                      </a:lnTo>
                      <a:lnTo>
                        <a:pt x="13" y="67"/>
                      </a:lnTo>
                      <a:lnTo>
                        <a:pt x="13" y="67"/>
                      </a:lnTo>
                      <a:lnTo>
                        <a:pt x="0" y="53"/>
                      </a:lnTo>
                      <a:lnTo>
                        <a:pt x="0" y="53"/>
                      </a:lnTo>
                      <a:lnTo>
                        <a:pt x="55" y="0"/>
                      </a:lnTo>
                      <a:lnTo>
                        <a:pt x="55" y="0"/>
                      </a:lnTo>
                      <a:lnTo>
                        <a:pt x="68" y="12"/>
                      </a:lnTo>
                      <a:lnTo>
                        <a:pt x="68" y="12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PA-任意多边形 153">
                  <a:extLst>
                    <a:ext uri="{FF2B5EF4-FFF2-40B4-BE49-F238E27FC236}">
                      <a16:creationId xmlns:a16="http://schemas.microsoft.com/office/drawing/2014/main" id="{47A9205B-8024-4C47-BAA6-FC4C34FA4FA4}"/>
                    </a:ext>
                  </a:extLst>
                </p:cNvPr>
                <p:cNvSpPr/>
                <p:nvPr>
                  <p:custDataLst>
                    <p:tags r:id="rId57"/>
                  </p:custDataLst>
                </p:nvPr>
              </p:nvSpPr>
              <p:spPr bwMode="auto">
                <a:xfrm>
                  <a:off x="7259637" y="3871913"/>
                  <a:ext cx="927100" cy="485775"/>
                </a:xfrm>
                <a:custGeom>
                  <a:avLst/>
                  <a:gdLst>
                    <a:gd name="T0" fmla="*/ 0 w 584"/>
                    <a:gd name="T1" fmla="*/ 252 h 306"/>
                    <a:gd name="T2" fmla="*/ 86 w 584"/>
                    <a:gd name="T3" fmla="*/ 306 h 306"/>
                    <a:gd name="T4" fmla="*/ 234 w 584"/>
                    <a:gd name="T5" fmla="*/ 95 h 306"/>
                    <a:gd name="T6" fmla="*/ 477 w 584"/>
                    <a:gd name="T7" fmla="*/ 125 h 306"/>
                    <a:gd name="T8" fmla="*/ 584 w 584"/>
                    <a:gd name="T9" fmla="*/ 0 h 3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4" h="306">
                      <a:moveTo>
                        <a:pt x="0" y="252"/>
                      </a:moveTo>
                      <a:lnTo>
                        <a:pt x="86" y="306"/>
                      </a:lnTo>
                      <a:lnTo>
                        <a:pt x="234" y="95"/>
                      </a:lnTo>
                      <a:lnTo>
                        <a:pt x="477" y="125"/>
                      </a:lnTo>
                      <a:lnTo>
                        <a:pt x="584" y="0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PA-任意多边形 154">
                  <a:extLst>
                    <a:ext uri="{FF2B5EF4-FFF2-40B4-BE49-F238E27FC236}">
                      <a16:creationId xmlns:a16="http://schemas.microsoft.com/office/drawing/2014/main" id="{5011DF85-1E90-4484-AF02-0A59D0FC6839}"/>
                    </a:ext>
                  </a:extLst>
                </p:cNvPr>
                <p:cNvSpPr/>
                <p:nvPr>
                  <p:custDataLst>
                    <p:tags r:id="rId58"/>
                  </p:custDataLst>
                </p:nvPr>
              </p:nvSpPr>
              <p:spPr bwMode="auto">
                <a:xfrm>
                  <a:off x="7615237" y="3997326"/>
                  <a:ext cx="47625" cy="47625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8 w 30"/>
                    <a:gd name="T5" fmla="*/ 21 h 30"/>
                    <a:gd name="T6" fmla="*/ 25 w 30"/>
                    <a:gd name="T7" fmla="*/ 25 h 30"/>
                    <a:gd name="T8" fmla="*/ 21 w 30"/>
                    <a:gd name="T9" fmla="*/ 30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30 h 30"/>
                    <a:gd name="T16" fmla="*/ 4 w 30"/>
                    <a:gd name="T17" fmla="*/ 25 h 30"/>
                    <a:gd name="T18" fmla="*/ 0 w 30"/>
                    <a:gd name="T19" fmla="*/ 21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0 w 30"/>
                    <a:gd name="T25" fmla="*/ 10 h 30"/>
                    <a:gd name="T26" fmla="*/ 4 w 30"/>
                    <a:gd name="T27" fmla="*/ 4 h 30"/>
                    <a:gd name="T28" fmla="*/ 9 w 30"/>
                    <a:gd name="T29" fmla="*/ 1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1 h 30"/>
                    <a:gd name="T36" fmla="*/ 25 w 30"/>
                    <a:gd name="T37" fmla="*/ 4 h 30"/>
                    <a:gd name="T38" fmla="*/ 28 w 30"/>
                    <a:gd name="T39" fmla="*/ 10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1" y="30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30"/>
                      </a:lnTo>
                      <a:lnTo>
                        <a:pt x="4" y="25"/>
                      </a:lnTo>
                      <a:lnTo>
                        <a:pt x="0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4" y="4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1"/>
                      </a:lnTo>
                      <a:lnTo>
                        <a:pt x="25" y="4"/>
                      </a:lnTo>
                      <a:lnTo>
                        <a:pt x="28" y="10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PA-任意多边形 155">
                  <a:extLst>
                    <a:ext uri="{FF2B5EF4-FFF2-40B4-BE49-F238E27FC236}">
                      <a16:creationId xmlns:a16="http://schemas.microsoft.com/office/drawing/2014/main" id="{96C2AF58-9727-4019-818F-ADBA0569CE34}"/>
                    </a:ext>
                  </a:extLst>
                </p:cNvPr>
                <p:cNvSpPr/>
                <p:nvPr>
                  <p:custDataLst>
                    <p:tags r:id="rId59"/>
                  </p:custDataLst>
                </p:nvPr>
              </p:nvSpPr>
              <p:spPr bwMode="auto">
                <a:xfrm>
                  <a:off x="7372350" y="4333876"/>
                  <a:ext cx="47625" cy="47625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8 w 30"/>
                    <a:gd name="T5" fmla="*/ 21 h 30"/>
                    <a:gd name="T6" fmla="*/ 25 w 30"/>
                    <a:gd name="T7" fmla="*/ 25 h 30"/>
                    <a:gd name="T8" fmla="*/ 21 w 30"/>
                    <a:gd name="T9" fmla="*/ 28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28 h 30"/>
                    <a:gd name="T16" fmla="*/ 5 w 30"/>
                    <a:gd name="T17" fmla="*/ 25 h 30"/>
                    <a:gd name="T18" fmla="*/ 2 w 30"/>
                    <a:gd name="T19" fmla="*/ 21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2 w 30"/>
                    <a:gd name="T25" fmla="*/ 9 h 30"/>
                    <a:gd name="T26" fmla="*/ 5 w 30"/>
                    <a:gd name="T27" fmla="*/ 4 h 30"/>
                    <a:gd name="T28" fmla="*/ 9 w 30"/>
                    <a:gd name="T29" fmla="*/ 2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2 h 30"/>
                    <a:gd name="T36" fmla="*/ 25 w 30"/>
                    <a:gd name="T37" fmla="*/ 4 h 30"/>
                    <a:gd name="T38" fmla="*/ 28 w 30"/>
                    <a:gd name="T39" fmla="*/ 9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1" y="28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28"/>
                      </a:lnTo>
                      <a:lnTo>
                        <a:pt x="5" y="25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2" y="9"/>
                      </a:lnTo>
                      <a:lnTo>
                        <a:pt x="5" y="4"/>
                      </a:lnTo>
                      <a:lnTo>
                        <a:pt x="9" y="2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2"/>
                      </a:lnTo>
                      <a:lnTo>
                        <a:pt x="25" y="4"/>
                      </a:lnTo>
                      <a:lnTo>
                        <a:pt x="28" y="9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PA-任意多边形 156">
                  <a:extLst>
                    <a:ext uri="{FF2B5EF4-FFF2-40B4-BE49-F238E27FC236}">
                      <a16:creationId xmlns:a16="http://schemas.microsoft.com/office/drawing/2014/main" id="{130FC6D2-A9BF-4746-B136-53FCF7B4839E}"/>
                    </a:ext>
                  </a:extLst>
                </p:cNvPr>
                <p:cNvSpPr/>
                <p:nvPr>
                  <p:custDataLst>
                    <p:tags r:id="rId60"/>
                  </p:custDataLst>
                </p:nvPr>
              </p:nvSpPr>
              <p:spPr bwMode="auto">
                <a:xfrm>
                  <a:off x="7245350" y="4254501"/>
                  <a:ext cx="47625" cy="46038"/>
                </a:xfrm>
                <a:custGeom>
                  <a:avLst/>
                  <a:gdLst>
                    <a:gd name="T0" fmla="*/ 30 w 30"/>
                    <a:gd name="T1" fmla="*/ 14 h 29"/>
                    <a:gd name="T2" fmla="*/ 30 w 30"/>
                    <a:gd name="T3" fmla="*/ 14 h 29"/>
                    <a:gd name="T4" fmla="*/ 28 w 30"/>
                    <a:gd name="T5" fmla="*/ 20 h 29"/>
                    <a:gd name="T6" fmla="*/ 25 w 30"/>
                    <a:gd name="T7" fmla="*/ 25 h 29"/>
                    <a:gd name="T8" fmla="*/ 21 w 30"/>
                    <a:gd name="T9" fmla="*/ 28 h 29"/>
                    <a:gd name="T10" fmla="*/ 15 w 30"/>
                    <a:gd name="T11" fmla="*/ 29 h 29"/>
                    <a:gd name="T12" fmla="*/ 15 w 30"/>
                    <a:gd name="T13" fmla="*/ 29 h 29"/>
                    <a:gd name="T14" fmla="*/ 9 w 30"/>
                    <a:gd name="T15" fmla="*/ 28 h 29"/>
                    <a:gd name="T16" fmla="*/ 4 w 30"/>
                    <a:gd name="T17" fmla="*/ 25 h 29"/>
                    <a:gd name="T18" fmla="*/ 2 w 30"/>
                    <a:gd name="T19" fmla="*/ 20 h 29"/>
                    <a:gd name="T20" fmla="*/ 0 w 30"/>
                    <a:gd name="T21" fmla="*/ 14 h 29"/>
                    <a:gd name="T22" fmla="*/ 0 w 30"/>
                    <a:gd name="T23" fmla="*/ 14 h 29"/>
                    <a:gd name="T24" fmla="*/ 2 w 30"/>
                    <a:gd name="T25" fmla="*/ 9 h 29"/>
                    <a:gd name="T26" fmla="*/ 4 w 30"/>
                    <a:gd name="T27" fmla="*/ 4 h 29"/>
                    <a:gd name="T28" fmla="*/ 9 w 30"/>
                    <a:gd name="T29" fmla="*/ 1 h 29"/>
                    <a:gd name="T30" fmla="*/ 15 w 30"/>
                    <a:gd name="T31" fmla="*/ 0 h 29"/>
                    <a:gd name="T32" fmla="*/ 15 w 30"/>
                    <a:gd name="T33" fmla="*/ 0 h 29"/>
                    <a:gd name="T34" fmla="*/ 21 w 30"/>
                    <a:gd name="T35" fmla="*/ 1 h 29"/>
                    <a:gd name="T36" fmla="*/ 25 w 30"/>
                    <a:gd name="T37" fmla="*/ 4 h 29"/>
                    <a:gd name="T38" fmla="*/ 28 w 30"/>
                    <a:gd name="T39" fmla="*/ 9 h 29"/>
                    <a:gd name="T40" fmla="*/ 30 w 30"/>
                    <a:gd name="T41" fmla="*/ 14 h 29"/>
                    <a:gd name="T42" fmla="*/ 30 w 30"/>
                    <a:gd name="T43" fmla="*/ 14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29">
                      <a:moveTo>
                        <a:pt x="30" y="14"/>
                      </a:moveTo>
                      <a:lnTo>
                        <a:pt x="30" y="14"/>
                      </a:lnTo>
                      <a:lnTo>
                        <a:pt x="28" y="20"/>
                      </a:lnTo>
                      <a:lnTo>
                        <a:pt x="25" y="25"/>
                      </a:lnTo>
                      <a:lnTo>
                        <a:pt x="21" y="28"/>
                      </a:lnTo>
                      <a:lnTo>
                        <a:pt x="15" y="29"/>
                      </a:lnTo>
                      <a:lnTo>
                        <a:pt x="15" y="29"/>
                      </a:lnTo>
                      <a:lnTo>
                        <a:pt x="9" y="28"/>
                      </a:lnTo>
                      <a:lnTo>
                        <a:pt x="4" y="25"/>
                      </a:lnTo>
                      <a:lnTo>
                        <a:pt x="2" y="20"/>
                      </a:lnTo>
                      <a:lnTo>
                        <a:pt x="0" y="14"/>
                      </a:lnTo>
                      <a:lnTo>
                        <a:pt x="0" y="14"/>
                      </a:lnTo>
                      <a:lnTo>
                        <a:pt x="2" y="9"/>
                      </a:lnTo>
                      <a:lnTo>
                        <a:pt x="4" y="4"/>
                      </a:lnTo>
                      <a:lnTo>
                        <a:pt x="9" y="1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1"/>
                      </a:lnTo>
                      <a:lnTo>
                        <a:pt x="25" y="4"/>
                      </a:lnTo>
                      <a:lnTo>
                        <a:pt x="28" y="9"/>
                      </a:lnTo>
                      <a:lnTo>
                        <a:pt x="30" y="14"/>
                      </a:lnTo>
                      <a:lnTo>
                        <a:pt x="30" y="1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PA-任意多边形 157">
                  <a:extLst>
                    <a:ext uri="{FF2B5EF4-FFF2-40B4-BE49-F238E27FC236}">
                      <a16:creationId xmlns:a16="http://schemas.microsoft.com/office/drawing/2014/main" id="{39EC99DF-E0A5-42A6-8C09-0474777E57A3}"/>
                    </a:ext>
                  </a:extLst>
                </p:cNvPr>
                <p:cNvSpPr/>
                <p:nvPr>
                  <p:custDataLst>
                    <p:tags r:id="rId61"/>
                  </p:custDataLst>
                </p:nvPr>
              </p:nvSpPr>
              <p:spPr bwMode="auto">
                <a:xfrm>
                  <a:off x="7994650" y="4046538"/>
                  <a:ext cx="46037" cy="47625"/>
                </a:xfrm>
                <a:custGeom>
                  <a:avLst/>
                  <a:gdLst>
                    <a:gd name="T0" fmla="*/ 29 w 29"/>
                    <a:gd name="T1" fmla="*/ 15 h 30"/>
                    <a:gd name="T2" fmla="*/ 29 w 29"/>
                    <a:gd name="T3" fmla="*/ 15 h 30"/>
                    <a:gd name="T4" fmla="*/ 28 w 29"/>
                    <a:gd name="T5" fmla="*/ 21 h 30"/>
                    <a:gd name="T6" fmla="*/ 25 w 29"/>
                    <a:gd name="T7" fmla="*/ 25 h 30"/>
                    <a:gd name="T8" fmla="*/ 20 w 29"/>
                    <a:gd name="T9" fmla="*/ 28 h 30"/>
                    <a:gd name="T10" fmla="*/ 14 w 29"/>
                    <a:gd name="T11" fmla="*/ 30 h 30"/>
                    <a:gd name="T12" fmla="*/ 14 w 29"/>
                    <a:gd name="T13" fmla="*/ 30 h 30"/>
                    <a:gd name="T14" fmla="*/ 8 w 29"/>
                    <a:gd name="T15" fmla="*/ 28 h 30"/>
                    <a:gd name="T16" fmla="*/ 4 w 29"/>
                    <a:gd name="T17" fmla="*/ 25 h 30"/>
                    <a:gd name="T18" fmla="*/ 1 w 29"/>
                    <a:gd name="T19" fmla="*/ 21 h 30"/>
                    <a:gd name="T20" fmla="*/ 0 w 29"/>
                    <a:gd name="T21" fmla="*/ 15 h 30"/>
                    <a:gd name="T22" fmla="*/ 0 w 29"/>
                    <a:gd name="T23" fmla="*/ 15 h 30"/>
                    <a:gd name="T24" fmla="*/ 1 w 29"/>
                    <a:gd name="T25" fmla="*/ 9 h 30"/>
                    <a:gd name="T26" fmla="*/ 4 w 29"/>
                    <a:gd name="T27" fmla="*/ 5 h 30"/>
                    <a:gd name="T28" fmla="*/ 8 w 29"/>
                    <a:gd name="T29" fmla="*/ 2 h 30"/>
                    <a:gd name="T30" fmla="*/ 14 w 29"/>
                    <a:gd name="T31" fmla="*/ 0 h 30"/>
                    <a:gd name="T32" fmla="*/ 14 w 29"/>
                    <a:gd name="T33" fmla="*/ 0 h 30"/>
                    <a:gd name="T34" fmla="*/ 20 w 29"/>
                    <a:gd name="T35" fmla="*/ 2 h 30"/>
                    <a:gd name="T36" fmla="*/ 25 w 29"/>
                    <a:gd name="T37" fmla="*/ 5 h 30"/>
                    <a:gd name="T38" fmla="*/ 28 w 29"/>
                    <a:gd name="T39" fmla="*/ 9 h 30"/>
                    <a:gd name="T40" fmla="*/ 29 w 29"/>
                    <a:gd name="T41" fmla="*/ 15 h 30"/>
                    <a:gd name="T42" fmla="*/ 29 w 29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9" h="30">
                      <a:moveTo>
                        <a:pt x="29" y="15"/>
                      </a:moveTo>
                      <a:lnTo>
                        <a:pt x="29" y="15"/>
                      </a:lnTo>
                      <a:lnTo>
                        <a:pt x="28" y="21"/>
                      </a:lnTo>
                      <a:lnTo>
                        <a:pt x="25" y="25"/>
                      </a:lnTo>
                      <a:lnTo>
                        <a:pt x="20" y="2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8" y="28"/>
                      </a:lnTo>
                      <a:lnTo>
                        <a:pt x="4" y="25"/>
                      </a:lnTo>
                      <a:lnTo>
                        <a:pt x="1" y="21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1" y="9"/>
                      </a:lnTo>
                      <a:lnTo>
                        <a:pt x="4" y="5"/>
                      </a:lnTo>
                      <a:lnTo>
                        <a:pt x="8" y="2"/>
                      </a:lnTo>
                      <a:lnTo>
                        <a:pt x="14" y="0"/>
                      </a:lnTo>
                      <a:lnTo>
                        <a:pt x="14" y="0"/>
                      </a:lnTo>
                      <a:lnTo>
                        <a:pt x="20" y="2"/>
                      </a:lnTo>
                      <a:lnTo>
                        <a:pt x="25" y="5"/>
                      </a:lnTo>
                      <a:lnTo>
                        <a:pt x="28" y="9"/>
                      </a:lnTo>
                      <a:lnTo>
                        <a:pt x="29" y="15"/>
                      </a:lnTo>
                      <a:lnTo>
                        <a:pt x="29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PA-任意多边形 158">
                  <a:extLst>
                    <a:ext uri="{FF2B5EF4-FFF2-40B4-BE49-F238E27FC236}">
                      <a16:creationId xmlns:a16="http://schemas.microsoft.com/office/drawing/2014/main" id="{FA7DA307-7551-4A8B-8A65-0C97EDDAF08D}"/>
                    </a:ext>
                  </a:extLst>
                </p:cNvPr>
                <p:cNvSpPr/>
                <p:nvPr>
                  <p:custDataLst>
                    <p:tags r:id="rId62"/>
                  </p:custDataLst>
                </p:nvPr>
              </p:nvSpPr>
              <p:spPr bwMode="auto">
                <a:xfrm>
                  <a:off x="8158162" y="3857626"/>
                  <a:ext cx="47625" cy="47625"/>
                </a:xfrm>
                <a:custGeom>
                  <a:avLst/>
                  <a:gdLst>
                    <a:gd name="T0" fmla="*/ 30 w 30"/>
                    <a:gd name="T1" fmla="*/ 15 h 30"/>
                    <a:gd name="T2" fmla="*/ 30 w 30"/>
                    <a:gd name="T3" fmla="*/ 15 h 30"/>
                    <a:gd name="T4" fmla="*/ 29 w 30"/>
                    <a:gd name="T5" fmla="*/ 20 h 30"/>
                    <a:gd name="T6" fmla="*/ 26 w 30"/>
                    <a:gd name="T7" fmla="*/ 26 h 30"/>
                    <a:gd name="T8" fmla="*/ 21 w 30"/>
                    <a:gd name="T9" fmla="*/ 29 h 30"/>
                    <a:gd name="T10" fmla="*/ 15 w 30"/>
                    <a:gd name="T11" fmla="*/ 30 h 30"/>
                    <a:gd name="T12" fmla="*/ 15 w 30"/>
                    <a:gd name="T13" fmla="*/ 30 h 30"/>
                    <a:gd name="T14" fmla="*/ 9 w 30"/>
                    <a:gd name="T15" fmla="*/ 29 h 30"/>
                    <a:gd name="T16" fmla="*/ 5 w 30"/>
                    <a:gd name="T17" fmla="*/ 26 h 30"/>
                    <a:gd name="T18" fmla="*/ 2 w 30"/>
                    <a:gd name="T19" fmla="*/ 20 h 30"/>
                    <a:gd name="T20" fmla="*/ 0 w 30"/>
                    <a:gd name="T21" fmla="*/ 15 h 30"/>
                    <a:gd name="T22" fmla="*/ 0 w 30"/>
                    <a:gd name="T23" fmla="*/ 15 h 30"/>
                    <a:gd name="T24" fmla="*/ 2 w 30"/>
                    <a:gd name="T25" fmla="*/ 9 h 30"/>
                    <a:gd name="T26" fmla="*/ 5 w 30"/>
                    <a:gd name="T27" fmla="*/ 3 h 30"/>
                    <a:gd name="T28" fmla="*/ 9 w 30"/>
                    <a:gd name="T29" fmla="*/ 0 h 30"/>
                    <a:gd name="T30" fmla="*/ 15 w 30"/>
                    <a:gd name="T31" fmla="*/ 0 h 30"/>
                    <a:gd name="T32" fmla="*/ 15 w 30"/>
                    <a:gd name="T33" fmla="*/ 0 h 30"/>
                    <a:gd name="T34" fmla="*/ 21 w 30"/>
                    <a:gd name="T35" fmla="*/ 0 h 30"/>
                    <a:gd name="T36" fmla="*/ 26 w 30"/>
                    <a:gd name="T37" fmla="*/ 3 h 30"/>
                    <a:gd name="T38" fmla="*/ 29 w 30"/>
                    <a:gd name="T39" fmla="*/ 9 h 30"/>
                    <a:gd name="T40" fmla="*/ 30 w 30"/>
                    <a:gd name="T41" fmla="*/ 15 h 30"/>
                    <a:gd name="T42" fmla="*/ 30 w 30"/>
                    <a:gd name="T43" fmla="*/ 15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0" h="30">
                      <a:moveTo>
                        <a:pt x="30" y="15"/>
                      </a:moveTo>
                      <a:lnTo>
                        <a:pt x="30" y="15"/>
                      </a:lnTo>
                      <a:lnTo>
                        <a:pt x="29" y="20"/>
                      </a:lnTo>
                      <a:lnTo>
                        <a:pt x="26" y="26"/>
                      </a:lnTo>
                      <a:lnTo>
                        <a:pt x="21" y="29"/>
                      </a:lnTo>
                      <a:lnTo>
                        <a:pt x="15" y="30"/>
                      </a:lnTo>
                      <a:lnTo>
                        <a:pt x="15" y="30"/>
                      </a:lnTo>
                      <a:lnTo>
                        <a:pt x="9" y="29"/>
                      </a:lnTo>
                      <a:lnTo>
                        <a:pt x="5" y="26"/>
                      </a:lnTo>
                      <a:lnTo>
                        <a:pt x="2" y="20"/>
                      </a:lnTo>
                      <a:lnTo>
                        <a:pt x="0" y="15"/>
                      </a:lnTo>
                      <a:lnTo>
                        <a:pt x="0" y="15"/>
                      </a:lnTo>
                      <a:lnTo>
                        <a:pt x="2" y="9"/>
                      </a:lnTo>
                      <a:lnTo>
                        <a:pt x="5" y="3"/>
                      </a:lnTo>
                      <a:lnTo>
                        <a:pt x="9" y="0"/>
                      </a:lnTo>
                      <a:lnTo>
                        <a:pt x="15" y="0"/>
                      </a:lnTo>
                      <a:lnTo>
                        <a:pt x="15" y="0"/>
                      </a:lnTo>
                      <a:lnTo>
                        <a:pt x="21" y="0"/>
                      </a:lnTo>
                      <a:lnTo>
                        <a:pt x="26" y="3"/>
                      </a:lnTo>
                      <a:lnTo>
                        <a:pt x="29" y="9"/>
                      </a:lnTo>
                      <a:lnTo>
                        <a:pt x="30" y="15"/>
                      </a:lnTo>
                      <a:lnTo>
                        <a:pt x="30" y="15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5" name="组合 54" hidden="1">
              <a:extLst>
                <a:ext uri="{FF2B5EF4-FFF2-40B4-BE49-F238E27FC236}">
                  <a16:creationId xmlns:a16="http://schemas.microsoft.com/office/drawing/2014/main" id="{7EA4AAEA-5347-4010-8C51-77073F0F70A5}"/>
                </a:ext>
              </a:extLst>
            </p:cNvPr>
            <p:cNvGrpSpPr/>
            <p:nvPr/>
          </p:nvGrpSpPr>
          <p:grpSpPr>
            <a:xfrm>
              <a:off x="5775007" y="2564384"/>
              <a:ext cx="862800" cy="862800"/>
              <a:chOff x="5775007" y="2564384"/>
              <a:chExt cx="862800" cy="862800"/>
            </a:xfrm>
          </p:grpSpPr>
          <p:sp>
            <p:nvSpPr>
              <p:cNvPr id="87" name="PA-椭圆 103">
                <a:extLst>
                  <a:ext uri="{FF2B5EF4-FFF2-40B4-BE49-F238E27FC236}">
                    <a16:creationId xmlns:a16="http://schemas.microsoft.com/office/drawing/2014/main" id="{2DBD163C-38F8-4F98-9B6E-48F9F8B89F34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5775007" y="2564384"/>
                <a:ext cx="862800" cy="862800"/>
              </a:xfrm>
              <a:prstGeom prst="ellipse">
                <a:avLst/>
              </a:prstGeom>
              <a:solidFill>
                <a:srgbClr val="B2D4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88" name="Group 102">
                <a:extLst>
                  <a:ext uri="{FF2B5EF4-FFF2-40B4-BE49-F238E27FC236}">
                    <a16:creationId xmlns:a16="http://schemas.microsoft.com/office/drawing/2014/main" id="{4C586C24-838C-40D9-982A-1E13BD0EBA54}"/>
                  </a:ext>
                </a:extLst>
              </p:cNvPr>
              <p:cNvGrpSpPr/>
              <p:nvPr/>
            </p:nvGrpSpPr>
            <p:grpSpPr>
              <a:xfrm>
                <a:off x="5974401" y="2758885"/>
                <a:ext cx="464012" cy="473798"/>
                <a:chOff x="8702675" y="5268913"/>
                <a:chExt cx="903287" cy="922338"/>
              </a:xfrm>
            </p:grpSpPr>
            <p:sp>
              <p:nvSpPr>
                <p:cNvPr id="89" name="PA-任意多边形 306">
                  <a:extLst>
                    <a:ext uri="{FF2B5EF4-FFF2-40B4-BE49-F238E27FC236}">
                      <a16:creationId xmlns:a16="http://schemas.microsoft.com/office/drawing/2014/main" id="{C9ABA3DF-E722-42D1-95E5-042F464A3BA3}"/>
                    </a:ext>
                  </a:extLst>
                </p:cNvPr>
                <p:cNvSpPr/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9029700" y="5395913"/>
                  <a:ext cx="247650" cy="195263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1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8 w 156"/>
                    <a:gd name="T21" fmla="*/ 3 h 123"/>
                    <a:gd name="T22" fmla="*/ 93 w 156"/>
                    <a:gd name="T23" fmla="*/ 1 h 123"/>
                    <a:gd name="T24" fmla="*/ 79 w 156"/>
                    <a:gd name="T25" fmla="*/ 0 h 123"/>
                    <a:gd name="T26" fmla="*/ 64 w 156"/>
                    <a:gd name="T27" fmla="*/ 1 h 123"/>
                    <a:gd name="T28" fmla="*/ 49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6 w 156"/>
                    <a:gd name="T39" fmla="*/ 19 h 123"/>
                    <a:gd name="T40" fmla="*/ 2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23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1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8" y="3"/>
                      </a:lnTo>
                      <a:lnTo>
                        <a:pt x="93" y="1"/>
                      </a:lnTo>
                      <a:lnTo>
                        <a:pt x="79" y="0"/>
                      </a:lnTo>
                      <a:lnTo>
                        <a:pt x="64" y="1"/>
                      </a:lnTo>
                      <a:lnTo>
                        <a:pt x="49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PA-任意多边形 307">
                  <a:extLst>
                    <a:ext uri="{FF2B5EF4-FFF2-40B4-BE49-F238E27FC236}">
                      <a16:creationId xmlns:a16="http://schemas.microsoft.com/office/drawing/2014/main" id="{3265D2B3-1CC3-4DD5-A359-061FC839FD3D}"/>
                    </a:ext>
                  </a:extLst>
                </p:cNvPr>
                <p:cNvSpPr/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9091613" y="5268913"/>
                  <a:ext cx="123825" cy="123825"/>
                </a:xfrm>
                <a:custGeom>
                  <a:avLst/>
                  <a:gdLst>
                    <a:gd name="T0" fmla="*/ 78 w 78"/>
                    <a:gd name="T1" fmla="*/ 40 h 78"/>
                    <a:gd name="T2" fmla="*/ 78 w 78"/>
                    <a:gd name="T3" fmla="*/ 40 h 78"/>
                    <a:gd name="T4" fmla="*/ 78 w 78"/>
                    <a:gd name="T5" fmla="*/ 47 h 78"/>
                    <a:gd name="T6" fmla="*/ 75 w 78"/>
                    <a:gd name="T7" fmla="*/ 55 h 78"/>
                    <a:gd name="T8" fmla="*/ 72 w 78"/>
                    <a:gd name="T9" fmla="*/ 62 h 78"/>
                    <a:gd name="T10" fmla="*/ 68 w 78"/>
                    <a:gd name="T11" fmla="*/ 68 h 78"/>
                    <a:gd name="T12" fmla="*/ 62 w 78"/>
                    <a:gd name="T13" fmla="*/ 72 h 78"/>
                    <a:gd name="T14" fmla="*/ 54 w 78"/>
                    <a:gd name="T15" fmla="*/ 75 h 78"/>
                    <a:gd name="T16" fmla="*/ 47 w 78"/>
                    <a:gd name="T17" fmla="*/ 78 h 78"/>
                    <a:gd name="T18" fmla="*/ 40 w 78"/>
                    <a:gd name="T19" fmla="*/ 78 h 78"/>
                    <a:gd name="T20" fmla="*/ 40 w 78"/>
                    <a:gd name="T21" fmla="*/ 78 h 78"/>
                    <a:gd name="T22" fmla="*/ 31 w 78"/>
                    <a:gd name="T23" fmla="*/ 78 h 78"/>
                    <a:gd name="T24" fmla="*/ 23 w 78"/>
                    <a:gd name="T25" fmla="*/ 75 h 78"/>
                    <a:gd name="T26" fmla="*/ 17 w 78"/>
                    <a:gd name="T27" fmla="*/ 72 h 78"/>
                    <a:gd name="T28" fmla="*/ 11 w 78"/>
                    <a:gd name="T29" fmla="*/ 68 h 78"/>
                    <a:gd name="T30" fmla="*/ 7 w 78"/>
                    <a:gd name="T31" fmla="*/ 62 h 78"/>
                    <a:gd name="T32" fmla="*/ 3 w 78"/>
                    <a:gd name="T33" fmla="*/ 55 h 78"/>
                    <a:gd name="T34" fmla="*/ 1 w 78"/>
                    <a:gd name="T35" fmla="*/ 47 h 78"/>
                    <a:gd name="T36" fmla="*/ 0 w 78"/>
                    <a:gd name="T37" fmla="*/ 40 h 78"/>
                    <a:gd name="T38" fmla="*/ 0 w 78"/>
                    <a:gd name="T39" fmla="*/ 40 h 78"/>
                    <a:gd name="T40" fmla="*/ 1 w 78"/>
                    <a:gd name="T41" fmla="*/ 31 h 78"/>
                    <a:gd name="T42" fmla="*/ 3 w 78"/>
                    <a:gd name="T43" fmla="*/ 24 h 78"/>
                    <a:gd name="T44" fmla="*/ 7 w 78"/>
                    <a:gd name="T45" fmla="*/ 18 h 78"/>
                    <a:gd name="T46" fmla="*/ 11 w 78"/>
                    <a:gd name="T47" fmla="*/ 12 h 78"/>
                    <a:gd name="T48" fmla="*/ 17 w 78"/>
                    <a:gd name="T49" fmla="*/ 7 h 78"/>
                    <a:gd name="T50" fmla="*/ 23 w 78"/>
                    <a:gd name="T51" fmla="*/ 3 h 78"/>
                    <a:gd name="T52" fmla="*/ 31 w 78"/>
                    <a:gd name="T53" fmla="*/ 1 h 78"/>
                    <a:gd name="T54" fmla="*/ 40 w 78"/>
                    <a:gd name="T55" fmla="*/ 0 h 78"/>
                    <a:gd name="T56" fmla="*/ 40 w 78"/>
                    <a:gd name="T57" fmla="*/ 0 h 78"/>
                    <a:gd name="T58" fmla="*/ 47 w 78"/>
                    <a:gd name="T59" fmla="*/ 1 h 78"/>
                    <a:gd name="T60" fmla="*/ 54 w 78"/>
                    <a:gd name="T61" fmla="*/ 3 h 78"/>
                    <a:gd name="T62" fmla="*/ 62 w 78"/>
                    <a:gd name="T63" fmla="*/ 7 h 78"/>
                    <a:gd name="T64" fmla="*/ 68 w 78"/>
                    <a:gd name="T65" fmla="*/ 12 h 78"/>
                    <a:gd name="T66" fmla="*/ 72 w 78"/>
                    <a:gd name="T67" fmla="*/ 18 h 78"/>
                    <a:gd name="T68" fmla="*/ 75 w 78"/>
                    <a:gd name="T69" fmla="*/ 24 h 78"/>
                    <a:gd name="T70" fmla="*/ 78 w 78"/>
                    <a:gd name="T71" fmla="*/ 31 h 78"/>
                    <a:gd name="T72" fmla="*/ 78 w 78"/>
                    <a:gd name="T73" fmla="*/ 40 h 78"/>
                    <a:gd name="T74" fmla="*/ 78 w 78"/>
                    <a:gd name="T75" fmla="*/ 4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8">
                      <a:moveTo>
                        <a:pt x="78" y="40"/>
                      </a:moveTo>
                      <a:lnTo>
                        <a:pt x="78" y="40"/>
                      </a:lnTo>
                      <a:lnTo>
                        <a:pt x="78" y="47"/>
                      </a:lnTo>
                      <a:lnTo>
                        <a:pt x="75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2"/>
                      </a:lnTo>
                      <a:lnTo>
                        <a:pt x="54" y="75"/>
                      </a:lnTo>
                      <a:lnTo>
                        <a:pt x="47" y="78"/>
                      </a:lnTo>
                      <a:lnTo>
                        <a:pt x="40" y="78"/>
                      </a:lnTo>
                      <a:lnTo>
                        <a:pt x="40" y="78"/>
                      </a:lnTo>
                      <a:lnTo>
                        <a:pt x="31" y="78"/>
                      </a:lnTo>
                      <a:lnTo>
                        <a:pt x="23" y="75"/>
                      </a:lnTo>
                      <a:lnTo>
                        <a:pt x="17" y="72"/>
                      </a:lnTo>
                      <a:lnTo>
                        <a:pt x="11" y="68"/>
                      </a:lnTo>
                      <a:lnTo>
                        <a:pt x="7" y="62"/>
                      </a:lnTo>
                      <a:lnTo>
                        <a:pt x="3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2"/>
                      </a:lnTo>
                      <a:lnTo>
                        <a:pt x="17" y="7"/>
                      </a:lnTo>
                      <a:lnTo>
                        <a:pt x="23" y="3"/>
                      </a:lnTo>
                      <a:lnTo>
                        <a:pt x="31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7" y="1"/>
                      </a:lnTo>
                      <a:lnTo>
                        <a:pt x="54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5" y="24"/>
                      </a:lnTo>
                      <a:lnTo>
                        <a:pt x="78" y="31"/>
                      </a:lnTo>
                      <a:lnTo>
                        <a:pt x="78" y="40"/>
                      </a:lnTo>
                      <a:lnTo>
                        <a:pt x="78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PA-Line 308">
                  <a:extLst>
                    <a:ext uri="{FF2B5EF4-FFF2-40B4-BE49-F238E27FC236}">
                      <a16:creationId xmlns:a16="http://schemas.microsoft.com/office/drawing/2014/main" id="{D654C6F2-EBB9-45AE-A8EA-5CD0DD541F0F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33"/>
                  </p:custDataLst>
                </p:nvPr>
              </p:nvSpPr>
              <p:spPr bwMode="auto">
                <a:xfrm>
                  <a:off x="9086850" y="5464176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PA-Line 309">
                  <a:extLst>
                    <a:ext uri="{FF2B5EF4-FFF2-40B4-BE49-F238E27FC236}">
                      <a16:creationId xmlns:a16="http://schemas.microsoft.com/office/drawing/2014/main" id="{C018DDA6-057B-4736-AAE8-EC6E538D250F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34"/>
                  </p:custDataLst>
                </p:nvPr>
              </p:nvSpPr>
              <p:spPr bwMode="auto">
                <a:xfrm>
                  <a:off x="9220200" y="5464176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PA-任意多边形 310">
                  <a:extLst>
                    <a:ext uri="{FF2B5EF4-FFF2-40B4-BE49-F238E27FC236}">
                      <a16:creationId xmlns:a16="http://schemas.microsoft.com/office/drawing/2014/main" id="{5237ED29-6447-4782-8A15-A3BF852BDD59}"/>
                    </a:ext>
                  </a:extLst>
                </p:cNvPr>
                <p:cNvSpPr/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9029700" y="5995988"/>
                  <a:ext cx="247650" cy="195263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1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8 w 156"/>
                    <a:gd name="T21" fmla="*/ 3 h 123"/>
                    <a:gd name="T22" fmla="*/ 93 w 156"/>
                    <a:gd name="T23" fmla="*/ 2 h 123"/>
                    <a:gd name="T24" fmla="*/ 79 w 156"/>
                    <a:gd name="T25" fmla="*/ 0 h 123"/>
                    <a:gd name="T26" fmla="*/ 64 w 156"/>
                    <a:gd name="T27" fmla="*/ 2 h 123"/>
                    <a:gd name="T28" fmla="*/ 49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6 w 156"/>
                    <a:gd name="T39" fmla="*/ 19 h 123"/>
                    <a:gd name="T40" fmla="*/ 2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23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1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8" y="3"/>
                      </a:lnTo>
                      <a:lnTo>
                        <a:pt x="93" y="2"/>
                      </a:lnTo>
                      <a:lnTo>
                        <a:pt x="79" y="0"/>
                      </a:lnTo>
                      <a:lnTo>
                        <a:pt x="64" y="2"/>
                      </a:lnTo>
                      <a:lnTo>
                        <a:pt x="49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6" y="19"/>
                      </a:lnTo>
                      <a:lnTo>
                        <a:pt x="2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PA-任意多边形 311">
                  <a:extLst>
                    <a:ext uri="{FF2B5EF4-FFF2-40B4-BE49-F238E27FC236}">
                      <a16:creationId xmlns:a16="http://schemas.microsoft.com/office/drawing/2014/main" id="{778B2F97-B24B-4F63-8196-3C50CFD6A33D}"/>
                    </a:ext>
                  </a:extLst>
                </p:cNvPr>
                <p:cNvSpPr/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9091613" y="5868988"/>
                  <a:ext cx="123825" cy="125413"/>
                </a:xfrm>
                <a:custGeom>
                  <a:avLst/>
                  <a:gdLst>
                    <a:gd name="T0" fmla="*/ 78 w 78"/>
                    <a:gd name="T1" fmla="*/ 40 h 79"/>
                    <a:gd name="T2" fmla="*/ 78 w 78"/>
                    <a:gd name="T3" fmla="*/ 40 h 79"/>
                    <a:gd name="T4" fmla="*/ 78 w 78"/>
                    <a:gd name="T5" fmla="*/ 47 h 79"/>
                    <a:gd name="T6" fmla="*/ 75 w 78"/>
                    <a:gd name="T7" fmla="*/ 55 h 79"/>
                    <a:gd name="T8" fmla="*/ 72 w 78"/>
                    <a:gd name="T9" fmla="*/ 62 h 79"/>
                    <a:gd name="T10" fmla="*/ 68 w 78"/>
                    <a:gd name="T11" fmla="*/ 68 h 79"/>
                    <a:gd name="T12" fmla="*/ 62 w 78"/>
                    <a:gd name="T13" fmla="*/ 73 h 79"/>
                    <a:gd name="T14" fmla="*/ 54 w 78"/>
                    <a:gd name="T15" fmla="*/ 76 h 79"/>
                    <a:gd name="T16" fmla="*/ 47 w 78"/>
                    <a:gd name="T17" fmla="*/ 79 h 79"/>
                    <a:gd name="T18" fmla="*/ 40 w 78"/>
                    <a:gd name="T19" fmla="*/ 79 h 79"/>
                    <a:gd name="T20" fmla="*/ 40 w 78"/>
                    <a:gd name="T21" fmla="*/ 79 h 79"/>
                    <a:gd name="T22" fmla="*/ 31 w 78"/>
                    <a:gd name="T23" fmla="*/ 79 h 79"/>
                    <a:gd name="T24" fmla="*/ 23 w 78"/>
                    <a:gd name="T25" fmla="*/ 76 h 79"/>
                    <a:gd name="T26" fmla="*/ 17 w 78"/>
                    <a:gd name="T27" fmla="*/ 73 h 79"/>
                    <a:gd name="T28" fmla="*/ 11 w 78"/>
                    <a:gd name="T29" fmla="*/ 68 h 79"/>
                    <a:gd name="T30" fmla="*/ 7 w 78"/>
                    <a:gd name="T31" fmla="*/ 62 h 79"/>
                    <a:gd name="T32" fmla="*/ 3 w 78"/>
                    <a:gd name="T33" fmla="*/ 55 h 79"/>
                    <a:gd name="T34" fmla="*/ 1 w 78"/>
                    <a:gd name="T35" fmla="*/ 47 h 79"/>
                    <a:gd name="T36" fmla="*/ 0 w 78"/>
                    <a:gd name="T37" fmla="*/ 40 h 79"/>
                    <a:gd name="T38" fmla="*/ 0 w 78"/>
                    <a:gd name="T39" fmla="*/ 40 h 79"/>
                    <a:gd name="T40" fmla="*/ 1 w 78"/>
                    <a:gd name="T41" fmla="*/ 31 h 79"/>
                    <a:gd name="T42" fmla="*/ 3 w 78"/>
                    <a:gd name="T43" fmla="*/ 24 h 79"/>
                    <a:gd name="T44" fmla="*/ 7 w 78"/>
                    <a:gd name="T45" fmla="*/ 18 h 79"/>
                    <a:gd name="T46" fmla="*/ 11 w 78"/>
                    <a:gd name="T47" fmla="*/ 12 h 79"/>
                    <a:gd name="T48" fmla="*/ 17 w 78"/>
                    <a:gd name="T49" fmla="*/ 7 h 79"/>
                    <a:gd name="T50" fmla="*/ 23 w 78"/>
                    <a:gd name="T51" fmla="*/ 3 h 79"/>
                    <a:gd name="T52" fmla="*/ 31 w 78"/>
                    <a:gd name="T53" fmla="*/ 1 h 79"/>
                    <a:gd name="T54" fmla="*/ 40 w 78"/>
                    <a:gd name="T55" fmla="*/ 0 h 79"/>
                    <a:gd name="T56" fmla="*/ 40 w 78"/>
                    <a:gd name="T57" fmla="*/ 0 h 79"/>
                    <a:gd name="T58" fmla="*/ 47 w 78"/>
                    <a:gd name="T59" fmla="*/ 1 h 79"/>
                    <a:gd name="T60" fmla="*/ 54 w 78"/>
                    <a:gd name="T61" fmla="*/ 3 h 79"/>
                    <a:gd name="T62" fmla="*/ 62 w 78"/>
                    <a:gd name="T63" fmla="*/ 7 h 79"/>
                    <a:gd name="T64" fmla="*/ 68 w 78"/>
                    <a:gd name="T65" fmla="*/ 12 h 79"/>
                    <a:gd name="T66" fmla="*/ 72 w 78"/>
                    <a:gd name="T67" fmla="*/ 18 h 79"/>
                    <a:gd name="T68" fmla="*/ 75 w 78"/>
                    <a:gd name="T69" fmla="*/ 24 h 79"/>
                    <a:gd name="T70" fmla="*/ 78 w 78"/>
                    <a:gd name="T71" fmla="*/ 31 h 79"/>
                    <a:gd name="T72" fmla="*/ 78 w 78"/>
                    <a:gd name="T73" fmla="*/ 40 h 79"/>
                    <a:gd name="T74" fmla="*/ 78 w 78"/>
                    <a:gd name="T75" fmla="*/ 4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8" h="79">
                      <a:moveTo>
                        <a:pt x="78" y="40"/>
                      </a:moveTo>
                      <a:lnTo>
                        <a:pt x="78" y="40"/>
                      </a:lnTo>
                      <a:lnTo>
                        <a:pt x="78" y="47"/>
                      </a:lnTo>
                      <a:lnTo>
                        <a:pt x="75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4" y="76"/>
                      </a:lnTo>
                      <a:lnTo>
                        <a:pt x="47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1" y="79"/>
                      </a:lnTo>
                      <a:lnTo>
                        <a:pt x="23" y="76"/>
                      </a:lnTo>
                      <a:lnTo>
                        <a:pt x="17" y="73"/>
                      </a:lnTo>
                      <a:lnTo>
                        <a:pt x="11" y="68"/>
                      </a:lnTo>
                      <a:lnTo>
                        <a:pt x="7" y="62"/>
                      </a:lnTo>
                      <a:lnTo>
                        <a:pt x="3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3" y="24"/>
                      </a:lnTo>
                      <a:lnTo>
                        <a:pt x="7" y="18"/>
                      </a:lnTo>
                      <a:lnTo>
                        <a:pt x="11" y="12"/>
                      </a:lnTo>
                      <a:lnTo>
                        <a:pt x="17" y="7"/>
                      </a:lnTo>
                      <a:lnTo>
                        <a:pt x="23" y="3"/>
                      </a:lnTo>
                      <a:lnTo>
                        <a:pt x="31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7" y="1"/>
                      </a:lnTo>
                      <a:lnTo>
                        <a:pt x="54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5" y="24"/>
                      </a:lnTo>
                      <a:lnTo>
                        <a:pt x="78" y="31"/>
                      </a:lnTo>
                      <a:lnTo>
                        <a:pt x="78" y="40"/>
                      </a:lnTo>
                      <a:lnTo>
                        <a:pt x="78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PA-Line 312">
                  <a:extLst>
                    <a:ext uri="{FF2B5EF4-FFF2-40B4-BE49-F238E27FC236}">
                      <a16:creationId xmlns:a16="http://schemas.microsoft.com/office/drawing/2014/main" id="{E0E144EE-C71D-4638-AF76-CF556871A4C3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9086850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PA-Line 313">
                  <a:extLst>
                    <a:ext uri="{FF2B5EF4-FFF2-40B4-BE49-F238E27FC236}">
                      <a16:creationId xmlns:a16="http://schemas.microsoft.com/office/drawing/2014/main" id="{EB88C856-8ECE-4E38-94DC-F9F2D58F4626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9220200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PA-任意多边形 314">
                  <a:extLst>
                    <a:ext uri="{FF2B5EF4-FFF2-40B4-BE49-F238E27FC236}">
                      <a16:creationId xmlns:a16="http://schemas.microsoft.com/office/drawing/2014/main" id="{4E137D48-4ACE-4927-BEB9-77AFCE9AA79C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8702675" y="5995988"/>
                  <a:ext cx="247650" cy="195263"/>
                </a:xfrm>
                <a:custGeom>
                  <a:avLst/>
                  <a:gdLst>
                    <a:gd name="T0" fmla="*/ 156 w 156"/>
                    <a:gd name="T1" fmla="*/ 123 h 123"/>
                    <a:gd name="T2" fmla="*/ 156 w 156"/>
                    <a:gd name="T3" fmla="*/ 123 h 123"/>
                    <a:gd name="T4" fmla="*/ 156 w 156"/>
                    <a:gd name="T5" fmla="*/ 37 h 123"/>
                    <a:gd name="T6" fmla="*/ 156 w 156"/>
                    <a:gd name="T7" fmla="*/ 37 h 123"/>
                    <a:gd name="T8" fmla="*/ 154 w 156"/>
                    <a:gd name="T9" fmla="*/ 28 h 123"/>
                    <a:gd name="T10" fmla="*/ 150 w 156"/>
                    <a:gd name="T11" fmla="*/ 19 h 123"/>
                    <a:gd name="T12" fmla="*/ 144 w 156"/>
                    <a:gd name="T13" fmla="*/ 13 h 123"/>
                    <a:gd name="T14" fmla="*/ 136 w 156"/>
                    <a:gd name="T15" fmla="*/ 9 h 123"/>
                    <a:gd name="T16" fmla="*/ 136 w 156"/>
                    <a:gd name="T17" fmla="*/ 9 h 123"/>
                    <a:gd name="T18" fmla="*/ 122 w 156"/>
                    <a:gd name="T19" fmla="*/ 6 h 123"/>
                    <a:gd name="T20" fmla="*/ 107 w 156"/>
                    <a:gd name="T21" fmla="*/ 3 h 123"/>
                    <a:gd name="T22" fmla="*/ 92 w 156"/>
                    <a:gd name="T23" fmla="*/ 2 h 123"/>
                    <a:gd name="T24" fmla="*/ 77 w 156"/>
                    <a:gd name="T25" fmla="*/ 0 h 123"/>
                    <a:gd name="T26" fmla="*/ 62 w 156"/>
                    <a:gd name="T27" fmla="*/ 2 h 123"/>
                    <a:gd name="T28" fmla="*/ 47 w 156"/>
                    <a:gd name="T29" fmla="*/ 3 h 123"/>
                    <a:gd name="T30" fmla="*/ 34 w 156"/>
                    <a:gd name="T31" fmla="*/ 6 h 123"/>
                    <a:gd name="T32" fmla="*/ 19 w 156"/>
                    <a:gd name="T33" fmla="*/ 9 h 123"/>
                    <a:gd name="T34" fmla="*/ 19 w 156"/>
                    <a:gd name="T35" fmla="*/ 9 h 123"/>
                    <a:gd name="T36" fmla="*/ 12 w 156"/>
                    <a:gd name="T37" fmla="*/ 13 h 123"/>
                    <a:gd name="T38" fmla="*/ 4 w 156"/>
                    <a:gd name="T39" fmla="*/ 19 h 123"/>
                    <a:gd name="T40" fmla="*/ 1 w 156"/>
                    <a:gd name="T41" fmla="*/ 28 h 123"/>
                    <a:gd name="T42" fmla="*/ 0 w 156"/>
                    <a:gd name="T43" fmla="*/ 37 h 123"/>
                    <a:gd name="T44" fmla="*/ 0 w 156"/>
                    <a:gd name="T45" fmla="*/ 37 h 123"/>
                    <a:gd name="T46" fmla="*/ 0 w 156"/>
                    <a:gd name="T47" fmla="*/ 123 h 123"/>
                    <a:gd name="T48" fmla="*/ 156 w 156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6" h="123">
                      <a:moveTo>
                        <a:pt x="156" y="123"/>
                      </a:moveTo>
                      <a:lnTo>
                        <a:pt x="156" y="123"/>
                      </a:lnTo>
                      <a:lnTo>
                        <a:pt x="156" y="37"/>
                      </a:lnTo>
                      <a:lnTo>
                        <a:pt x="156" y="37"/>
                      </a:lnTo>
                      <a:lnTo>
                        <a:pt x="154" y="28"/>
                      </a:lnTo>
                      <a:lnTo>
                        <a:pt x="150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2" y="6"/>
                      </a:lnTo>
                      <a:lnTo>
                        <a:pt x="107" y="3"/>
                      </a:lnTo>
                      <a:lnTo>
                        <a:pt x="92" y="2"/>
                      </a:lnTo>
                      <a:lnTo>
                        <a:pt x="77" y="0"/>
                      </a:lnTo>
                      <a:lnTo>
                        <a:pt x="62" y="2"/>
                      </a:lnTo>
                      <a:lnTo>
                        <a:pt x="47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4" y="19"/>
                      </a:lnTo>
                      <a:lnTo>
                        <a:pt x="1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6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PA-任意多边形 315">
                  <a:extLst>
                    <a:ext uri="{FF2B5EF4-FFF2-40B4-BE49-F238E27FC236}">
                      <a16:creationId xmlns:a16="http://schemas.microsoft.com/office/drawing/2014/main" id="{D1B5039F-EE4B-48DE-88F1-FDC0D9134C85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8761413" y="5868988"/>
                  <a:ext cx="127000" cy="125413"/>
                </a:xfrm>
                <a:custGeom>
                  <a:avLst/>
                  <a:gdLst>
                    <a:gd name="T0" fmla="*/ 80 w 80"/>
                    <a:gd name="T1" fmla="*/ 40 h 79"/>
                    <a:gd name="T2" fmla="*/ 80 w 80"/>
                    <a:gd name="T3" fmla="*/ 40 h 79"/>
                    <a:gd name="T4" fmla="*/ 79 w 80"/>
                    <a:gd name="T5" fmla="*/ 47 h 79"/>
                    <a:gd name="T6" fmla="*/ 77 w 80"/>
                    <a:gd name="T7" fmla="*/ 55 h 79"/>
                    <a:gd name="T8" fmla="*/ 73 w 80"/>
                    <a:gd name="T9" fmla="*/ 62 h 79"/>
                    <a:gd name="T10" fmla="*/ 68 w 80"/>
                    <a:gd name="T11" fmla="*/ 68 h 79"/>
                    <a:gd name="T12" fmla="*/ 62 w 80"/>
                    <a:gd name="T13" fmla="*/ 73 h 79"/>
                    <a:gd name="T14" fmla="*/ 56 w 80"/>
                    <a:gd name="T15" fmla="*/ 76 h 79"/>
                    <a:gd name="T16" fmla="*/ 49 w 80"/>
                    <a:gd name="T17" fmla="*/ 79 h 79"/>
                    <a:gd name="T18" fmla="*/ 40 w 80"/>
                    <a:gd name="T19" fmla="*/ 79 h 79"/>
                    <a:gd name="T20" fmla="*/ 40 w 80"/>
                    <a:gd name="T21" fmla="*/ 79 h 79"/>
                    <a:gd name="T22" fmla="*/ 33 w 80"/>
                    <a:gd name="T23" fmla="*/ 79 h 79"/>
                    <a:gd name="T24" fmla="*/ 25 w 80"/>
                    <a:gd name="T25" fmla="*/ 76 h 79"/>
                    <a:gd name="T26" fmla="*/ 18 w 80"/>
                    <a:gd name="T27" fmla="*/ 73 h 79"/>
                    <a:gd name="T28" fmla="*/ 12 w 80"/>
                    <a:gd name="T29" fmla="*/ 68 h 79"/>
                    <a:gd name="T30" fmla="*/ 7 w 80"/>
                    <a:gd name="T31" fmla="*/ 62 h 79"/>
                    <a:gd name="T32" fmla="*/ 4 w 80"/>
                    <a:gd name="T33" fmla="*/ 55 h 79"/>
                    <a:gd name="T34" fmla="*/ 1 w 80"/>
                    <a:gd name="T35" fmla="*/ 47 h 79"/>
                    <a:gd name="T36" fmla="*/ 0 w 80"/>
                    <a:gd name="T37" fmla="*/ 40 h 79"/>
                    <a:gd name="T38" fmla="*/ 0 w 80"/>
                    <a:gd name="T39" fmla="*/ 40 h 79"/>
                    <a:gd name="T40" fmla="*/ 1 w 80"/>
                    <a:gd name="T41" fmla="*/ 31 h 79"/>
                    <a:gd name="T42" fmla="*/ 4 w 80"/>
                    <a:gd name="T43" fmla="*/ 24 h 79"/>
                    <a:gd name="T44" fmla="*/ 7 w 80"/>
                    <a:gd name="T45" fmla="*/ 18 h 79"/>
                    <a:gd name="T46" fmla="*/ 12 w 80"/>
                    <a:gd name="T47" fmla="*/ 12 h 79"/>
                    <a:gd name="T48" fmla="*/ 18 w 80"/>
                    <a:gd name="T49" fmla="*/ 7 h 79"/>
                    <a:gd name="T50" fmla="*/ 25 w 80"/>
                    <a:gd name="T51" fmla="*/ 3 h 79"/>
                    <a:gd name="T52" fmla="*/ 33 w 80"/>
                    <a:gd name="T53" fmla="*/ 1 h 79"/>
                    <a:gd name="T54" fmla="*/ 40 w 80"/>
                    <a:gd name="T55" fmla="*/ 0 h 79"/>
                    <a:gd name="T56" fmla="*/ 40 w 80"/>
                    <a:gd name="T57" fmla="*/ 0 h 79"/>
                    <a:gd name="T58" fmla="*/ 49 w 80"/>
                    <a:gd name="T59" fmla="*/ 1 h 79"/>
                    <a:gd name="T60" fmla="*/ 56 w 80"/>
                    <a:gd name="T61" fmla="*/ 3 h 79"/>
                    <a:gd name="T62" fmla="*/ 62 w 80"/>
                    <a:gd name="T63" fmla="*/ 7 h 79"/>
                    <a:gd name="T64" fmla="*/ 68 w 80"/>
                    <a:gd name="T65" fmla="*/ 12 h 79"/>
                    <a:gd name="T66" fmla="*/ 73 w 80"/>
                    <a:gd name="T67" fmla="*/ 18 h 79"/>
                    <a:gd name="T68" fmla="*/ 77 w 80"/>
                    <a:gd name="T69" fmla="*/ 24 h 79"/>
                    <a:gd name="T70" fmla="*/ 79 w 80"/>
                    <a:gd name="T71" fmla="*/ 31 h 79"/>
                    <a:gd name="T72" fmla="*/ 80 w 80"/>
                    <a:gd name="T73" fmla="*/ 40 h 79"/>
                    <a:gd name="T74" fmla="*/ 80 w 80"/>
                    <a:gd name="T75" fmla="*/ 4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9" y="47"/>
                      </a:lnTo>
                      <a:lnTo>
                        <a:pt x="77" y="55"/>
                      </a:lnTo>
                      <a:lnTo>
                        <a:pt x="73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6" y="76"/>
                      </a:lnTo>
                      <a:lnTo>
                        <a:pt x="49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3" y="79"/>
                      </a:lnTo>
                      <a:lnTo>
                        <a:pt x="25" y="76"/>
                      </a:lnTo>
                      <a:lnTo>
                        <a:pt x="18" y="73"/>
                      </a:lnTo>
                      <a:lnTo>
                        <a:pt x="12" y="68"/>
                      </a:lnTo>
                      <a:lnTo>
                        <a:pt x="7" y="62"/>
                      </a:lnTo>
                      <a:lnTo>
                        <a:pt x="4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4" y="24"/>
                      </a:lnTo>
                      <a:lnTo>
                        <a:pt x="7" y="18"/>
                      </a:lnTo>
                      <a:lnTo>
                        <a:pt x="12" y="12"/>
                      </a:lnTo>
                      <a:lnTo>
                        <a:pt x="18" y="7"/>
                      </a:lnTo>
                      <a:lnTo>
                        <a:pt x="25" y="3"/>
                      </a:lnTo>
                      <a:lnTo>
                        <a:pt x="33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6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3" y="18"/>
                      </a:lnTo>
                      <a:lnTo>
                        <a:pt x="77" y="24"/>
                      </a:lnTo>
                      <a:lnTo>
                        <a:pt x="79" y="31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PA-Line 316">
                  <a:extLst>
                    <a:ext uri="{FF2B5EF4-FFF2-40B4-BE49-F238E27FC236}">
                      <a16:creationId xmlns:a16="http://schemas.microsoft.com/office/drawing/2014/main" id="{3E7A9E4E-FB02-42E8-B62A-24A4B359E764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41"/>
                  </p:custDataLst>
                </p:nvPr>
              </p:nvSpPr>
              <p:spPr bwMode="auto">
                <a:xfrm>
                  <a:off x="8759825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PA-Line 317">
                  <a:extLst>
                    <a:ext uri="{FF2B5EF4-FFF2-40B4-BE49-F238E27FC236}">
                      <a16:creationId xmlns:a16="http://schemas.microsoft.com/office/drawing/2014/main" id="{EFADB5F5-8FC2-4E60-9756-7322FFFBD9EF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42"/>
                  </p:custDataLst>
                </p:nvPr>
              </p:nvSpPr>
              <p:spPr bwMode="auto">
                <a:xfrm>
                  <a:off x="8893175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PA-任意多边形 318">
                  <a:extLst>
                    <a:ext uri="{FF2B5EF4-FFF2-40B4-BE49-F238E27FC236}">
                      <a16:creationId xmlns:a16="http://schemas.microsoft.com/office/drawing/2014/main" id="{4800EEAA-73E0-4BDE-9A65-6D6D124B3B30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 bwMode="auto">
                <a:xfrm>
                  <a:off x="9359900" y="5995988"/>
                  <a:ext cx="246062" cy="195263"/>
                </a:xfrm>
                <a:custGeom>
                  <a:avLst/>
                  <a:gdLst>
                    <a:gd name="T0" fmla="*/ 155 w 155"/>
                    <a:gd name="T1" fmla="*/ 123 h 123"/>
                    <a:gd name="T2" fmla="*/ 155 w 155"/>
                    <a:gd name="T3" fmla="*/ 123 h 123"/>
                    <a:gd name="T4" fmla="*/ 155 w 155"/>
                    <a:gd name="T5" fmla="*/ 37 h 123"/>
                    <a:gd name="T6" fmla="*/ 155 w 155"/>
                    <a:gd name="T7" fmla="*/ 37 h 123"/>
                    <a:gd name="T8" fmla="*/ 154 w 155"/>
                    <a:gd name="T9" fmla="*/ 28 h 123"/>
                    <a:gd name="T10" fmla="*/ 149 w 155"/>
                    <a:gd name="T11" fmla="*/ 19 h 123"/>
                    <a:gd name="T12" fmla="*/ 144 w 155"/>
                    <a:gd name="T13" fmla="*/ 13 h 123"/>
                    <a:gd name="T14" fmla="*/ 136 w 155"/>
                    <a:gd name="T15" fmla="*/ 9 h 123"/>
                    <a:gd name="T16" fmla="*/ 136 w 155"/>
                    <a:gd name="T17" fmla="*/ 9 h 123"/>
                    <a:gd name="T18" fmla="*/ 121 w 155"/>
                    <a:gd name="T19" fmla="*/ 6 h 123"/>
                    <a:gd name="T20" fmla="*/ 106 w 155"/>
                    <a:gd name="T21" fmla="*/ 3 h 123"/>
                    <a:gd name="T22" fmla="*/ 92 w 155"/>
                    <a:gd name="T23" fmla="*/ 2 h 123"/>
                    <a:gd name="T24" fmla="*/ 77 w 155"/>
                    <a:gd name="T25" fmla="*/ 0 h 123"/>
                    <a:gd name="T26" fmla="*/ 62 w 155"/>
                    <a:gd name="T27" fmla="*/ 2 h 123"/>
                    <a:gd name="T28" fmla="*/ 47 w 155"/>
                    <a:gd name="T29" fmla="*/ 3 h 123"/>
                    <a:gd name="T30" fmla="*/ 34 w 155"/>
                    <a:gd name="T31" fmla="*/ 6 h 123"/>
                    <a:gd name="T32" fmla="*/ 19 w 155"/>
                    <a:gd name="T33" fmla="*/ 9 h 123"/>
                    <a:gd name="T34" fmla="*/ 19 w 155"/>
                    <a:gd name="T35" fmla="*/ 9 h 123"/>
                    <a:gd name="T36" fmla="*/ 12 w 155"/>
                    <a:gd name="T37" fmla="*/ 13 h 123"/>
                    <a:gd name="T38" fmla="*/ 4 w 155"/>
                    <a:gd name="T39" fmla="*/ 19 h 123"/>
                    <a:gd name="T40" fmla="*/ 1 w 155"/>
                    <a:gd name="T41" fmla="*/ 28 h 123"/>
                    <a:gd name="T42" fmla="*/ 0 w 155"/>
                    <a:gd name="T43" fmla="*/ 37 h 123"/>
                    <a:gd name="T44" fmla="*/ 0 w 155"/>
                    <a:gd name="T45" fmla="*/ 37 h 123"/>
                    <a:gd name="T46" fmla="*/ 0 w 155"/>
                    <a:gd name="T47" fmla="*/ 123 h 123"/>
                    <a:gd name="T48" fmla="*/ 155 w 155"/>
                    <a:gd name="T4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5" h="123">
                      <a:moveTo>
                        <a:pt x="155" y="123"/>
                      </a:moveTo>
                      <a:lnTo>
                        <a:pt x="155" y="123"/>
                      </a:lnTo>
                      <a:lnTo>
                        <a:pt x="155" y="37"/>
                      </a:lnTo>
                      <a:lnTo>
                        <a:pt x="155" y="37"/>
                      </a:lnTo>
                      <a:lnTo>
                        <a:pt x="154" y="28"/>
                      </a:lnTo>
                      <a:lnTo>
                        <a:pt x="149" y="19"/>
                      </a:lnTo>
                      <a:lnTo>
                        <a:pt x="144" y="13"/>
                      </a:lnTo>
                      <a:lnTo>
                        <a:pt x="136" y="9"/>
                      </a:lnTo>
                      <a:lnTo>
                        <a:pt x="136" y="9"/>
                      </a:lnTo>
                      <a:lnTo>
                        <a:pt x="121" y="6"/>
                      </a:lnTo>
                      <a:lnTo>
                        <a:pt x="106" y="3"/>
                      </a:lnTo>
                      <a:lnTo>
                        <a:pt x="92" y="2"/>
                      </a:lnTo>
                      <a:lnTo>
                        <a:pt x="77" y="0"/>
                      </a:lnTo>
                      <a:lnTo>
                        <a:pt x="62" y="2"/>
                      </a:lnTo>
                      <a:lnTo>
                        <a:pt x="47" y="3"/>
                      </a:lnTo>
                      <a:lnTo>
                        <a:pt x="34" y="6"/>
                      </a:lnTo>
                      <a:lnTo>
                        <a:pt x="19" y="9"/>
                      </a:lnTo>
                      <a:lnTo>
                        <a:pt x="19" y="9"/>
                      </a:lnTo>
                      <a:lnTo>
                        <a:pt x="12" y="13"/>
                      </a:lnTo>
                      <a:lnTo>
                        <a:pt x="4" y="19"/>
                      </a:lnTo>
                      <a:lnTo>
                        <a:pt x="1" y="28"/>
                      </a:lnTo>
                      <a:lnTo>
                        <a:pt x="0" y="37"/>
                      </a:lnTo>
                      <a:lnTo>
                        <a:pt x="0" y="37"/>
                      </a:lnTo>
                      <a:lnTo>
                        <a:pt x="0" y="123"/>
                      </a:lnTo>
                      <a:lnTo>
                        <a:pt x="155" y="123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PA-任意多边形 319">
                  <a:extLst>
                    <a:ext uri="{FF2B5EF4-FFF2-40B4-BE49-F238E27FC236}">
                      <a16:creationId xmlns:a16="http://schemas.microsoft.com/office/drawing/2014/main" id="{78C32044-E17B-4A71-9330-C89F4768EADA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 bwMode="auto">
                <a:xfrm>
                  <a:off x="9418638" y="5868988"/>
                  <a:ext cx="127000" cy="125413"/>
                </a:xfrm>
                <a:custGeom>
                  <a:avLst/>
                  <a:gdLst>
                    <a:gd name="T0" fmla="*/ 80 w 80"/>
                    <a:gd name="T1" fmla="*/ 40 h 79"/>
                    <a:gd name="T2" fmla="*/ 80 w 80"/>
                    <a:gd name="T3" fmla="*/ 40 h 79"/>
                    <a:gd name="T4" fmla="*/ 78 w 80"/>
                    <a:gd name="T5" fmla="*/ 47 h 79"/>
                    <a:gd name="T6" fmla="*/ 77 w 80"/>
                    <a:gd name="T7" fmla="*/ 55 h 79"/>
                    <a:gd name="T8" fmla="*/ 72 w 80"/>
                    <a:gd name="T9" fmla="*/ 62 h 79"/>
                    <a:gd name="T10" fmla="*/ 68 w 80"/>
                    <a:gd name="T11" fmla="*/ 68 h 79"/>
                    <a:gd name="T12" fmla="*/ 62 w 80"/>
                    <a:gd name="T13" fmla="*/ 73 h 79"/>
                    <a:gd name="T14" fmla="*/ 56 w 80"/>
                    <a:gd name="T15" fmla="*/ 76 h 79"/>
                    <a:gd name="T16" fmla="*/ 49 w 80"/>
                    <a:gd name="T17" fmla="*/ 79 h 79"/>
                    <a:gd name="T18" fmla="*/ 40 w 80"/>
                    <a:gd name="T19" fmla="*/ 79 h 79"/>
                    <a:gd name="T20" fmla="*/ 40 w 80"/>
                    <a:gd name="T21" fmla="*/ 79 h 79"/>
                    <a:gd name="T22" fmla="*/ 32 w 80"/>
                    <a:gd name="T23" fmla="*/ 79 h 79"/>
                    <a:gd name="T24" fmla="*/ 25 w 80"/>
                    <a:gd name="T25" fmla="*/ 76 h 79"/>
                    <a:gd name="T26" fmla="*/ 18 w 80"/>
                    <a:gd name="T27" fmla="*/ 73 h 79"/>
                    <a:gd name="T28" fmla="*/ 12 w 80"/>
                    <a:gd name="T29" fmla="*/ 68 h 79"/>
                    <a:gd name="T30" fmla="*/ 7 w 80"/>
                    <a:gd name="T31" fmla="*/ 62 h 79"/>
                    <a:gd name="T32" fmla="*/ 4 w 80"/>
                    <a:gd name="T33" fmla="*/ 55 h 79"/>
                    <a:gd name="T34" fmla="*/ 1 w 80"/>
                    <a:gd name="T35" fmla="*/ 47 h 79"/>
                    <a:gd name="T36" fmla="*/ 0 w 80"/>
                    <a:gd name="T37" fmla="*/ 40 h 79"/>
                    <a:gd name="T38" fmla="*/ 0 w 80"/>
                    <a:gd name="T39" fmla="*/ 40 h 79"/>
                    <a:gd name="T40" fmla="*/ 1 w 80"/>
                    <a:gd name="T41" fmla="*/ 31 h 79"/>
                    <a:gd name="T42" fmla="*/ 4 w 80"/>
                    <a:gd name="T43" fmla="*/ 24 h 79"/>
                    <a:gd name="T44" fmla="*/ 7 w 80"/>
                    <a:gd name="T45" fmla="*/ 18 h 79"/>
                    <a:gd name="T46" fmla="*/ 12 w 80"/>
                    <a:gd name="T47" fmla="*/ 12 h 79"/>
                    <a:gd name="T48" fmla="*/ 18 w 80"/>
                    <a:gd name="T49" fmla="*/ 7 h 79"/>
                    <a:gd name="T50" fmla="*/ 25 w 80"/>
                    <a:gd name="T51" fmla="*/ 3 h 79"/>
                    <a:gd name="T52" fmla="*/ 32 w 80"/>
                    <a:gd name="T53" fmla="*/ 1 h 79"/>
                    <a:gd name="T54" fmla="*/ 40 w 80"/>
                    <a:gd name="T55" fmla="*/ 0 h 79"/>
                    <a:gd name="T56" fmla="*/ 40 w 80"/>
                    <a:gd name="T57" fmla="*/ 0 h 79"/>
                    <a:gd name="T58" fmla="*/ 49 w 80"/>
                    <a:gd name="T59" fmla="*/ 1 h 79"/>
                    <a:gd name="T60" fmla="*/ 56 w 80"/>
                    <a:gd name="T61" fmla="*/ 3 h 79"/>
                    <a:gd name="T62" fmla="*/ 62 w 80"/>
                    <a:gd name="T63" fmla="*/ 7 h 79"/>
                    <a:gd name="T64" fmla="*/ 68 w 80"/>
                    <a:gd name="T65" fmla="*/ 12 h 79"/>
                    <a:gd name="T66" fmla="*/ 72 w 80"/>
                    <a:gd name="T67" fmla="*/ 18 h 79"/>
                    <a:gd name="T68" fmla="*/ 77 w 80"/>
                    <a:gd name="T69" fmla="*/ 24 h 79"/>
                    <a:gd name="T70" fmla="*/ 78 w 80"/>
                    <a:gd name="T71" fmla="*/ 31 h 79"/>
                    <a:gd name="T72" fmla="*/ 80 w 80"/>
                    <a:gd name="T73" fmla="*/ 40 h 79"/>
                    <a:gd name="T74" fmla="*/ 80 w 80"/>
                    <a:gd name="T75" fmla="*/ 4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0" h="79">
                      <a:moveTo>
                        <a:pt x="80" y="40"/>
                      </a:moveTo>
                      <a:lnTo>
                        <a:pt x="80" y="40"/>
                      </a:lnTo>
                      <a:lnTo>
                        <a:pt x="78" y="47"/>
                      </a:lnTo>
                      <a:lnTo>
                        <a:pt x="77" y="55"/>
                      </a:lnTo>
                      <a:lnTo>
                        <a:pt x="72" y="62"/>
                      </a:lnTo>
                      <a:lnTo>
                        <a:pt x="68" y="68"/>
                      </a:lnTo>
                      <a:lnTo>
                        <a:pt x="62" y="73"/>
                      </a:lnTo>
                      <a:lnTo>
                        <a:pt x="56" y="76"/>
                      </a:lnTo>
                      <a:lnTo>
                        <a:pt x="49" y="79"/>
                      </a:lnTo>
                      <a:lnTo>
                        <a:pt x="40" y="79"/>
                      </a:lnTo>
                      <a:lnTo>
                        <a:pt x="40" y="79"/>
                      </a:lnTo>
                      <a:lnTo>
                        <a:pt x="32" y="79"/>
                      </a:lnTo>
                      <a:lnTo>
                        <a:pt x="25" y="76"/>
                      </a:lnTo>
                      <a:lnTo>
                        <a:pt x="18" y="73"/>
                      </a:lnTo>
                      <a:lnTo>
                        <a:pt x="12" y="68"/>
                      </a:lnTo>
                      <a:lnTo>
                        <a:pt x="7" y="62"/>
                      </a:lnTo>
                      <a:lnTo>
                        <a:pt x="4" y="55"/>
                      </a:lnTo>
                      <a:lnTo>
                        <a:pt x="1" y="47"/>
                      </a:lnTo>
                      <a:lnTo>
                        <a:pt x="0" y="40"/>
                      </a:lnTo>
                      <a:lnTo>
                        <a:pt x="0" y="40"/>
                      </a:lnTo>
                      <a:lnTo>
                        <a:pt x="1" y="31"/>
                      </a:lnTo>
                      <a:lnTo>
                        <a:pt x="4" y="24"/>
                      </a:lnTo>
                      <a:lnTo>
                        <a:pt x="7" y="18"/>
                      </a:lnTo>
                      <a:lnTo>
                        <a:pt x="12" y="12"/>
                      </a:lnTo>
                      <a:lnTo>
                        <a:pt x="18" y="7"/>
                      </a:lnTo>
                      <a:lnTo>
                        <a:pt x="25" y="3"/>
                      </a:lnTo>
                      <a:lnTo>
                        <a:pt x="32" y="1"/>
                      </a:lnTo>
                      <a:lnTo>
                        <a:pt x="40" y="0"/>
                      </a:lnTo>
                      <a:lnTo>
                        <a:pt x="40" y="0"/>
                      </a:lnTo>
                      <a:lnTo>
                        <a:pt x="49" y="1"/>
                      </a:lnTo>
                      <a:lnTo>
                        <a:pt x="56" y="3"/>
                      </a:lnTo>
                      <a:lnTo>
                        <a:pt x="62" y="7"/>
                      </a:lnTo>
                      <a:lnTo>
                        <a:pt x="68" y="12"/>
                      </a:lnTo>
                      <a:lnTo>
                        <a:pt x="72" y="18"/>
                      </a:lnTo>
                      <a:lnTo>
                        <a:pt x="77" y="24"/>
                      </a:lnTo>
                      <a:lnTo>
                        <a:pt x="78" y="31"/>
                      </a:lnTo>
                      <a:lnTo>
                        <a:pt x="80" y="40"/>
                      </a:lnTo>
                      <a:lnTo>
                        <a:pt x="80" y="4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PA-Line 320">
                  <a:extLst>
                    <a:ext uri="{FF2B5EF4-FFF2-40B4-BE49-F238E27FC236}">
                      <a16:creationId xmlns:a16="http://schemas.microsoft.com/office/drawing/2014/main" id="{4208FD73-9092-457D-805E-804A8C90C53A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45"/>
                  </p:custDataLst>
                </p:nvPr>
              </p:nvSpPr>
              <p:spPr bwMode="auto">
                <a:xfrm>
                  <a:off x="9415463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PA-Line 321">
                  <a:extLst>
                    <a:ext uri="{FF2B5EF4-FFF2-40B4-BE49-F238E27FC236}">
                      <a16:creationId xmlns:a16="http://schemas.microsoft.com/office/drawing/2014/main" id="{C6F5D92F-096E-464B-ADBD-B3C700CAE41D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46"/>
                  </p:custDataLst>
                </p:nvPr>
              </p:nvSpPr>
              <p:spPr bwMode="auto">
                <a:xfrm>
                  <a:off x="9550400" y="6064251"/>
                  <a:ext cx="0" cy="125413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PA-任意多边形 322">
                  <a:extLst>
                    <a:ext uri="{FF2B5EF4-FFF2-40B4-BE49-F238E27FC236}">
                      <a16:creationId xmlns:a16="http://schemas.microsoft.com/office/drawing/2014/main" id="{2AEFA1CF-5329-47A8-93B3-547D3EB11AD4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 bwMode="auto">
                <a:xfrm>
                  <a:off x="8818563" y="5703888"/>
                  <a:ext cx="669925" cy="101600"/>
                </a:xfrm>
                <a:custGeom>
                  <a:avLst/>
                  <a:gdLst>
                    <a:gd name="T0" fmla="*/ 0 w 422"/>
                    <a:gd name="T1" fmla="*/ 64 h 64"/>
                    <a:gd name="T2" fmla="*/ 0 w 422"/>
                    <a:gd name="T3" fmla="*/ 24 h 64"/>
                    <a:gd name="T4" fmla="*/ 0 w 422"/>
                    <a:gd name="T5" fmla="*/ 24 h 64"/>
                    <a:gd name="T6" fmla="*/ 1 w 422"/>
                    <a:gd name="T7" fmla="*/ 19 h 64"/>
                    <a:gd name="T8" fmla="*/ 1 w 422"/>
                    <a:gd name="T9" fmla="*/ 15 h 64"/>
                    <a:gd name="T10" fmla="*/ 7 w 422"/>
                    <a:gd name="T11" fmla="*/ 8 h 64"/>
                    <a:gd name="T12" fmla="*/ 14 w 422"/>
                    <a:gd name="T13" fmla="*/ 3 h 64"/>
                    <a:gd name="T14" fmla="*/ 19 w 422"/>
                    <a:gd name="T15" fmla="*/ 2 h 64"/>
                    <a:gd name="T16" fmla="*/ 23 w 422"/>
                    <a:gd name="T17" fmla="*/ 0 h 64"/>
                    <a:gd name="T18" fmla="*/ 398 w 422"/>
                    <a:gd name="T19" fmla="*/ 0 h 64"/>
                    <a:gd name="T20" fmla="*/ 398 w 422"/>
                    <a:gd name="T21" fmla="*/ 0 h 64"/>
                    <a:gd name="T22" fmla="*/ 403 w 422"/>
                    <a:gd name="T23" fmla="*/ 2 h 64"/>
                    <a:gd name="T24" fmla="*/ 407 w 422"/>
                    <a:gd name="T25" fmla="*/ 3 h 64"/>
                    <a:gd name="T26" fmla="*/ 416 w 422"/>
                    <a:gd name="T27" fmla="*/ 8 h 64"/>
                    <a:gd name="T28" fmla="*/ 421 w 422"/>
                    <a:gd name="T29" fmla="*/ 15 h 64"/>
                    <a:gd name="T30" fmla="*/ 422 w 422"/>
                    <a:gd name="T31" fmla="*/ 19 h 64"/>
                    <a:gd name="T32" fmla="*/ 422 w 422"/>
                    <a:gd name="T33" fmla="*/ 24 h 64"/>
                    <a:gd name="T34" fmla="*/ 422 w 422"/>
                    <a:gd name="T35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22" h="64">
                      <a:moveTo>
                        <a:pt x="0" y="64"/>
                      </a:moveTo>
                      <a:lnTo>
                        <a:pt x="0" y="24"/>
                      </a:lnTo>
                      <a:lnTo>
                        <a:pt x="0" y="24"/>
                      </a:lnTo>
                      <a:lnTo>
                        <a:pt x="1" y="19"/>
                      </a:lnTo>
                      <a:lnTo>
                        <a:pt x="1" y="15"/>
                      </a:lnTo>
                      <a:lnTo>
                        <a:pt x="7" y="8"/>
                      </a:lnTo>
                      <a:lnTo>
                        <a:pt x="14" y="3"/>
                      </a:lnTo>
                      <a:lnTo>
                        <a:pt x="19" y="2"/>
                      </a:lnTo>
                      <a:lnTo>
                        <a:pt x="23" y="0"/>
                      </a:lnTo>
                      <a:lnTo>
                        <a:pt x="398" y="0"/>
                      </a:lnTo>
                      <a:lnTo>
                        <a:pt x="398" y="0"/>
                      </a:lnTo>
                      <a:lnTo>
                        <a:pt x="403" y="2"/>
                      </a:lnTo>
                      <a:lnTo>
                        <a:pt x="407" y="3"/>
                      </a:lnTo>
                      <a:lnTo>
                        <a:pt x="416" y="8"/>
                      </a:lnTo>
                      <a:lnTo>
                        <a:pt x="421" y="15"/>
                      </a:lnTo>
                      <a:lnTo>
                        <a:pt x="422" y="19"/>
                      </a:lnTo>
                      <a:lnTo>
                        <a:pt x="422" y="24"/>
                      </a:lnTo>
                      <a:lnTo>
                        <a:pt x="422" y="64"/>
                      </a:lnTo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PA-Line 323">
                  <a:extLst>
                    <a:ext uri="{FF2B5EF4-FFF2-40B4-BE49-F238E27FC236}">
                      <a16:creationId xmlns:a16="http://schemas.microsoft.com/office/drawing/2014/main" id="{BDA2C838-66B1-43E5-AEB7-91CB7BDA85EC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48"/>
                  </p:custDataLst>
                </p:nvPr>
              </p:nvSpPr>
              <p:spPr bwMode="auto">
                <a:xfrm flipV="1">
                  <a:off x="9155113" y="5630863"/>
                  <a:ext cx="0" cy="17145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6" name="组合 55" hidden="1">
              <a:extLst>
                <a:ext uri="{FF2B5EF4-FFF2-40B4-BE49-F238E27FC236}">
                  <a16:creationId xmlns:a16="http://schemas.microsoft.com/office/drawing/2014/main" id="{C0BC6C28-1214-4EEC-92F9-91BC908F9E1B}"/>
                </a:ext>
              </a:extLst>
            </p:cNvPr>
            <p:cNvGrpSpPr/>
            <p:nvPr/>
          </p:nvGrpSpPr>
          <p:grpSpPr>
            <a:xfrm>
              <a:off x="5775007" y="1315065"/>
              <a:ext cx="862800" cy="862800"/>
              <a:chOff x="5775007" y="1315065"/>
              <a:chExt cx="862800" cy="862800"/>
            </a:xfrm>
          </p:grpSpPr>
          <p:sp>
            <p:nvSpPr>
              <p:cNvPr id="72" name="PA-椭圆 124">
                <a:extLst>
                  <a:ext uri="{FF2B5EF4-FFF2-40B4-BE49-F238E27FC236}">
                    <a16:creationId xmlns:a16="http://schemas.microsoft.com/office/drawing/2014/main" id="{6698A617-67A4-43D2-8520-6F23BC64A363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5775007" y="1315065"/>
                <a:ext cx="862800" cy="862800"/>
              </a:xfrm>
              <a:prstGeom prst="ellipse">
                <a:avLst/>
              </a:prstGeom>
              <a:solidFill>
                <a:srgbClr val="EFB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73" name="Group 123">
                <a:extLst>
                  <a:ext uri="{FF2B5EF4-FFF2-40B4-BE49-F238E27FC236}">
                    <a16:creationId xmlns:a16="http://schemas.microsoft.com/office/drawing/2014/main" id="{7BA2B838-535C-4D41-8EFC-82AEB35D464C}"/>
                  </a:ext>
                </a:extLst>
              </p:cNvPr>
              <p:cNvGrpSpPr/>
              <p:nvPr/>
            </p:nvGrpSpPr>
            <p:grpSpPr>
              <a:xfrm>
                <a:off x="6033931" y="1509974"/>
                <a:ext cx="344952" cy="472984"/>
                <a:chOff x="10282237" y="3676651"/>
                <a:chExt cx="671512" cy="920750"/>
              </a:xfrm>
            </p:grpSpPr>
            <p:sp>
              <p:nvSpPr>
                <p:cNvPr id="74" name="PA-任意多边形 159">
                  <a:extLst>
                    <a:ext uri="{FF2B5EF4-FFF2-40B4-BE49-F238E27FC236}">
                      <a16:creationId xmlns:a16="http://schemas.microsoft.com/office/drawing/2014/main" id="{EA2EF214-1C51-4C5A-BF5C-2E82BD1D4D34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10282237" y="3676651"/>
                  <a:ext cx="671512" cy="920750"/>
                </a:xfrm>
                <a:custGeom>
                  <a:avLst/>
                  <a:gdLst>
                    <a:gd name="T0" fmla="*/ 423 w 423"/>
                    <a:gd name="T1" fmla="*/ 574 h 580"/>
                    <a:gd name="T2" fmla="*/ 423 w 423"/>
                    <a:gd name="T3" fmla="*/ 574 h 580"/>
                    <a:gd name="T4" fmla="*/ 421 w 423"/>
                    <a:gd name="T5" fmla="*/ 576 h 580"/>
                    <a:gd name="T6" fmla="*/ 420 w 423"/>
                    <a:gd name="T7" fmla="*/ 579 h 580"/>
                    <a:gd name="T8" fmla="*/ 418 w 423"/>
                    <a:gd name="T9" fmla="*/ 580 h 580"/>
                    <a:gd name="T10" fmla="*/ 415 w 423"/>
                    <a:gd name="T11" fmla="*/ 580 h 580"/>
                    <a:gd name="T12" fmla="*/ 6 w 423"/>
                    <a:gd name="T13" fmla="*/ 580 h 580"/>
                    <a:gd name="T14" fmla="*/ 6 w 423"/>
                    <a:gd name="T15" fmla="*/ 580 h 580"/>
                    <a:gd name="T16" fmla="*/ 3 w 423"/>
                    <a:gd name="T17" fmla="*/ 580 h 580"/>
                    <a:gd name="T18" fmla="*/ 1 w 423"/>
                    <a:gd name="T19" fmla="*/ 579 h 580"/>
                    <a:gd name="T20" fmla="*/ 0 w 423"/>
                    <a:gd name="T21" fmla="*/ 576 h 580"/>
                    <a:gd name="T22" fmla="*/ 0 w 423"/>
                    <a:gd name="T23" fmla="*/ 574 h 580"/>
                    <a:gd name="T24" fmla="*/ 0 w 423"/>
                    <a:gd name="T25" fmla="*/ 6 h 580"/>
                    <a:gd name="T26" fmla="*/ 0 w 423"/>
                    <a:gd name="T27" fmla="*/ 6 h 580"/>
                    <a:gd name="T28" fmla="*/ 0 w 423"/>
                    <a:gd name="T29" fmla="*/ 3 h 580"/>
                    <a:gd name="T30" fmla="*/ 1 w 423"/>
                    <a:gd name="T31" fmla="*/ 2 h 580"/>
                    <a:gd name="T32" fmla="*/ 3 w 423"/>
                    <a:gd name="T33" fmla="*/ 0 h 580"/>
                    <a:gd name="T34" fmla="*/ 6 w 423"/>
                    <a:gd name="T35" fmla="*/ 0 h 580"/>
                    <a:gd name="T36" fmla="*/ 415 w 423"/>
                    <a:gd name="T37" fmla="*/ 0 h 580"/>
                    <a:gd name="T38" fmla="*/ 415 w 423"/>
                    <a:gd name="T39" fmla="*/ 0 h 580"/>
                    <a:gd name="T40" fmla="*/ 418 w 423"/>
                    <a:gd name="T41" fmla="*/ 0 h 580"/>
                    <a:gd name="T42" fmla="*/ 420 w 423"/>
                    <a:gd name="T43" fmla="*/ 2 h 580"/>
                    <a:gd name="T44" fmla="*/ 421 w 423"/>
                    <a:gd name="T45" fmla="*/ 3 h 580"/>
                    <a:gd name="T46" fmla="*/ 423 w 423"/>
                    <a:gd name="T47" fmla="*/ 6 h 580"/>
                    <a:gd name="T48" fmla="*/ 423 w 423"/>
                    <a:gd name="T49" fmla="*/ 574 h 5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23" h="580">
                      <a:moveTo>
                        <a:pt x="423" y="574"/>
                      </a:moveTo>
                      <a:lnTo>
                        <a:pt x="423" y="574"/>
                      </a:lnTo>
                      <a:lnTo>
                        <a:pt x="421" y="576"/>
                      </a:lnTo>
                      <a:lnTo>
                        <a:pt x="420" y="579"/>
                      </a:lnTo>
                      <a:lnTo>
                        <a:pt x="418" y="580"/>
                      </a:lnTo>
                      <a:lnTo>
                        <a:pt x="415" y="580"/>
                      </a:lnTo>
                      <a:lnTo>
                        <a:pt x="6" y="580"/>
                      </a:lnTo>
                      <a:lnTo>
                        <a:pt x="6" y="580"/>
                      </a:lnTo>
                      <a:lnTo>
                        <a:pt x="3" y="580"/>
                      </a:lnTo>
                      <a:lnTo>
                        <a:pt x="1" y="579"/>
                      </a:lnTo>
                      <a:lnTo>
                        <a:pt x="0" y="576"/>
                      </a:lnTo>
                      <a:lnTo>
                        <a:pt x="0" y="574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0" y="3"/>
                      </a:lnTo>
                      <a:lnTo>
                        <a:pt x="1" y="2"/>
                      </a:lnTo>
                      <a:lnTo>
                        <a:pt x="3" y="0"/>
                      </a:lnTo>
                      <a:lnTo>
                        <a:pt x="6" y="0"/>
                      </a:lnTo>
                      <a:lnTo>
                        <a:pt x="415" y="0"/>
                      </a:lnTo>
                      <a:lnTo>
                        <a:pt x="415" y="0"/>
                      </a:lnTo>
                      <a:lnTo>
                        <a:pt x="418" y="0"/>
                      </a:lnTo>
                      <a:lnTo>
                        <a:pt x="420" y="2"/>
                      </a:lnTo>
                      <a:lnTo>
                        <a:pt x="421" y="3"/>
                      </a:lnTo>
                      <a:lnTo>
                        <a:pt x="423" y="6"/>
                      </a:lnTo>
                      <a:lnTo>
                        <a:pt x="423" y="574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PA-矩形 160">
                  <a:extLst>
                    <a:ext uri="{FF2B5EF4-FFF2-40B4-BE49-F238E27FC236}">
                      <a16:creationId xmlns:a16="http://schemas.microsoft.com/office/drawing/2014/main" id="{96CEF4AB-2BDF-4488-A483-96AF9D239610}"/>
                    </a:ext>
                  </a:extLst>
                </p:cNvPr>
                <p:cNvSpPr>
                  <a:spLocks noChangeArrowheads="1"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10374312" y="3813176"/>
                  <a:ext cx="487362" cy="115888"/>
                </a:xfrm>
                <a:prstGeom prst="rect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PA-Line 161">
                  <a:extLst>
                    <a:ext uri="{FF2B5EF4-FFF2-40B4-BE49-F238E27FC236}">
                      <a16:creationId xmlns:a16="http://schemas.microsoft.com/office/drawing/2014/main" id="{8D69DB40-A2C3-4C9C-A772-72DE24A89CCF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 flipV="1">
                  <a:off x="10374312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PA-Line 162">
                  <a:extLst>
                    <a:ext uri="{FF2B5EF4-FFF2-40B4-BE49-F238E27FC236}">
                      <a16:creationId xmlns:a16="http://schemas.microsoft.com/office/drawing/2014/main" id="{984B0714-0565-4162-AFA8-39A76B477036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 flipV="1">
                  <a:off x="10493375" y="4017963"/>
                  <a:ext cx="0" cy="384175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PA-Line 163">
                  <a:extLst>
                    <a:ext uri="{FF2B5EF4-FFF2-40B4-BE49-F238E27FC236}">
                      <a16:creationId xmlns:a16="http://schemas.microsoft.com/office/drawing/2014/main" id="{7827780E-2C06-4267-9E94-75AB29A63436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 flipV="1">
                  <a:off x="10617200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PA-Line 164">
                  <a:extLst>
                    <a:ext uri="{FF2B5EF4-FFF2-40B4-BE49-F238E27FC236}">
                      <a16:creationId xmlns:a16="http://schemas.microsoft.com/office/drawing/2014/main" id="{8CD65027-98C9-4132-9332-A16EFC7FAAB3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 flipV="1">
                  <a:off x="10739437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PA-Line 165">
                  <a:extLst>
                    <a:ext uri="{FF2B5EF4-FFF2-40B4-BE49-F238E27FC236}">
                      <a16:creationId xmlns:a16="http://schemas.microsoft.com/office/drawing/2014/main" id="{36AB619F-C7B1-4BCD-A314-803E7D3AA6BF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 flipV="1">
                  <a:off x="10861675" y="4017963"/>
                  <a:ext cx="0" cy="48260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PA-Line 166">
                  <a:extLst>
                    <a:ext uri="{FF2B5EF4-FFF2-40B4-BE49-F238E27FC236}">
                      <a16:creationId xmlns:a16="http://schemas.microsoft.com/office/drawing/2014/main" id="{201E4AEB-BCAC-49D3-9D1D-A0C49A67E90C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10364787" y="4017963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PA-Line 167">
                  <a:extLst>
                    <a:ext uri="{FF2B5EF4-FFF2-40B4-BE49-F238E27FC236}">
                      <a16:creationId xmlns:a16="http://schemas.microsoft.com/office/drawing/2014/main" id="{BA53C097-A476-4A30-B087-4D9A639A7571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0364787" y="41148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PA-Line 168">
                  <a:extLst>
                    <a:ext uri="{FF2B5EF4-FFF2-40B4-BE49-F238E27FC236}">
                      <a16:creationId xmlns:a16="http://schemas.microsoft.com/office/drawing/2014/main" id="{7B6CD7E3-C9E5-4D2F-9F8D-E6356EF963F0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10364787" y="4208463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PA-Line 169">
                  <a:extLst>
                    <a:ext uri="{FF2B5EF4-FFF2-40B4-BE49-F238E27FC236}">
                      <a16:creationId xmlns:a16="http://schemas.microsoft.com/office/drawing/2014/main" id="{C5F8D956-7852-4A60-9461-DC4610BB47AB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10364787" y="43053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PA-Line 170">
                  <a:extLst>
                    <a:ext uri="{FF2B5EF4-FFF2-40B4-BE49-F238E27FC236}">
                      <a16:creationId xmlns:a16="http://schemas.microsoft.com/office/drawing/2014/main" id="{E0EA0D83-167B-49D1-834E-F37555AC9A81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0364787" y="4402138"/>
                  <a:ext cx="374650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PA-Line 171">
                  <a:extLst>
                    <a:ext uri="{FF2B5EF4-FFF2-40B4-BE49-F238E27FC236}">
                      <a16:creationId xmlns:a16="http://schemas.microsoft.com/office/drawing/2014/main" id="{FEE18810-F8AF-45FA-A397-D6ED87462DDC}"/>
                    </a:ext>
                  </a:extLst>
                </p:cNvPr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10364787" y="4495801"/>
                  <a:ext cx="506412" cy="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solid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ko-KR" alt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7" name="组合 56" hidden="1">
              <a:extLst>
                <a:ext uri="{FF2B5EF4-FFF2-40B4-BE49-F238E27FC236}">
                  <a16:creationId xmlns:a16="http://schemas.microsoft.com/office/drawing/2014/main" id="{98AB2A9A-0E19-4726-8EB0-9E8DE48DCD36}"/>
                </a:ext>
              </a:extLst>
            </p:cNvPr>
            <p:cNvGrpSpPr/>
            <p:nvPr/>
          </p:nvGrpSpPr>
          <p:grpSpPr>
            <a:xfrm>
              <a:off x="6140713" y="2274654"/>
              <a:ext cx="147720" cy="154874"/>
              <a:chOff x="6140713" y="2274654"/>
              <a:chExt cx="147720" cy="154874"/>
            </a:xfrm>
          </p:grpSpPr>
          <p:cxnSp>
            <p:nvCxnSpPr>
              <p:cNvPr id="70" name="PA-直接连接符 140">
                <a:extLst>
                  <a:ext uri="{FF2B5EF4-FFF2-40B4-BE49-F238E27FC236}">
                    <a16:creationId xmlns:a16="http://schemas.microsoft.com/office/drawing/2014/main" id="{00C13B4F-D293-4349-96D7-ED74227634AC}"/>
                  </a:ext>
                </a:extLst>
              </p:cNvPr>
              <p:cNvCxnSpPr>
                <a:cxnSpLocks/>
              </p:cNvCxnSpPr>
              <p:nvPr>
                <p:custDataLst>
                  <p:tags r:id="rId14"/>
                </p:custDataLst>
              </p:nvPr>
            </p:nvCxnSpPr>
            <p:spPr>
              <a:xfrm flipH="1">
                <a:off x="6174362" y="2296367"/>
                <a:ext cx="114071" cy="114070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PA-直接连接符 144">
                <a:extLst>
                  <a:ext uri="{FF2B5EF4-FFF2-40B4-BE49-F238E27FC236}">
                    <a16:creationId xmlns:a16="http://schemas.microsoft.com/office/drawing/2014/main" id="{5EC38AE1-4FD8-4D02-BCA8-E23772B5755B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rot="8100000">
                <a:off x="6140713" y="2274654"/>
                <a:ext cx="0" cy="154874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 hidden="1">
              <a:extLst>
                <a:ext uri="{FF2B5EF4-FFF2-40B4-BE49-F238E27FC236}">
                  <a16:creationId xmlns:a16="http://schemas.microsoft.com/office/drawing/2014/main" id="{373B03B2-709D-4B8A-ACDF-BF093BE1EE76}"/>
                </a:ext>
              </a:extLst>
            </p:cNvPr>
            <p:cNvGrpSpPr/>
            <p:nvPr/>
          </p:nvGrpSpPr>
          <p:grpSpPr>
            <a:xfrm>
              <a:off x="6085957" y="3554859"/>
              <a:ext cx="225156" cy="109512"/>
              <a:chOff x="6085957" y="3554859"/>
              <a:chExt cx="225156" cy="109512"/>
            </a:xfrm>
          </p:grpSpPr>
          <p:cxnSp>
            <p:nvCxnSpPr>
              <p:cNvPr id="68" name="PA-直接连接符 147">
                <a:extLst>
                  <a:ext uri="{FF2B5EF4-FFF2-40B4-BE49-F238E27FC236}">
                    <a16:creationId xmlns:a16="http://schemas.microsoft.com/office/drawing/2014/main" id="{636936D9-5873-4A4E-8A9F-DCC19FB955E4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 rot="8100000">
                <a:off x="6156238" y="3608648"/>
                <a:ext cx="154875" cy="0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PA-直接连接符 148">
                <a:extLst>
                  <a:ext uri="{FF2B5EF4-FFF2-40B4-BE49-F238E27FC236}">
                    <a16:creationId xmlns:a16="http://schemas.microsoft.com/office/drawing/2014/main" id="{0AC211FA-6AA9-43E8-BD61-BE20F67F31B9}"/>
                  </a:ext>
                </a:extLst>
              </p:cNvPr>
              <p:cNvCxnSpPr>
                <a:cxnSpLocks/>
              </p:cNvCxnSpPr>
              <p:nvPr>
                <p:custDataLst>
                  <p:tags r:id="rId13"/>
                </p:custDataLst>
              </p:nvPr>
            </p:nvCxnSpPr>
            <p:spPr>
              <a:xfrm flipH="1" flipV="1">
                <a:off x="6085957" y="3554859"/>
                <a:ext cx="109512" cy="109512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 hidden="1">
              <a:extLst>
                <a:ext uri="{FF2B5EF4-FFF2-40B4-BE49-F238E27FC236}">
                  <a16:creationId xmlns:a16="http://schemas.microsoft.com/office/drawing/2014/main" id="{95225EFF-58B1-4CED-9776-DDC396C1225E}"/>
                </a:ext>
              </a:extLst>
            </p:cNvPr>
            <p:cNvGrpSpPr/>
            <p:nvPr/>
          </p:nvGrpSpPr>
          <p:grpSpPr>
            <a:xfrm>
              <a:off x="6085957" y="4834598"/>
              <a:ext cx="202474" cy="110479"/>
              <a:chOff x="6085957" y="4834598"/>
              <a:chExt cx="202474" cy="110479"/>
            </a:xfrm>
          </p:grpSpPr>
          <p:cxnSp>
            <p:nvCxnSpPr>
              <p:cNvPr id="66" name="PA-直接连接符 150">
                <a:extLst>
                  <a:ext uri="{FF2B5EF4-FFF2-40B4-BE49-F238E27FC236}">
                    <a16:creationId xmlns:a16="http://schemas.microsoft.com/office/drawing/2014/main" id="{3A84956A-FB81-451D-9DD8-DC666FF9A6B9}"/>
                  </a:ext>
                </a:extLst>
              </p:cNvPr>
              <p:cNvCxnSpPr>
                <a:cxnSpLocks/>
              </p:cNvCxnSpPr>
              <p:nvPr>
                <p:custDataLst>
                  <p:tags r:id="rId10"/>
                </p:custDataLst>
              </p:nvPr>
            </p:nvCxnSpPr>
            <p:spPr>
              <a:xfrm flipH="1">
                <a:off x="6178917" y="4834598"/>
                <a:ext cx="109514" cy="109514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PA-直接连接符 151">
                <a:extLst>
                  <a:ext uri="{FF2B5EF4-FFF2-40B4-BE49-F238E27FC236}">
                    <a16:creationId xmlns:a16="http://schemas.microsoft.com/office/drawing/2014/main" id="{6CE8C006-F88C-404D-918A-E0A0BBBE39A3}"/>
                  </a:ext>
                </a:extLst>
              </p:cNvPr>
              <p:cNvCxnSpPr>
                <a:cxnSpLocks/>
              </p:cNvCxnSpPr>
              <p:nvPr>
                <p:custDataLst>
                  <p:tags r:id="rId11"/>
                </p:custDataLst>
              </p:nvPr>
            </p:nvCxnSpPr>
            <p:spPr>
              <a:xfrm flipH="1" flipV="1">
                <a:off x="6085957" y="4835565"/>
                <a:ext cx="109512" cy="109512"/>
              </a:xfrm>
              <a:prstGeom prst="line">
                <a:avLst/>
              </a:prstGeom>
              <a:ln w="254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PA-speed ">
              <a:extLst>
                <a:ext uri="{FF2B5EF4-FFF2-40B4-BE49-F238E27FC236}">
                  <a16:creationId xmlns:a16="http://schemas.microsoft.com/office/drawing/2014/main" id="{B31626B7-40AC-4DFA-821C-E9E6DDE12421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846901" y="3746716"/>
              <a:ext cx="3925295" cy="3438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18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61" name="PA-矩形 3">
              <a:extLst>
                <a:ext uri="{FF2B5EF4-FFF2-40B4-BE49-F238E27FC236}">
                  <a16:creationId xmlns:a16="http://schemas.microsoft.com/office/drawing/2014/main" id="{AB28D99E-4354-4AEB-BE18-6F50D2BDFAA5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846901" y="4042989"/>
              <a:ext cx="4406911" cy="1017844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20000"/>
                </a:lnSpc>
              </a:pPr>
              <a:r>
                <a:rPr lang="zh-CN" altLang="en-US" sz="1200" spc="300" dirty="0">
                  <a:latin typeface="+mn-lt"/>
                  <a:ea typeface="+mn-ea"/>
                  <a:cs typeface="+mn-ea"/>
                  <a:sym typeface="+mn-lt"/>
                </a:rPr>
                <a:t>在此录入上述图表的描述说明，在此录入上述图表的描述说明。在此录入上述图表的描述说明，在此录入上述图表的描述说明。</a:t>
              </a:r>
            </a:p>
            <a:p>
              <a:pPr marL="0" indent="0">
                <a:lnSpc>
                  <a:spcPct val="120000"/>
                </a:lnSpc>
              </a:pPr>
              <a:endParaRPr lang="zh-CN" altLang="en-US" sz="12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PA-speed ">
              <a:extLst>
                <a:ext uri="{FF2B5EF4-FFF2-40B4-BE49-F238E27FC236}">
                  <a16:creationId xmlns:a16="http://schemas.microsoft.com/office/drawing/2014/main" id="{43D357C1-E131-46B5-9FC9-726D97FB2DD7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86324" y="2553400"/>
              <a:ext cx="3925295" cy="3438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18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63" name="PA-矩形 3">
              <a:extLst>
                <a:ext uri="{FF2B5EF4-FFF2-40B4-BE49-F238E27FC236}">
                  <a16:creationId xmlns:a16="http://schemas.microsoft.com/office/drawing/2014/main" id="{E865947B-0F97-438D-8D7C-B73DA414B100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258912" y="2859190"/>
              <a:ext cx="4406907" cy="1017844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20000"/>
                </a:lnSpc>
              </a:pPr>
              <a:r>
                <a:rPr lang="zh-CN" altLang="en-US" sz="1200" spc="300" dirty="0">
                  <a:latin typeface="+mn-lt"/>
                  <a:ea typeface="+mn-ea"/>
                  <a:cs typeface="+mn-ea"/>
                  <a:sym typeface="+mn-lt"/>
                </a:rPr>
                <a:t>在此录入上述图表的描述说明，在此录入上述图表的描述说明。在此录入上述图表的描述说明，在此录入上述图表的描述说明。</a:t>
              </a:r>
            </a:p>
            <a:p>
              <a:pPr marL="0" indent="0">
                <a:lnSpc>
                  <a:spcPct val="120000"/>
                </a:lnSpc>
              </a:pPr>
              <a:endParaRPr lang="zh-CN" altLang="en-US" sz="12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PA-speed ">
              <a:extLst>
                <a:ext uri="{FF2B5EF4-FFF2-40B4-BE49-F238E27FC236}">
                  <a16:creationId xmlns:a16="http://schemas.microsoft.com/office/drawing/2014/main" id="{4B735699-7428-492E-BE23-0F81D58F6491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286324" y="4980077"/>
              <a:ext cx="3925295" cy="3438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sp3d prstMaterial="matte">
              <a:bevelT w="1270" h="1270"/>
            </a:sp3d>
          </p:spPr>
          <p:txBody>
            <a:bodyPr wrap="square" lIns="90000" tIns="46800" rIns="90000" bIns="46800" anchor="t" anchorCtr="0">
              <a:spAutoFit/>
            </a:bodyPr>
            <a:lstStyle>
              <a:defPPr>
                <a:defRPr lang="ko-KR"/>
              </a:defPPr>
              <a:lvl1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/>
                </a:buClr>
                <a:defRPr kumimoji="1" sz="1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5pPr>
              <a:lvl6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6pPr>
              <a:lvl7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7pPr>
              <a:lvl8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8pPr>
              <a:lvl9pPr>
                <a:defRPr kumimoji="1">
                  <a:latin typeface="Gulim" panose="020B0600000101010101" pitchFamily="50" charset="-127"/>
                  <a:ea typeface="Gulim" panose="020B0600000101010101" pitchFamily="50" charset="-127"/>
                </a:defRPr>
              </a:lvl9pPr>
            </a:lstStyle>
            <a:p>
              <a:r>
                <a:rPr lang="zh-CN" altLang="en-US" sz="18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65" name="PA-矩形 3">
              <a:extLst>
                <a:ext uri="{FF2B5EF4-FFF2-40B4-BE49-F238E27FC236}">
                  <a16:creationId xmlns:a16="http://schemas.microsoft.com/office/drawing/2014/main" id="{8AF0265D-4ABF-430E-890B-3D47664C4801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258912" y="5285867"/>
              <a:ext cx="4406907" cy="1017844"/>
            </a:xfrm>
            <a:prstGeom prst="rect">
              <a:avLst/>
            </a:prstGeom>
          </p:spPr>
          <p:txBody>
            <a:bodyPr wrap="square" lIns="90000" tIns="46800" rIns="90000" bIns="46800" anchor="t" anchorCtr="0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panose="020B0604020202020204" pitchFamily="34" charset="0"/>
                <a:buNone/>
                <a:defRPr lang="en-US" altLang="ko-KR" sz="2000" dirty="0" smtClean="0">
                  <a:latin typeface="Microsoft Sans Serif" panose="020B0604020202020204" pitchFamily="34" charset="0"/>
                  <a:ea typeface="+mj-ea"/>
                  <a:cs typeface="Microsoft Sans Serif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latin typeface="+mn-lt"/>
                  <a:ea typeface="+mn-ea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latin typeface="+mn-lt"/>
                  <a:ea typeface="+mn-ea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latin typeface="+mn-lt"/>
                  <a:ea typeface="+mn-ea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latin typeface="+mn-lt"/>
                  <a:ea typeface="+mn-ea"/>
                </a:defRPr>
              </a:lvl5pPr>
              <a:lvl6pPr marL="2514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6pPr>
              <a:lvl7pPr marL="29718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7pPr>
              <a:lvl8pPr marL="3429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8pPr>
              <a:lvl9pPr marL="3886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latin typeface="+mn-lt"/>
                  <a:ea typeface="+mn-ea"/>
                </a:defRPr>
              </a:lvl9pPr>
            </a:lstStyle>
            <a:p>
              <a:pPr marL="0" indent="0">
                <a:lnSpc>
                  <a:spcPct val="120000"/>
                </a:lnSpc>
              </a:pPr>
              <a:r>
                <a:rPr lang="zh-CN" altLang="en-US" sz="1200" spc="300" dirty="0">
                  <a:latin typeface="+mn-lt"/>
                  <a:ea typeface="+mn-ea"/>
                  <a:cs typeface="+mn-ea"/>
                  <a:sym typeface="+mn-lt"/>
                </a:rPr>
                <a:t>在此录入上述图表的描述说明，在此录入上述图表的描述说明。在此录入上述图表的描述说明，在此录入上述图表的描述说明。</a:t>
              </a:r>
            </a:p>
            <a:p>
              <a:pPr marL="0" indent="0">
                <a:lnSpc>
                  <a:spcPct val="120000"/>
                </a:lnSpc>
              </a:pPr>
              <a:endParaRPr lang="zh-CN" altLang="en-US" sz="1200" spc="3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D431325-099F-4DC5-8840-F1605CD82826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1504412" y="1431399"/>
            <a:ext cx="9180000" cy="54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4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01D92DA1-F064-47B0-8080-1591B791AF47}"/>
              </a:ext>
            </a:extLst>
          </p:cNvPr>
          <p:cNvGrpSpPr/>
          <p:nvPr/>
        </p:nvGrpSpPr>
        <p:grpSpPr>
          <a:xfrm>
            <a:off x="4587005" y="414382"/>
            <a:ext cx="3014814" cy="726505"/>
            <a:chOff x="5335746" y="2484877"/>
            <a:chExt cx="4648785" cy="726505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513852A-065D-492E-BBFB-508B35C1E82F}"/>
                </a:ext>
              </a:extLst>
            </p:cNvPr>
            <p:cNvSpPr txBox="1"/>
            <p:nvPr/>
          </p:nvSpPr>
          <p:spPr>
            <a:xfrm>
              <a:off x="5387055" y="2503496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solidFill>
                    <a:srgbClr val="B2D4E0"/>
                  </a:solidFill>
                  <a:cs typeface="+mn-ea"/>
                  <a:sym typeface="+mn-lt"/>
                </a:rPr>
                <a:t>實作</a:t>
              </a:r>
              <a:r>
                <a:rPr lang="zh-CN" altLang="en-US" sz="4000" spc="267" dirty="0">
                  <a:solidFill>
                    <a:srgbClr val="B2D4E0"/>
                  </a:solidFill>
                  <a:cs typeface="+mn-ea"/>
                  <a:sym typeface="+mn-lt"/>
                </a:rPr>
                <a:t>展示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FF9F0F8-3A64-42BA-B791-02FE07384D67}"/>
                </a:ext>
              </a:extLst>
            </p:cNvPr>
            <p:cNvSpPr txBox="1"/>
            <p:nvPr/>
          </p:nvSpPr>
          <p:spPr>
            <a:xfrm>
              <a:off x="5335746" y="2484877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ln w="12700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實作</a:t>
              </a:r>
              <a:r>
                <a:rPr lang="zh-CN" altLang="en-US" sz="4000" spc="267" dirty="0">
                  <a:ln w="12700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展示</a:t>
              </a:r>
            </a:p>
          </p:txBody>
        </p:sp>
      </p:grpSp>
      <p:sp>
        <p:nvSpPr>
          <p:cNvPr id="29" name="PA-任意多边形 5" hidden="1">
            <a:extLst>
              <a:ext uri="{FF2B5EF4-FFF2-40B4-BE49-F238E27FC236}">
                <a16:creationId xmlns:a16="http://schemas.microsoft.com/office/drawing/2014/main" id="{969244F6-9BD3-4B99-A2CD-CF690F8009D6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 rot="10800000">
            <a:off x="1400174" y="2276475"/>
            <a:ext cx="2447925" cy="2783498"/>
          </a:xfrm>
          <a:custGeom>
            <a:avLst/>
            <a:gdLst>
              <a:gd name="connsiteX0" fmla="*/ 2682494 w 2836097"/>
              <a:gd name="connsiteY0" fmla="*/ 3067706 h 3067706"/>
              <a:gd name="connsiteX1" fmla="*/ 876045 w 2836097"/>
              <a:gd name="connsiteY1" fmla="*/ 3067706 h 3067706"/>
              <a:gd name="connsiteX2" fmla="*/ 0 w 2836097"/>
              <a:gd name="connsiteY2" fmla="*/ 1533853 h 3067706"/>
              <a:gd name="connsiteX3" fmla="*/ 876045 w 2836097"/>
              <a:gd name="connsiteY3" fmla="*/ 0 h 3067706"/>
              <a:gd name="connsiteX4" fmla="*/ 2682494 w 2836097"/>
              <a:gd name="connsiteY4" fmla="*/ 0 h 3067706"/>
              <a:gd name="connsiteX5" fmla="*/ 2836097 w 2836097"/>
              <a:gd name="connsiteY5" fmla="*/ 268941 h 3067706"/>
              <a:gd name="connsiteX6" fmla="*/ 1473384 w 2836097"/>
              <a:gd name="connsiteY6" fmla="*/ 268941 h 3067706"/>
              <a:gd name="connsiteX7" fmla="*/ 747356 w 2836097"/>
              <a:gd name="connsiteY7" fmla="*/ 1540132 h 3067706"/>
              <a:gd name="connsiteX8" fmla="*/ 1473384 w 2836097"/>
              <a:gd name="connsiteY8" fmla="*/ 2811322 h 3067706"/>
              <a:gd name="connsiteX9" fmla="*/ 2828925 w 2836097"/>
              <a:gd name="connsiteY9" fmla="*/ 2811322 h 306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close/>
              </a:path>
            </a:pathLst>
          </a:custGeom>
          <a:solidFill>
            <a:srgbClr val="8C7D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PA-文本框 8" hidden="1">
            <a:extLst>
              <a:ext uri="{FF2B5EF4-FFF2-40B4-BE49-F238E27FC236}">
                <a16:creationId xmlns:a16="http://schemas.microsoft.com/office/drawing/2014/main" id="{B5A428FB-CD59-447B-ADDD-81B4E6FC916B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92463" y="3302000"/>
            <a:ext cx="665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EFEFE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3200">
              <a:solidFill>
                <a:srgbClr val="FEFEF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矩形 33" hidden="1">
            <a:extLst>
              <a:ext uri="{FF2B5EF4-FFF2-40B4-BE49-F238E27FC236}">
                <a16:creationId xmlns:a16="http://schemas.microsoft.com/office/drawing/2014/main" id="{09660E5F-1FCC-4656-A2AA-A3BCE21D00F8}"/>
              </a:ext>
            </a:extLst>
          </p:cNvPr>
          <p:cNvSpPr/>
          <p:nvPr/>
        </p:nvSpPr>
        <p:spPr>
          <a:xfrm>
            <a:off x="892785" y="2914004"/>
            <a:ext cx="1498966" cy="40010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添加标题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35" name="矩形 47" hidden="1">
            <a:extLst>
              <a:ext uri="{FF2B5EF4-FFF2-40B4-BE49-F238E27FC236}">
                <a16:creationId xmlns:a16="http://schemas.microsoft.com/office/drawing/2014/main" id="{639B52BF-B522-4D89-B91C-5B91FF17E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" y="3329598"/>
            <a:ext cx="2132012" cy="10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spc="300" dirty="0">
                <a:latin typeface="+mn-lt"/>
                <a:ea typeface="+mn-ea"/>
                <a:cs typeface="+mn-ea"/>
                <a:sym typeface="+mn-lt"/>
              </a:rPr>
              <a:t>在此录入上述图表的综合描述说明，在此录入上述图表的综合描述说明，在此录入上述。</a:t>
            </a:r>
          </a:p>
        </p:txBody>
      </p:sp>
      <p:sp>
        <p:nvSpPr>
          <p:cNvPr id="36" name="PA-任意多边形 5" hidden="1">
            <a:extLst>
              <a:ext uri="{FF2B5EF4-FFF2-40B4-BE49-F238E27FC236}">
                <a16:creationId xmlns:a16="http://schemas.microsoft.com/office/drawing/2014/main" id="{C1478C5C-22E7-4347-921F-928CAF86A00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 rot="10800000">
            <a:off x="5286374" y="2276475"/>
            <a:ext cx="2447925" cy="2783498"/>
          </a:xfrm>
          <a:custGeom>
            <a:avLst/>
            <a:gdLst>
              <a:gd name="connsiteX0" fmla="*/ 2682494 w 2836097"/>
              <a:gd name="connsiteY0" fmla="*/ 3067706 h 3067706"/>
              <a:gd name="connsiteX1" fmla="*/ 876045 w 2836097"/>
              <a:gd name="connsiteY1" fmla="*/ 3067706 h 3067706"/>
              <a:gd name="connsiteX2" fmla="*/ 0 w 2836097"/>
              <a:gd name="connsiteY2" fmla="*/ 1533853 h 3067706"/>
              <a:gd name="connsiteX3" fmla="*/ 876045 w 2836097"/>
              <a:gd name="connsiteY3" fmla="*/ 0 h 3067706"/>
              <a:gd name="connsiteX4" fmla="*/ 2682494 w 2836097"/>
              <a:gd name="connsiteY4" fmla="*/ 0 h 3067706"/>
              <a:gd name="connsiteX5" fmla="*/ 2836097 w 2836097"/>
              <a:gd name="connsiteY5" fmla="*/ 268941 h 3067706"/>
              <a:gd name="connsiteX6" fmla="*/ 1473384 w 2836097"/>
              <a:gd name="connsiteY6" fmla="*/ 268941 h 3067706"/>
              <a:gd name="connsiteX7" fmla="*/ 747356 w 2836097"/>
              <a:gd name="connsiteY7" fmla="*/ 1540132 h 3067706"/>
              <a:gd name="connsiteX8" fmla="*/ 1473384 w 2836097"/>
              <a:gd name="connsiteY8" fmla="*/ 2811322 h 3067706"/>
              <a:gd name="connsiteX9" fmla="*/ 2828925 w 2836097"/>
              <a:gd name="connsiteY9" fmla="*/ 2811322 h 306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close/>
              </a:path>
            </a:pathLst>
          </a:custGeom>
          <a:solidFill>
            <a:srgbClr val="F398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7" name="PA-文本框 8" hidden="1">
            <a:extLst>
              <a:ext uri="{FF2B5EF4-FFF2-40B4-BE49-F238E27FC236}">
                <a16:creationId xmlns:a16="http://schemas.microsoft.com/office/drawing/2014/main" id="{364D5991-8517-4686-9D82-8B90E9F6BEE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78663" y="3302000"/>
            <a:ext cx="665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EFEFE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FEFEF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矩形 37" hidden="1">
            <a:extLst>
              <a:ext uri="{FF2B5EF4-FFF2-40B4-BE49-F238E27FC236}">
                <a16:creationId xmlns:a16="http://schemas.microsoft.com/office/drawing/2014/main" id="{251B4F06-6F1E-4839-AE7B-4EA9F0B4F25F}"/>
              </a:ext>
            </a:extLst>
          </p:cNvPr>
          <p:cNvSpPr/>
          <p:nvPr/>
        </p:nvSpPr>
        <p:spPr>
          <a:xfrm>
            <a:off x="4778985" y="2914004"/>
            <a:ext cx="1498966" cy="40010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添加标题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39" name="矩形 47" hidden="1">
            <a:extLst>
              <a:ext uri="{FF2B5EF4-FFF2-40B4-BE49-F238E27FC236}">
                <a16:creationId xmlns:a16="http://schemas.microsoft.com/office/drawing/2014/main" id="{1DC33D13-F1FC-4675-AEB4-E4C37F32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2" y="3329598"/>
            <a:ext cx="2132012" cy="10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spc="300" dirty="0">
                <a:latin typeface="+mn-lt"/>
                <a:ea typeface="+mn-ea"/>
                <a:cs typeface="+mn-ea"/>
                <a:sym typeface="+mn-lt"/>
              </a:rPr>
              <a:t>在此录入上述图表的综合描述说明，在此录入上述图表的综合描述说明，在此录入上述。</a:t>
            </a:r>
          </a:p>
        </p:txBody>
      </p:sp>
      <p:sp>
        <p:nvSpPr>
          <p:cNvPr id="40" name="PA-任意多边形 5" hidden="1">
            <a:extLst>
              <a:ext uri="{FF2B5EF4-FFF2-40B4-BE49-F238E27FC236}">
                <a16:creationId xmlns:a16="http://schemas.microsoft.com/office/drawing/2014/main" id="{2737D243-4F12-466A-8C73-54C9B406FFF3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 rot="10800000">
            <a:off x="8943974" y="2276475"/>
            <a:ext cx="2447925" cy="2783498"/>
          </a:xfrm>
          <a:custGeom>
            <a:avLst/>
            <a:gdLst>
              <a:gd name="connsiteX0" fmla="*/ 2682494 w 2836097"/>
              <a:gd name="connsiteY0" fmla="*/ 3067706 h 3067706"/>
              <a:gd name="connsiteX1" fmla="*/ 876045 w 2836097"/>
              <a:gd name="connsiteY1" fmla="*/ 3067706 h 3067706"/>
              <a:gd name="connsiteX2" fmla="*/ 0 w 2836097"/>
              <a:gd name="connsiteY2" fmla="*/ 1533853 h 3067706"/>
              <a:gd name="connsiteX3" fmla="*/ 876045 w 2836097"/>
              <a:gd name="connsiteY3" fmla="*/ 0 h 3067706"/>
              <a:gd name="connsiteX4" fmla="*/ 2682494 w 2836097"/>
              <a:gd name="connsiteY4" fmla="*/ 0 h 3067706"/>
              <a:gd name="connsiteX5" fmla="*/ 2836097 w 2836097"/>
              <a:gd name="connsiteY5" fmla="*/ 268941 h 3067706"/>
              <a:gd name="connsiteX6" fmla="*/ 1473384 w 2836097"/>
              <a:gd name="connsiteY6" fmla="*/ 268941 h 3067706"/>
              <a:gd name="connsiteX7" fmla="*/ 747356 w 2836097"/>
              <a:gd name="connsiteY7" fmla="*/ 1540132 h 3067706"/>
              <a:gd name="connsiteX8" fmla="*/ 1473384 w 2836097"/>
              <a:gd name="connsiteY8" fmla="*/ 2811322 h 3067706"/>
              <a:gd name="connsiteX9" fmla="*/ 2828925 w 2836097"/>
              <a:gd name="connsiteY9" fmla="*/ 2811322 h 3067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36097" h="3067706">
                <a:moveTo>
                  <a:pt x="2682494" y="3067706"/>
                </a:moveTo>
                <a:lnTo>
                  <a:pt x="876045" y="3067706"/>
                </a:lnTo>
                <a:lnTo>
                  <a:pt x="0" y="1533853"/>
                </a:lnTo>
                <a:lnTo>
                  <a:pt x="876045" y="0"/>
                </a:lnTo>
                <a:lnTo>
                  <a:pt x="2682494" y="0"/>
                </a:lnTo>
                <a:lnTo>
                  <a:pt x="2836097" y="268941"/>
                </a:lnTo>
                <a:lnTo>
                  <a:pt x="1473384" y="268941"/>
                </a:lnTo>
                <a:lnTo>
                  <a:pt x="747356" y="1540132"/>
                </a:lnTo>
                <a:lnTo>
                  <a:pt x="1473384" y="2811322"/>
                </a:lnTo>
                <a:lnTo>
                  <a:pt x="2828925" y="2811322"/>
                </a:lnTo>
                <a:close/>
              </a:path>
            </a:pathLst>
          </a:custGeom>
          <a:solidFill>
            <a:srgbClr val="EFB0B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PA-文本框 8" hidden="1">
            <a:extLst>
              <a:ext uri="{FF2B5EF4-FFF2-40B4-BE49-F238E27FC236}">
                <a16:creationId xmlns:a16="http://schemas.microsoft.com/office/drawing/2014/main" id="{9548BC73-75C3-4666-AB83-9731B49B554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736263" y="3302000"/>
            <a:ext cx="6655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EFEFE"/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3200" dirty="0">
              <a:solidFill>
                <a:srgbClr val="FEFEF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矩形 41" hidden="1">
            <a:extLst>
              <a:ext uri="{FF2B5EF4-FFF2-40B4-BE49-F238E27FC236}">
                <a16:creationId xmlns:a16="http://schemas.microsoft.com/office/drawing/2014/main" id="{17CCC609-21DF-4B19-93B8-0C2C1E2988B6}"/>
              </a:ext>
            </a:extLst>
          </p:cNvPr>
          <p:cNvSpPr/>
          <p:nvPr/>
        </p:nvSpPr>
        <p:spPr>
          <a:xfrm>
            <a:off x="8436585" y="2914004"/>
            <a:ext cx="1498966" cy="400101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添加标题</a:t>
            </a:r>
            <a:endParaRPr lang="en-US" altLang="zh-CN" sz="2000" dirty="0">
              <a:cs typeface="+mn-ea"/>
              <a:sym typeface="+mn-lt"/>
            </a:endParaRPr>
          </a:p>
        </p:txBody>
      </p:sp>
      <p:sp>
        <p:nvSpPr>
          <p:cNvPr id="43" name="矩形 47" hidden="1">
            <a:extLst>
              <a:ext uri="{FF2B5EF4-FFF2-40B4-BE49-F238E27FC236}">
                <a16:creationId xmlns:a16="http://schemas.microsoft.com/office/drawing/2014/main" id="{E30665D1-775E-4190-A293-F3C17361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062" y="3329598"/>
            <a:ext cx="2132012" cy="10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200" spc="300" dirty="0">
                <a:latin typeface="+mn-lt"/>
                <a:ea typeface="+mn-ea"/>
                <a:cs typeface="+mn-ea"/>
                <a:sym typeface="+mn-lt"/>
              </a:rPr>
              <a:t>在此录入上述图表的综合描述说明，在此录入上述图表的综合描述说明，在此录入上述。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2DBBB7F-E9C9-416C-96B0-7710B000E5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4412" y="1431399"/>
            <a:ext cx="9180000" cy="54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6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8" grpId="0"/>
      <p:bldP spid="39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E9C887-7578-4CF4-B592-2659273664DD}"/>
              </a:ext>
            </a:extLst>
          </p:cNvPr>
          <p:cNvGrpSpPr/>
          <p:nvPr/>
        </p:nvGrpSpPr>
        <p:grpSpPr>
          <a:xfrm>
            <a:off x="4587005" y="414382"/>
            <a:ext cx="3014814" cy="726505"/>
            <a:chOff x="5335746" y="2484877"/>
            <a:chExt cx="4648785" cy="72650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ED121AE-B736-4116-A4CF-D5E6C2BDCC9B}"/>
                </a:ext>
              </a:extLst>
            </p:cNvPr>
            <p:cNvSpPr txBox="1"/>
            <p:nvPr/>
          </p:nvSpPr>
          <p:spPr>
            <a:xfrm>
              <a:off x="5387055" y="2503496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solidFill>
                    <a:srgbClr val="B2D4E0"/>
                  </a:solidFill>
                  <a:cs typeface="+mn-ea"/>
                  <a:sym typeface="+mn-lt"/>
                </a:rPr>
                <a:t>實作</a:t>
              </a:r>
              <a:r>
                <a:rPr lang="zh-CN" altLang="en-US" sz="4000" spc="267" dirty="0">
                  <a:solidFill>
                    <a:srgbClr val="B2D4E0"/>
                  </a:solidFill>
                  <a:cs typeface="+mn-ea"/>
                  <a:sym typeface="+mn-lt"/>
                </a:rPr>
                <a:t>展示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1226E66-BF2E-4A9C-9D32-4F1982E0FCD9}"/>
                </a:ext>
              </a:extLst>
            </p:cNvPr>
            <p:cNvSpPr txBox="1"/>
            <p:nvPr/>
          </p:nvSpPr>
          <p:spPr>
            <a:xfrm>
              <a:off x="5335746" y="2484877"/>
              <a:ext cx="459747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3491">
                <a:defRPr/>
              </a:pPr>
              <a:r>
                <a:rPr lang="zh-TW" altLang="en-US" sz="4000" spc="267" dirty="0">
                  <a:ln w="12700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實作</a:t>
              </a:r>
              <a:r>
                <a:rPr lang="zh-CN" altLang="en-US" sz="4000" spc="267" dirty="0">
                  <a:ln w="12700">
                    <a:solidFill>
                      <a:srgbClr val="8C7DA6"/>
                    </a:solidFill>
                  </a:ln>
                  <a:noFill/>
                  <a:cs typeface="+mn-ea"/>
                  <a:sym typeface="+mn-lt"/>
                </a:rPr>
                <a:t>展示</a:t>
              </a:r>
            </a:p>
          </p:txBody>
        </p:sp>
      </p:grpSp>
      <p:grpSp>
        <p:nvGrpSpPr>
          <p:cNvPr id="17" name="组合 16" hidden="1">
            <a:extLst>
              <a:ext uri="{FF2B5EF4-FFF2-40B4-BE49-F238E27FC236}">
                <a16:creationId xmlns:a16="http://schemas.microsoft.com/office/drawing/2014/main" id="{B251E6D6-1684-4455-BE06-D44F7C39247F}"/>
              </a:ext>
            </a:extLst>
          </p:cNvPr>
          <p:cNvGrpSpPr/>
          <p:nvPr/>
        </p:nvGrpSpPr>
        <p:grpSpPr>
          <a:xfrm>
            <a:off x="1494971" y="1638456"/>
            <a:ext cx="9202058" cy="2539326"/>
            <a:chOff x="2441477" y="2420527"/>
            <a:chExt cx="7309045" cy="2016946"/>
          </a:xfrm>
        </p:grpSpPr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A65EE92A-101B-4F45-903D-01754A5726E4}"/>
                </a:ext>
              </a:extLst>
            </p:cNvPr>
            <p:cNvGrpSpPr/>
            <p:nvPr/>
          </p:nvGrpSpPr>
          <p:grpSpPr>
            <a:xfrm>
              <a:off x="2838156" y="3171689"/>
              <a:ext cx="987150" cy="987150"/>
              <a:chOff x="1034776" y="1670601"/>
              <a:chExt cx="717824" cy="717824"/>
            </a:xfrm>
          </p:grpSpPr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8ADEE0AD-2921-4F12-ABF4-A28C8F9BB8D4}"/>
                  </a:ext>
                </a:extLst>
              </p:cNvPr>
              <p:cNvSpPr/>
              <p:nvPr/>
            </p:nvSpPr>
            <p:spPr>
              <a:xfrm>
                <a:off x="1034776" y="1670601"/>
                <a:ext cx="717824" cy="717824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rgbClr val="EFB0B4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880" tIns="182880" rIns="158008" bIns="158008" numCol="1" spcCol="1270" anchor="ctr" anchorCtr="0">
                <a:no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105">
                <a:extLst>
                  <a:ext uri="{FF2B5EF4-FFF2-40B4-BE49-F238E27FC236}">
                    <a16:creationId xmlns:a16="http://schemas.microsoft.com/office/drawing/2014/main" id="{AD2EFE7D-6F8D-4E63-A96D-4A9E60D140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14341" y="1852764"/>
                <a:ext cx="358694" cy="353498"/>
              </a:xfrm>
              <a:custGeom>
                <a:avLst/>
                <a:gdLst/>
                <a:ahLst/>
                <a:cxnLst>
                  <a:cxn ang="0">
                    <a:pos x="59" y="63"/>
                  </a:cxn>
                  <a:cxn ang="0">
                    <a:pos x="55" y="61"/>
                  </a:cxn>
                  <a:cxn ang="0">
                    <a:pos x="42" y="48"/>
                  </a:cxn>
                  <a:cxn ang="0">
                    <a:pos x="27" y="53"/>
                  </a:cxn>
                  <a:cxn ang="0">
                    <a:pos x="0" y="26"/>
                  </a:cxn>
                  <a:cxn ang="0">
                    <a:pos x="27" y="0"/>
                  </a:cxn>
                  <a:cxn ang="0">
                    <a:pos x="54" y="26"/>
                  </a:cxn>
                  <a:cxn ang="0">
                    <a:pos x="49" y="41"/>
                  </a:cxn>
                  <a:cxn ang="0">
                    <a:pos x="62" y="54"/>
                  </a:cxn>
                  <a:cxn ang="0">
                    <a:pos x="64" y="58"/>
                  </a:cxn>
                  <a:cxn ang="0">
                    <a:pos x="59" y="63"/>
                  </a:cxn>
                  <a:cxn ang="0">
                    <a:pos x="27" y="9"/>
                  </a:cxn>
                  <a:cxn ang="0">
                    <a:pos x="10" y="26"/>
                  </a:cxn>
                  <a:cxn ang="0">
                    <a:pos x="27" y="43"/>
                  </a:cxn>
                  <a:cxn ang="0">
                    <a:pos x="44" y="26"/>
                  </a:cxn>
                  <a:cxn ang="0">
                    <a:pos x="27" y="9"/>
                  </a:cxn>
                </a:cxnLst>
                <a:rect l="0" t="0" r="r" b="b"/>
                <a:pathLst>
                  <a:path w="64" h="63">
                    <a:moveTo>
                      <a:pt x="59" y="63"/>
                    </a:moveTo>
                    <a:cubicBezTo>
                      <a:pt x="57" y="63"/>
                      <a:pt x="56" y="62"/>
                      <a:pt x="55" y="61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38" y="51"/>
                      <a:pt x="33" y="53"/>
                      <a:pt x="27" y="53"/>
                    </a:cubicBezTo>
                    <a:cubicBezTo>
                      <a:pt x="12" y="53"/>
                      <a:pt x="0" y="41"/>
                      <a:pt x="0" y="26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4" y="12"/>
                      <a:pt x="54" y="26"/>
                    </a:cubicBezTo>
                    <a:cubicBezTo>
                      <a:pt x="54" y="32"/>
                      <a:pt x="52" y="37"/>
                      <a:pt x="49" y="41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63" y="55"/>
                      <a:pt x="64" y="57"/>
                      <a:pt x="64" y="58"/>
                    </a:cubicBezTo>
                    <a:cubicBezTo>
                      <a:pt x="64" y="61"/>
                      <a:pt x="61" y="63"/>
                      <a:pt x="59" y="63"/>
                    </a:cubicBezTo>
                    <a:close/>
                    <a:moveTo>
                      <a:pt x="27" y="9"/>
                    </a:moveTo>
                    <a:cubicBezTo>
                      <a:pt x="18" y="9"/>
                      <a:pt x="10" y="17"/>
                      <a:pt x="10" y="26"/>
                    </a:cubicBezTo>
                    <a:cubicBezTo>
                      <a:pt x="10" y="36"/>
                      <a:pt x="18" y="43"/>
                      <a:pt x="27" y="43"/>
                    </a:cubicBezTo>
                    <a:cubicBezTo>
                      <a:pt x="37" y="43"/>
                      <a:pt x="44" y="36"/>
                      <a:pt x="44" y="26"/>
                    </a:cubicBezTo>
                    <a:cubicBezTo>
                      <a:pt x="44" y="17"/>
                      <a:pt x="37" y="9"/>
                      <a:pt x="27" y="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Group 124">
              <a:extLst>
                <a:ext uri="{FF2B5EF4-FFF2-40B4-BE49-F238E27FC236}">
                  <a16:creationId xmlns:a16="http://schemas.microsoft.com/office/drawing/2014/main" id="{714AFD7A-474B-4BF8-B17E-A0BC59F0E194}"/>
                </a:ext>
              </a:extLst>
            </p:cNvPr>
            <p:cNvGrpSpPr/>
            <p:nvPr/>
          </p:nvGrpSpPr>
          <p:grpSpPr>
            <a:xfrm>
              <a:off x="2441477" y="2420527"/>
              <a:ext cx="1834954" cy="2016946"/>
              <a:chOff x="920555" y="1310107"/>
              <a:chExt cx="1834954" cy="2016946"/>
            </a:xfrm>
          </p:grpSpPr>
          <p:sp>
            <p:nvSpPr>
              <p:cNvPr id="47" name="U-Turn Arrow 64">
                <a:extLst>
                  <a:ext uri="{FF2B5EF4-FFF2-40B4-BE49-F238E27FC236}">
                    <a16:creationId xmlns:a16="http://schemas.microsoft.com/office/drawing/2014/main" id="{31E3DB34-CF24-4FC4-89F9-67FFEF644EAE}"/>
                  </a:ext>
                </a:extLst>
              </p:cNvPr>
              <p:cNvSpPr/>
              <p:nvPr/>
            </p:nvSpPr>
            <p:spPr>
              <a:xfrm rot="10800000">
                <a:off x="920555" y="1672057"/>
                <a:ext cx="1672234" cy="1654996"/>
              </a:xfrm>
              <a:prstGeom prst="uturnArrow">
                <a:avLst>
                  <a:gd name="adj1" fmla="val 12130"/>
                  <a:gd name="adj2" fmla="val 12902"/>
                  <a:gd name="adj3" fmla="val 0"/>
                  <a:gd name="adj4" fmla="val 47102"/>
                  <a:gd name="adj5" fmla="val 51834"/>
                </a:avLst>
              </a:prstGeom>
              <a:solidFill>
                <a:srgbClr val="EFB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Isosceles Triangle 72">
                <a:extLst>
                  <a:ext uri="{FF2B5EF4-FFF2-40B4-BE49-F238E27FC236}">
                    <a16:creationId xmlns:a16="http://schemas.microsoft.com/office/drawing/2014/main" id="{06F8A8AE-98CB-48D7-966F-F16C88DC7762}"/>
                  </a:ext>
                </a:extLst>
              </p:cNvPr>
              <p:cNvSpPr/>
              <p:nvPr/>
            </p:nvSpPr>
            <p:spPr>
              <a:xfrm>
                <a:off x="2222109" y="1310107"/>
                <a:ext cx="533400" cy="533400"/>
              </a:xfrm>
              <a:prstGeom prst="triangle">
                <a:avLst/>
              </a:prstGeom>
              <a:solidFill>
                <a:srgbClr val="EFB0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125">
              <a:extLst>
                <a:ext uri="{FF2B5EF4-FFF2-40B4-BE49-F238E27FC236}">
                  <a16:creationId xmlns:a16="http://schemas.microsoft.com/office/drawing/2014/main" id="{79C4F1FB-F664-43F6-90A8-5BCBFE745EE9}"/>
                </a:ext>
              </a:extLst>
            </p:cNvPr>
            <p:cNvGrpSpPr/>
            <p:nvPr/>
          </p:nvGrpSpPr>
          <p:grpSpPr>
            <a:xfrm>
              <a:off x="4250658" y="2420527"/>
              <a:ext cx="1834954" cy="2016946"/>
              <a:chOff x="2729736" y="1310107"/>
              <a:chExt cx="1834954" cy="2016946"/>
            </a:xfrm>
          </p:grpSpPr>
          <p:sp>
            <p:nvSpPr>
              <p:cNvPr id="45" name="U-Turn Arrow 76">
                <a:extLst>
                  <a:ext uri="{FF2B5EF4-FFF2-40B4-BE49-F238E27FC236}">
                    <a16:creationId xmlns:a16="http://schemas.microsoft.com/office/drawing/2014/main" id="{0981735E-627B-4DA7-B671-FE53D2ECE568}"/>
                  </a:ext>
                </a:extLst>
              </p:cNvPr>
              <p:cNvSpPr/>
              <p:nvPr/>
            </p:nvSpPr>
            <p:spPr>
              <a:xfrm rot="10800000">
                <a:off x="2729736" y="1672057"/>
                <a:ext cx="1672234" cy="1654996"/>
              </a:xfrm>
              <a:prstGeom prst="uturnArrow">
                <a:avLst>
                  <a:gd name="adj1" fmla="val 12130"/>
                  <a:gd name="adj2" fmla="val 12902"/>
                  <a:gd name="adj3" fmla="val 0"/>
                  <a:gd name="adj4" fmla="val 47102"/>
                  <a:gd name="adj5" fmla="val 51834"/>
                </a:avLst>
              </a:prstGeom>
              <a:solidFill>
                <a:srgbClr val="F3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Isosceles Triangle 84">
                <a:extLst>
                  <a:ext uri="{FF2B5EF4-FFF2-40B4-BE49-F238E27FC236}">
                    <a16:creationId xmlns:a16="http://schemas.microsoft.com/office/drawing/2014/main" id="{B9CAECEB-B6CB-4D11-B55A-0677605BBDC2}"/>
                  </a:ext>
                </a:extLst>
              </p:cNvPr>
              <p:cNvSpPr/>
              <p:nvPr/>
            </p:nvSpPr>
            <p:spPr>
              <a:xfrm>
                <a:off x="4031290" y="1310107"/>
                <a:ext cx="533400" cy="533400"/>
              </a:xfrm>
              <a:prstGeom prst="triangle">
                <a:avLst/>
              </a:prstGeom>
              <a:solidFill>
                <a:srgbClr val="F398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126">
              <a:extLst>
                <a:ext uri="{FF2B5EF4-FFF2-40B4-BE49-F238E27FC236}">
                  <a16:creationId xmlns:a16="http://schemas.microsoft.com/office/drawing/2014/main" id="{EB0679CB-BE90-4711-B558-8C4A1E4589C7}"/>
                </a:ext>
              </a:extLst>
            </p:cNvPr>
            <p:cNvGrpSpPr/>
            <p:nvPr/>
          </p:nvGrpSpPr>
          <p:grpSpPr>
            <a:xfrm>
              <a:off x="6086768" y="2420527"/>
              <a:ext cx="1834954" cy="2016946"/>
              <a:chOff x="4565846" y="1310107"/>
              <a:chExt cx="1834954" cy="2016946"/>
            </a:xfrm>
          </p:grpSpPr>
          <p:sp>
            <p:nvSpPr>
              <p:cNvPr id="43" name="U-Turn Arrow 90">
                <a:extLst>
                  <a:ext uri="{FF2B5EF4-FFF2-40B4-BE49-F238E27FC236}">
                    <a16:creationId xmlns:a16="http://schemas.microsoft.com/office/drawing/2014/main" id="{F59D1E0A-C516-45D2-836E-F595C17C48FF}"/>
                  </a:ext>
                </a:extLst>
              </p:cNvPr>
              <p:cNvSpPr/>
              <p:nvPr/>
            </p:nvSpPr>
            <p:spPr>
              <a:xfrm rot="10800000">
                <a:off x="4565846" y="1672057"/>
                <a:ext cx="1672234" cy="1654996"/>
              </a:xfrm>
              <a:prstGeom prst="uturnArrow">
                <a:avLst>
                  <a:gd name="adj1" fmla="val 12130"/>
                  <a:gd name="adj2" fmla="val 12902"/>
                  <a:gd name="adj3" fmla="val 0"/>
                  <a:gd name="adj4" fmla="val 47102"/>
                  <a:gd name="adj5" fmla="val 51834"/>
                </a:avLst>
              </a:prstGeom>
              <a:solidFill>
                <a:srgbClr val="8C7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Isosceles Triangle 94">
                <a:extLst>
                  <a:ext uri="{FF2B5EF4-FFF2-40B4-BE49-F238E27FC236}">
                    <a16:creationId xmlns:a16="http://schemas.microsoft.com/office/drawing/2014/main" id="{5E0484C8-17E6-4353-8D9D-EBC7F2B364BC}"/>
                  </a:ext>
                </a:extLst>
              </p:cNvPr>
              <p:cNvSpPr/>
              <p:nvPr/>
            </p:nvSpPr>
            <p:spPr>
              <a:xfrm>
                <a:off x="5867400" y="1310107"/>
                <a:ext cx="533400" cy="533400"/>
              </a:xfrm>
              <a:prstGeom prst="triangle">
                <a:avLst/>
              </a:prstGeom>
              <a:solidFill>
                <a:srgbClr val="8C7DA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127">
              <a:extLst>
                <a:ext uri="{FF2B5EF4-FFF2-40B4-BE49-F238E27FC236}">
                  <a16:creationId xmlns:a16="http://schemas.microsoft.com/office/drawing/2014/main" id="{DAAA8C6C-41DB-4CC9-9053-97D2FB5F4C22}"/>
                </a:ext>
              </a:extLst>
            </p:cNvPr>
            <p:cNvGrpSpPr/>
            <p:nvPr/>
          </p:nvGrpSpPr>
          <p:grpSpPr>
            <a:xfrm>
              <a:off x="7915568" y="2420527"/>
              <a:ext cx="1834954" cy="2016946"/>
              <a:chOff x="6394646" y="1310107"/>
              <a:chExt cx="1834954" cy="2016946"/>
            </a:xfrm>
          </p:grpSpPr>
          <p:sp>
            <p:nvSpPr>
              <p:cNvPr id="41" name="U-Turn Arrow 97">
                <a:extLst>
                  <a:ext uri="{FF2B5EF4-FFF2-40B4-BE49-F238E27FC236}">
                    <a16:creationId xmlns:a16="http://schemas.microsoft.com/office/drawing/2014/main" id="{B3A87A53-1785-4F65-938E-6382D5E7CB5D}"/>
                  </a:ext>
                </a:extLst>
              </p:cNvPr>
              <p:cNvSpPr/>
              <p:nvPr/>
            </p:nvSpPr>
            <p:spPr>
              <a:xfrm rot="10800000">
                <a:off x="6394646" y="1672057"/>
                <a:ext cx="1672234" cy="1654996"/>
              </a:xfrm>
              <a:prstGeom prst="uturnArrow">
                <a:avLst>
                  <a:gd name="adj1" fmla="val 12130"/>
                  <a:gd name="adj2" fmla="val 12902"/>
                  <a:gd name="adj3" fmla="val 0"/>
                  <a:gd name="adj4" fmla="val 47102"/>
                  <a:gd name="adj5" fmla="val 51834"/>
                </a:avLst>
              </a:prstGeom>
              <a:solidFill>
                <a:srgbClr val="B2D4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Isosceles Triangle 103">
                <a:extLst>
                  <a:ext uri="{FF2B5EF4-FFF2-40B4-BE49-F238E27FC236}">
                    <a16:creationId xmlns:a16="http://schemas.microsoft.com/office/drawing/2014/main" id="{C37353F4-6CD1-492B-9E67-3F61D068AF2C}"/>
                  </a:ext>
                </a:extLst>
              </p:cNvPr>
              <p:cNvSpPr/>
              <p:nvPr/>
            </p:nvSpPr>
            <p:spPr>
              <a:xfrm>
                <a:off x="7696200" y="1310107"/>
                <a:ext cx="533400" cy="533400"/>
              </a:xfrm>
              <a:prstGeom prst="triangle">
                <a:avLst/>
              </a:prstGeom>
              <a:solidFill>
                <a:srgbClr val="B2D4E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111">
              <a:extLst>
                <a:ext uri="{FF2B5EF4-FFF2-40B4-BE49-F238E27FC236}">
                  <a16:creationId xmlns:a16="http://schemas.microsoft.com/office/drawing/2014/main" id="{FCE708C9-A398-463B-9625-E5FF12E4F0AD}"/>
                </a:ext>
              </a:extLst>
            </p:cNvPr>
            <p:cNvGrpSpPr/>
            <p:nvPr/>
          </p:nvGrpSpPr>
          <p:grpSpPr>
            <a:xfrm>
              <a:off x="4647337" y="3171689"/>
              <a:ext cx="987150" cy="987150"/>
              <a:chOff x="3126415" y="2070794"/>
              <a:chExt cx="987150" cy="987150"/>
            </a:xfrm>
          </p:grpSpPr>
          <p:sp>
            <p:nvSpPr>
              <p:cNvPr id="39" name="Freeform 79">
                <a:extLst>
                  <a:ext uri="{FF2B5EF4-FFF2-40B4-BE49-F238E27FC236}">
                    <a16:creationId xmlns:a16="http://schemas.microsoft.com/office/drawing/2014/main" id="{9572A4C5-C330-46EF-847F-31E374036D73}"/>
                  </a:ext>
                </a:extLst>
              </p:cNvPr>
              <p:cNvSpPr/>
              <p:nvPr/>
            </p:nvSpPr>
            <p:spPr>
              <a:xfrm>
                <a:off x="3126415" y="2070794"/>
                <a:ext cx="987150" cy="987150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rgbClr val="F3980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880" tIns="182880" rIns="158008" bIns="158008" numCol="1" spcCol="1270" anchor="ctr" anchorCtr="0">
                <a:no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144">
                <a:extLst>
                  <a:ext uri="{FF2B5EF4-FFF2-40B4-BE49-F238E27FC236}">
                    <a16:creationId xmlns:a16="http://schemas.microsoft.com/office/drawing/2014/main" id="{2D333693-2F66-47F2-B881-E1594F0DCC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62981" y="2341493"/>
                <a:ext cx="514019" cy="445753"/>
              </a:xfrm>
              <a:custGeom>
                <a:avLst/>
                <a:gdLst/>
                <a:ahLst/>
                <a:cxnLst>
                  <a:cxn ang="0">
                    <a:pos x="59" y="26"/>
                  </a:cxn>
                  <a:cxn ang="0">
                    <a:pos x="57" y="28"/>
                  </a:cxn>
                  <a:cxn ang="0">
                    <a:pos x="20" y="32"/>
                  </a:cxn>
                  <a:cxn ang="0">
                    <a:pos x="20" y="35"/>
                  </a:cxn>
                  <a:cxn ang="0">
                    <a:pos x="19" y="37"/>
                  </a:cxn>
                  <a:cxn ang="0">
                    <a:pos x="52" y="37"/>
                  </a:cxn>
                  <a:cxn ang="0">
                    <a:pos x="55" y="39"/>
                  </a:cxn>
                  <a:cxn ang="0">
                    <a:pos x="52" y="42"/>
                  </a:cxn>
                  <a:cxn ang="0">
                    <a:pos x="16" y="42"/>
                  </a:cxn>
                  <a:cxn ang="0">
                    <a:pos x="13" y="39"/>
                  </a:cxn>
                  <a:cxn ang="0">
                    <a:pos x="16" y="34"/>
                  </a:cxn>
                  <a:cxn ang="0">
                    <a:pos x="9" y="5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  <a:cxn ang="0">
                    <a:pos x="11" y="0"/>
                  </a:cxn>
                  <a:cxn ang="0">
                    <a:pos x="14" y="5"/>
                  </a:cxn>
                  <a:cxn ang="0">
                    <a:pos x="57" y="5"/>
                  </a:cxn>
                  <a:cxn ang="0">
                    <a:pos x="59" y="7"/>
                  </a:cxn>
                  <a:cxn ang="0">
                    <a:pos x="59" y="26"/>
                  </a:cxn>
                  <a:cxn ang="0">
                    <a:pos x="18" y="51"/>
                  </a:cxn>
                  <a:cxn ang="0">
                    <a:pos x="13" y="46"/>
                  </a:cxn>
                  <a:cxn ang="0">
                    <a:pos x="18" y="42"/>
                  </a:cxn>
                  <a:cxn ang="0">
                    <a:pos x="23" y="46"/>
                  </a:cxn>
                  <a:cxn ang="0">
                    <a:pos x="18" y="51"/>
                  </a:cxn>
                  <a:cxn ang="0">
                    <a:pos x="50" y="51"/>
                  </a:cxn>
                  <a:cxn ang="0">
                    <a:pos x="45" y="46"/>
                  </a:cxn>
                  <a:cxn ang="0">
                    <a:pos x="50" y="42"/>
                  </a:cxn>
                  <a:cxn ang="0">
                    <a:pos x="55" y="46"/>
                  </a:cxn>
                  <a:cxn ang="0">
                    <a:pos x="50" y="51"/>
                  </a:cxn>
                </a:cxnLst>
                <a:rect l="0" t="0" r="r" b="b"/>
                <a:pathLst>
                  <a:path w="59" h="51">
                    <a:moveTo>
                      <a:pt x="59" y="26"/>
                    </a:moveTo>
                    <a:cubicBezTo>
                      <a:pt x="59" y="27"/>
                      <a:pt x="58" y="28"/>
                      <a:pt x="57" y="28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3"/>
                      <a:pt x="20" y="34"/>
                      <a:pt x="20" y="35"/>
                    </a:cubicBezTo>
                    <a:cubicBezTo>
                      <a:pt x="20" y="36"/>
                      <a:pt x="20" y="36"/>
                      <a:pt x="19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4" y="37"/>
                      <a:pt x="55" y="38"/>
                      <a:pt x="55" y="39"/>
                    </a:cubicBezTo>
                    <a:cubicBezTo>
                      <a:pt x="55" y="41"/>
                      <a:pt x="54" y="42"/>
                      <a:pt x="52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5" y="42"/>
                      <a:pt x="13" y="41"/>
                      <a:pt x="13" y="39"/>
                    </a:cubicBezTo>
                    <a:cubicBezTo>
                      <a:pt x="13" y="38"/>
                      <a:pt x="15" y="35"/>
                      <a:pt x="16" y="3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4" y="0"/>
                      <a:pt x="14" y="3"/>
                      <a:pt x="14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8" y="5"/>
                      <a:pt x="59" y="6"/>
                      <a:pt x="59" y="7"/>
                    </a:cubicBezTo>
                    <a:lnTo>
                      <a:pt x="59" y="26"/>
                    </a:lnTo>
                    <a:close/>
                    <a:moveTo>
                      <a:pt x="18" y="51"/>
                    </a:moveTo>
                    <a:cubicBezTo>
                      <a:pt x="16" y="51"/>
                      <a:pt x="13" y="49"/>
                      <a:pt x="13" y="46"/>
                    </a:cubicBezTo>
                    <a:cubicBezTo>
                      <a:pt x="13" y="44"/>
                      <a:pt x="16" y="42"/>
                      <a:pt x="18" y="42"/>
                    </a:cubicBezTo>
                    <a:cubicBezTo>
                      <a:pt x="21" y="42"/>
                      <a:pt x="23" y="44"/>
                      <a:pt x="23" y="46"/>
                    </a:cubicBezTo>
                    <a:cubicBezTo>
                      <a:pt x="23" y="49"/>
                      <a:pt x="21" y="51"/>
                      <a:pt x="18" y="51"/>
                    </a:cubicBezTo>
                    <a:close/>
                    <a:moveTo>
                      <a:pt x="50" y="51"/>
                    </a:moveTo>
                    <a:cubicBezTo>
                      <a:pt x="47" y="51"/>
                      <a:pt x="45" y="49"/>
                      <a:pt x="45" y="46"/>
                    </a:cubicBezTo>
                    <a:cubicBezTo>
                      <a:pt x="45" y="44"/>
                      <a:pt x="47" y="42"/>
                      <a:pt x="50" y="42"/>
                    </a:cubicBezTo>
                    <a:cubicBezTo>
                      <a:pt x="53" y="42"/>
                      <a:pt x="55" y="44"/>
                      <a:pt x="55" y="46"/>
                    </a:cubicBezTo>
                    <a:cubicBezTo>
                      <a:pt x="55" y="49"/>
                      <a:pt x="53" y="51"/>
                      <a:pt x="50" y="5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113">
              <a:extLst>
                <a:ext uri="{FF2B5EF4-FFF2-40B4-BE49-F238E27FC236}">
                  <a16:creationId xmlns:a16="http://schemas.microsoft.com/office/drawing/2014/main" id="{E9C845EE-5DFD-4A79-8D85-0A1E1E46DF7D}"/>
                </a:ext>
              </a:extLst>
            </p:cNvPr>
            <p:cNvGrpSpPr/>
            <p:nvPr/>
          </p:nvGrpSpPr>
          <p:grpSpPr>
            <a:xfrm>
              <a:off x="6483447" y="3171689"/>
              <a:ext cx="987150" cy="987150"/>
              <a:chOff x="4962525" y="2070794"/>
              <a:chExt cx="987150" cy="987150"/>
            </a:xfrm>
          </p:grpSpPr>
          <p:sp>
            <p:nvSpPr>
              <p:cNvPr id="37" name="Freeform 92">
                <a:extLst>
                  <a:ext uri="{FF2B5EF4-FFF2-40B4-BE49-F238E27FC236}">
                    <a16:creationId xmlns:a16="http://schemas.microsoft.com/office/drawing/2014/main" id="{F525ACEE-B9BE-4AA1-8038-5383C4E63CFB}"/>
                  </a:ext>
                </a:extLst>
              </p:cNvPr>
              <p:cNvSpPr/>
              <p:nvPr/>
            </p:nvSpPr>
            <p:spPr>
              <a:xfrm>
                <a:off x="4962525" y="2070794"/>
                <a:ext cx="987150" cy="987150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rgbClr val="8C7DA6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880" tIns="182880" rIns="158008" bIns="158008" numCol="1" spcCol="1270" anchor="ctr" anchorCtr="0">
                <a:no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71">
                <a:extLst>
                  <a:ext uri="{FF2B5EF4-FFF2-40B4-BE49-F238E27FC236}">
                    <a16:creationId xmlns:a16="http://schemas.microsoft.com/office/drawing/2014/main" id="{2B335800-4ED5-4006-B535-388C9E59CD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07467" y="2331398"/>
                <a:ext cx="497266" cy="465942"/>
              </a:xfrm>
              <a:custGeom>
                <a:avLst/>
                <a:gdLst/>
                <a:ahLst/>
                <a:cxnLst>
                  <a:cxn ang="0">
                    <a:pos x="65" y="22"/>
                  </a:cxn>
                  <a:cxn ang="0">
                    <a:pos x="26" y="45"/>
                  </a:cxn>
                  <a:cxn ang="0">
                    <a:pos x="0" y="26"/>
                  </a:cxn>
                  <a:cxn ang="0">
                    <a:pos x="39" y="0"/>
                  </a:cxn>
                  <a:cxn ang="0">
                    <a:pos x="65" y="22"/>
                  </a:cxn>
                  <a:cxn ang="0">
                    <a:pos x="65" y="69"/>
                  </a:cxn>
                  <a:cxn ang="0">
                    <a:pos x="39" y="91"/>
                  </a:cxn>
                  <a:cxn ang="0">
                    <a:pos x="0" y="67"/>
                  </a:cxn>
                  <a:cxn ang="0">
                    <a:pos x="26" y="45"/>
                  </a:cxn>
                  <a:cxn ang="0">
                    <a:pos x="65" y="69"/>
                  </a:cxn>
                  <a:cxn ang="0">
                    <a:pos x="101" y="97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65" y="119"/>
                  </a:cxn>
                  <a:cxn ang="0">
                    <a:pos x="26" y="97"/>
                  </a:cxn>
                  <a:cxn ang="0">
                    <a:pos x="26" y="89"/>
                  </a:cxn>
                  <a:cxn ang="0">
                    <a:pos x="39" y="95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65" y="74"/>
                  </a:cxn>
                  <a:cxn ang="0">
                    <a:pos x="91" y="95"/>
                  </a:cxn>
                  <a:cxn ang="0">
                    <a:pos x="101" y="89"/>
                  </a:cxn>
                  <a:cxn ang="0">
                    <a:pos x="101" y="97"/>
                  </a:cxn>
                  <a:cxn ang="0">
                    <a:pos x="127" y="26"/>
                  </a:cxn>
                  <a:cxn ang="0">
                    <a:pos x="101" y="45"/>
                  </a:cxn>
                  <a:cxn ang="0">
                    <a:pos x="65" y="22"/>
                  </a:cxn>
                  <a:cxn ang="0">
                    <a:pos x="91" y="0"/>
                  </a:cxn>
                  <a:cxn ang="0">
                    <a:pos x="127" y="26"/>
                  </a:cxn>
                  <a:cxn ang="0">
                    <a:pos x="127" y="67"/>
                  </a:cxn>
                  <a:cxn ang="0">
                    <a:pos x="91" y="91"/>
                  </a:cxn>
                  <a:cxn ang="0">
                    <a:pos x="65" y="69"/>
                  </a:cxn>
                  <a:cxn ang="0">
                    <a:pos x="101" y="45"/>
                  </a:cxn>
                  <a:cxn ang="0">
                    <a:pos x="127" y="67"/>
                  </a:cxn>
                </a:cxnLst>
                <a:rect l="0" t="0" r="r" b="b"/>
                <a:pathLst>
                  <a:path w="127" h="119">
                    <a:moveTo>
                      <a:pt x="65" y="22"/>
                    </a:moveTo>
                    <a:lnTo>
                      <a:pt x="26" y="45"/>
                    </a:lnTo>
                    <a:lnTo>
                      <a:pt x="0" y="26"/>
                    </a:lnTo>
                    <a:lnTo>
                      <a:pt x="39" y="0"/>
                    </a:lnTo>
                    <a:lnTo>
                      <a:pt x="65" y="22"/>
                    </a:lnTo>
                    <a:close/>
                    <a:moveTo>
                      <a:pt x="65" y="69"/>
                    </a:moveTo>
                    <a:lnTo>
                      <a:pt x="39" y="91"/>
                    </a:lnTo>
                    <a:lnTo>
                      <a:pt x="0" y="67"/>
                    </a:lnTo>
                    <a:lnTo>
                      <a:pt x="26" y="45"/>
                    </a:lnTo>
                    <a:lnTo>
                      <a:pt x="65" y="69"/>
                    </a:lnTo>
                    <a:close/>
                    <a:moveTo>
                      <a:pt x="101" y="97"/>
                    </a:move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65" y="119"/>
                    </a:lnTo>
                    <a:lnTo>
                      <a:pt x="26" y="97"/>
                    </a:lnTo>
                    <a:lnTo>
                      <a:pt x="26" y="89"/>
                    </a:lnTo>
                    <a:lnTo>
                      <a:pt x="39" y="95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65" y="74"/>
                    </a:lnTo>
                    <a:lnTo>
                      <a:pt x="91" y="95"/>
                    </a:lnTo>
                    <a:lnTo>
                      <a:pt x="101" y="89"/>
                    </a:lnTo>
                    <a:lnTo>
                      <a:pt x="101" y="97"/>
                    </a:lnTo>
                    <a:close/>
                    <a:moveTo>
                      <a:pt x="127" y="26"/>
                    </a:moveTo>
                    <a:lnTo>
                      <a:pt x="101" y="45"/>
                    </a:lnTo>
                    <a:lnTo>
                      <a:pt x="65" y="22"/>
                    </a:lnTo>
                    <a:lnTo>
                      <a:pt x="91" y="0"/>
                    </a:lnTo>
                    <a:lnTo>
                      <a:pt x="127" y="26"/>
                    </a:lnTo>
                    <a:close/>
                    <a:moveTo>
                      <a:pt x="127" y="67"/>
                    </a:moveTo>
                    <a:lnTo>
                      <a:pt x="91" y="91"/>
                    </a:lnTo>
                    <a:lnTo>
                      <a:pt x="65" y="69"/>
                    </a:lnTo>
                    <a:lnTo>
                      <a:pt x="101" y="45"/>
                    </a:lnTo>
                    <a:lnTo>
                      <a:pt x="127" y="6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Group 123">
              <a:extLst>
                <a:ext uri="{FF2B5EF4-FFF2-40B4-BE49-F238E27FC236}">
                  <a16:creationId xmlns:a16="http://schemas.microsoft.com/office/drawing/2014/main" id="{684E5651-D03C-4FB0-89A1-FB9808A0130F}"/>
                </a:ext>
              </a:extLst>
            </p:cNvPr>
            <p:cNvGrpSpPr/>
            <p:nvPr/>
          </p:nvGrpSpPr>
          <p:grpSpPr>
            <a:xfrm>
              <a:off x="8312247" y="3171689"/>
              <a:ext cx="987150" cy="987150"/>
              <a:chOff x="6791325" y="2070794"/>
              <a:chExt cx="987150" cy="987150"/>
            </a:xfrm>
          </p:grpSpPr>
          <p:sp>
            <p:nvSpPr>
              <p:cNvPr id="29" name="Freeform 99">
                <a:extLst>
                  <a:ext uri="{FF2B5EF4-FFF2-40B4-BE49-F238E27FC236}">
                    <a16:creationId xmlns:a16="http://schemas.microsoft.com/office/drawing/2014/main" id="{5BA27DD7-D893-4F34-A05E-EECBA2BF9486}"/>
                  </a:ext>
                </a:extLst>
              </p:cNvPr>
              <p:cNvSpPr/>
              <p:nvPr/>
            </p:nvSpPr>
            <p:spPr>
              <a:xfrm>
                <a:off x="6791325" y="2070794"/>
                <a:ext cx="987150" cy="987150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rgbClr val="B2D4E0"/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2880" tIns="182880" rIns="158008" bIns="158008" numCol="1" spcCol="1270" anchor="ctr" anchorCtr="0">
                <a:no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kern="1200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0" name="Group 133">
                <a:extLst>
                  <a:ext uri="{FF2B5EF4-FFF2-40B4-BE49-F238E27FC236}">
                    <a16:creationId xmlns:a16="http://schemas.microsoft.com/office/drawing/2014/main" id="{7A9AFE8A-540B-49C1-ADF9-A4266F5299C1}"/>
                  </a:ext>
                </a:extLst>
              </p:cNvPr>
              <p:cNvGrpSpPr/>
              <p:nvPr/>
            </p:nvGrpSpPr>
            <p:grpSpPr>
              <a:xfrm>
                <a:off x="6997703" y="2311400"/>
                <a:ext cx="504549" cy="505564"/>
                <a:chOff x="2436813" y="361950"/>
                <a:chExt cx="790575" cy="792163"/>
              </a:xfrm>
              <a:solidFill>
                <a:schemeClr val="bg1"/>
              </a:solidFill>
            </p:grpSpPr>
            <p:sp>
              <p:nvSpPr>
                <p:cNvPr id="31" name="Freeform 6">
                  <a:extLst>
                    <a:ext uri="{FF2B5EF4-FFF2-40B4-BE49-F238E27FC236}">
                      <a16:creationId xmlns:a16="http://schemas.microsoft.com/office/drawing/2014/main" id="{555DEEAF-B325-462A-B4D7-FE2EC32901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36813" y="509588"/>
                  <a:ext cx="692150" cy="446088"/>
                </a:xfrm>
                <a:custGeom>
                  <a:avLst/>
                  <a:gdLst/>
                  <a:ahLst/>
                  <a:cxnLst>
                    <a:cxn ang="0">
                      <a:pos x="436" y="281"/>
                    </a:cxn>
                    <a:cxn ang="0">
                      <a:pos x="177" y="281"/>
                    </a:cxn>
                    <a:cxn ang="0">
                      <a:pos x="68" y="31"/>
                    </a:cxn>
                    <a:cxn ang="0">
                      <a:pos x="0" y="31"/>
                    </a:cxn>
                    <a:cxn ang="0">
                      <a:pos x="0" y="0"/>
                    </a:cxn>
                    <a:cxn ang="0">
                      <a:pos x="88" y="0"/>
                    </a:cxn>
                    <a:cxn ang="0">
                      <a:pos x="197" y="250"/>
                    </a:cxn>
                    <a:cxn ang="0">
                      <a:pos x="436" y="250"/>
                    </a:cxn>
                    <a:cxn ang="0">
                      <a:pos x="436" y="281"/>
                    </a:cxn>
                    <a:cxn ang="0">
                      <a:pos x="436" y="281"/>
                    </a:cxn>
                    <a:cxn ang="0">
                      <a:pos x="436" y="281"/>
                    </a:cxn>
                  </a:cxnLst>
                  <a:rect l="0" t="0" r="r" b="b"/>
                  <a:pathLst>
                    <a:path w="436" h="281">
                      <a:moveTo>
                        <a:pt x="436" y="281"/>
                      </a:moveTo>
                      <a:lnTo>
                        <a:pt x="177" y="281"/>
                      </a:lnTo>
                      <a:lnTo>
                        <a:pt x="68" y="31"/>
                      </a:lnTo>
                      <a:lnTo>
                        <a:pt x="0" y="31"/>
                      </a:lnTo>
                      <a:lnTo>
                        <a:pt x="0" y="0"/>
                      </a:lnTo>
                      <a:lnTo>
                        <a:pt x="88" y="0"/>
                      </a:lnTo>
                      <a:lnTo>
                        <a:pt x="197" y="250"/>
                      </a:lnTo>
                      <a:lnTo>
                        <a:pt x="436" y="250"/>
                      </a:lnTo>
                      <a:lnTo>
                        <a:pt x="436" y="281"/>
                      </a:lnTo>
                      <a:close/>
                      <a:moveTo>
                        <a:pt x="436" y="281"/>
                      </a:moveTo>
                      <a:lnTo>
                        <a:pt x="436" y="28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Freeform 7">
                  <a:extLst>
                    <a:ext uri="{FF2B5EF4-FFF2-40B4-BE49-F238E27FC236}">
                      <a16:creationId xmlns:a16="http://schemas.microsoft.com/office/drawing/2014/main" id="{D452C16E-E7CA-4132-A4B4-06B480FE51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436813" y="509588"/>
                  <a:ext cx="692150" cy="446088"/>
                </a:xfrm>
                <a:custGeom>
                  <a:avLst/>
                  <a:gdLst/>
                  <a:ahLst/>
                  <a:cxnLst>
                    <a:cxn ang="0">
                      <a:pos x="436" y="281"/>
                    </a:cxn>
                    <a:cxn ang="0">
                      <a:pos x="177" y="281"/>
                    </a:cxn>
                    <a:cxn ang="0">
                      <a:pos x="68" y="31"/>
                    </a:cxn>
                    <a:cxn ang="0">
                      <a:pos x="0" y="31"/>
                    </a:cxn>
                    <a:cxn ang="0">
                      <a:pos x="0" y="0"/>
                    </a:cxn>
                    <a:cxn ang="0">
                      <a:pos x="88" y="0"/>
                    </a:cxn>
                    <a:cxn ang="0">
                      <a:pos x="197" y="250"/>
                    </a:cxn>
                    <a:cxn ang="0">
                      <a:pos x="436" y="250"/>
                    </a:cxn>
                    <a:cxn ang="0">
                      <a:pos x="436" y="281"/>
                    </a:cxn>
                    <a:cxn ang="0">
                      <a:pos x="436" y="281"/>
                    </a:cxn>
                    <a:cxn ang="0">
                      <a:pos x="436" y="281"/>
                    </a:cxn>
                  </a:cxnLst>
                  <a:rect l="0" t="0" r="r" b="b"/>
                  <a:pathLst>
                    <a:path w="436" h="281">
                      <a:moveTo>
                        <a:pt x="436" y="281"/>
                      </a:moveTo>
                      <a:lnTo>
                        <a:pt x="177" y="281"/>
                      </a:lnTo>
                      <a:lnTo>
                        <a:pt x="68" y="31"/>
                      </a:lnTo>
                      <a:lnTo>
                        <a:pt x="0" y="31"/>
                      </a:lnTo>
                      <a:lnTo>
                        <a:pt x="0" y="0"/>
                      </a:lnTo>
                      <a:lnTo>
                        <a:pt x="88" y="0"/>
                      </a:lnTo>
                      <a:lnTo>
                        <a:pt x="197" y="250"/>
                      </a:lnTo>
                      <a:lnTo>
                        <a:pt x="436" y="250"/>
                      </a:lnTo>
                      <a:lnTo>
                        <a:pt x="436" y="281"/>
                      </a:lnTo>
                      <a:moveTo>
                        <a:pt x="436" y="281"/>
                      </a:moveTo>
                      <a:lnTo>
                        <a:pt x="436" y="281"/>
                      </a:ln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674CE428-A0DE-47BF-8BA9-4D13177A8B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33675" y="1006475"/>
                  <a:ext cx="147638" cy="147638"/>
                </a:xfrm>
                <a:custGeom>
                  <a:avLst/>
                  <a:gdLst/>
                  <a:ahLst/>
                  <a:cxnLst>
                    <a:cxn ang="0">
                      <a:pos x="109" y="54"/>
                    </a:cxn>
                    <a:cxn ang="0">
                      <a:pos x="54" y="109"/>
                    </a:cxn>
                    <a:cxn ang="0">
                      <a:pos x="0" y="54"/>
                    </a:cxn>
                    <a:cxn ang="0">
                      <a:pos x="54" y="0"/>
                    </a:cxn>
                    <a:cxn ang="0">
                      <a:pos x="109" y="54"/>
                    </a:cxn>
                    <a:cxn ang="0">
                      <a:pos x="109" y="54"/>
                    </a:cxn>
                    <a:cxn ang="0">
                      <a:pos x="109" y="54"/>
                    </a:cxn>
                  </a:cxnLst>
                  <a:rect l="0" t="0" r="r" b="b"/>
                  <a:pathLst>
                    <a:path w="109" h="109">
                      <a:moveTo>
                        <a:pt x="109" y="54"/>
                      </a:moveTo>
                      <a:cubicBezTo>
                        <a:pt x="109" y="84"/>
                        <a:pt x="84" y="109"/>
                        <a:pt x="54" y="109"/>
                      </a:cubicBezTo>
                      <a:cubicBezTo>
                        <a:pt x="24" y="109"/>
                        <a:pt x="0" y="84"/>
                        <a:pt x="0" y="54"/>
                      </a:cubicBezTo>
                      <a:cubicBezTo>
                        <a:pt x="0" y="24"/>
                        <a:pt x="24" y="0"/>
                        <a:pt x="54" y="0"/>
                      </a:cubicBezTo>
                      <a:cubicBezTo>
                        <a:pt x="84" y="0"/>
                        <a:pt x="109" y="24"/>
                        <a:pt x="109" y="54"/>
                      </a:cubicBezTo>
                      <a:close/>
                      <a:moveTo>
                        <a:pt x="109" y="54"/>
                      </a:moveTo>
                      <a:cubicBezTo>
                        <a:pt x="109" y="54"/>
                        <a:pt x="109" y="54"/>
                        <a:pt x="109" y="5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 9">
                  <a:extLst>
                    <a:ext uri="{FF2B5EF4-FFF2-40B4-BE49-F238E27FC236}">
                      <a16:creationId xmlns:a16="http://schemas.microsoft.com/office/drawing/2014/main" id="{BA5F71AB-13B9-4071-B720-A555B23E9E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81325" y="1006475"/>
                  <a:ext cx="147638" cy="147638"/>
                </a:xfrm>
                <a:custGeom>
                  <a:avLst/>
                  <a:gdLst/>
                  <a:ahLst/>
                  <a:cxnLst>
                    <a:cxn ang="0">
                      <a:pos x="109" y="54"/>
                    </a:cxn>
                    <a:cxn ang="0">
                      <a:pos x="54" y="109"/>
                    </a:cxn>
                    <a:cxn ang="0">
                      <a:pos x="0" y="54"/>
                    </a:cxn>
                    <a:cxn ang="0">
                      <a:pos x="54" y="0"/>
                    </a:cxn>
                    <a:cxn ang="0">
                      <a:pos x="109" y="54"/>
                    </a:cxn>
                    <a:cxn ang="0">
                      <a:pos x="109" y="54"/>
                    </a:cxn>
                    <a:cxn ang="0">
                      <a:pos x="109" y="54"/>
                    </a:cxn>
                  </a:cxnLst>
                  <a:rect l="0" t="0" r="r" b="b"/>
                  <a:pathLst>
                    <a:path w="109" h="109">
                      <a:moveTo>
                        <a:pt x="109" y="54"/>
                      </a:moveTo>
                      <a:cubicBezTo>
                        <a:pt x="109" y="84"/>
                        <a:pt x="84" y="109"/>
                        <a:pt x="54" y="109"/>
                      </a:cubicBezTo>
                      <a:cubicBezTo>
                        <a:pt x="24" y="109"/>
                        <a:pt x="0" y="84"/>
                        <a:pt x="0" y="54"/>
                      </a:cubicBezTo>
                      <a:cubicBezTo>
                        <a:pt x="0" y="24"/>
                        <a:pt x="24" y="0"/>
                        <a:pt x="54" y="0"/>
                      </a:cubicBezTo>
                      <a:cubicBezTo>
                        <a:pt x="84" y="0"/>
                        <a:pt x="109" y="24"/>
                        <a:pt x="109" y="54"/>
                      </a:cubicBezTo>
                      <a:close/>
                      <a:moveTo>
                        <a:pt x="109" y="54"/>
                      </a:moveTo>
                      <a:cubicBezTo>
                        <a:pt x="109" y="54"/>
                        <a:pt x="109" y="54"/>
                        <a:pt x="109" y="54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 10">
                  <a:extLst>
                    <a:ext uri="{FF2B5EF4-FFF2-40B4-BE49-F238E27FC236}">
                      <a16:creationId xmlns:a16="http://schemas.microsoft.com/office/drawing/2014/main" id="{813512E1-416D-4B11-85FB-9B32F612476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84463" y="609600"/>
                  <a:ext cx="501649" cy="247650"/>
                </a:xfrm>
                <a:custGeom>
                  <a:avLst/>
                  <a:gdLst/>
                  <a:ahLst/>
                  <a:cxnLst>
                    <a:cxn ang="0">
                      <a:pos x="273" y="109"/>
                    </a:cxn>
                    <a:cxn ang="0">
                      <a:pos x="120" y="0"/>
                    </a:cxn>
                    <a:cxn ang="0">
                      <a:pos x="0" y="0"/>
                    </a:cxn>
                    <a:cxn ang="0">
                      <a:pos x="73" y="182"/>
                    </a:cxn>
                    <a:cxn ang="0">
                      <a:pos x="328" y="182"/>
                    </a:cxn>
                    <a:cxn ang="0">
                      <a:pos x="370" y="77"/>
                    </a:cxn>
                    <a:cxn ang="0">
                      <a:pos x="273" y="109"/>
                    </a:cxn>
                    <a:cxn ang="0">
                      <a:pos x="273" y="109"/>
                    </a:cxn>
                    <a:cxn ang="0">
                      <a:pos x="273" y="109"/>
                    </a:cxn>
                  </a:cxnLst>
                  <a:rect l="0" t="0" r="r" b="b"/>
                  <a:pathLst>
                    <a:path w="370" h="182">
                      <a:moveTo>
                        <a:pt x="273" y="109"/>
                      </a:moveTo>
                      <a:cubicBezTo>
                        <a:pt x="202" y="109"/>
                        <a:pt x="142" y="63"/>
                        <a:pt x="12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73" y="182"/>
                        <a:pt x="73" y="182"/>
                        <a:pt x="73" y="182"/>
                      </a:cubicBezTo>
                      <a:cubicBezTo>
                        <a:pt x="328" y="182"/>
                        <a:pt x="328" y="182"/>
                        <a:pt x="328" y="182"/>
                      </a:cubicBezTo>
                      <a:cubicBezTo>
                        <a:pt x="370" y="77"/>
                        <a:pt x="370" y="77"/>
                        <a:pt x="370" y="77"/>
                      </a:cubicBezTo>
                      <a:cubicBezTo>
                        <a:pt x="343" y="97"/>
                        <a:pt x="309" y="109"/>
                        <a:pt x="273" y="109"/>
                      </a:cubicBezTo>
                      <a:close/>
                      <a:moveTo>
                        <a:pt x="273" y="109"/>
                      </a:moveTo>
                      <a:cubicBezTo>
                        <a:pt x="273" y="109"/>
                        <a:pt x="273" y="109"/>
                        <a:pt x="273" y="109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 11">
                  <a:extLst>
                    <a:ext uri="{FF2B5EF4-FFF2-40B4-BE49-F238E27FC236}">
                      <a16:creationId xmlns:a16="http://schemas.microsoft.com/office/drawing/2014/main" id="{CE9D1CE9-59D6-479A-8803-11473CF855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881313" y="361950"/>
                  <a:ext cx="346075" cy="346075"/>
                </a:xfrm>
                <a:custGeom>
                  <a:avLst/>
                  <a:gdLst/>
                  <a:ahLst/>
                  <a:cxnLst>
                    <a:cxn ang="0">
                      <a:pos x="127" y="0"/>
                    </a:cxn>
                    <a:cxn ang="0">
                      <a:pos x="0" y="127"/>
                    </a:cxn>
                    <a:cxn ang="0">
                      <a:pos x="127" y="254"/>
                    </a:cxn>
                    <a:cxn ang="0">
                      <a:pos x="255" y="127"/>
                    </a:cxn>
                    <a:cxn ang="0">
                      <a:pos x="127" y="0"/>
                    </a:cxn>
                    <a:cxn ang="0">
                      <a:pos x="108" y="191"/>
                    </a:cxn>
                    <a:cxn ang="0">
                      <a:pos x="44" y="127"/>
                    </a:cxn>
                    <a:cxn ang="0">
                      <a:pos x="69" y="101"/>
                    </a:cxn>
                    <a:cxn ang="0">
                      <a:pos x="108" y="140"/>
                    </a:cxn>
                    <a:cxn ang="0">
                      <a:pos x="185" y="63"/>
                    </a:cxn>
                    <a:cxn ang="0">
                      <a:pos x="211" y="89"/>
                    </a:cxn>
                    <a:cxn ang="0">
                      <a:pos x="108" y="191"/>
                    </a:cxn>
                    <a:cxn ang="0">
                      <a:pos x="108" y="191"/>
                    </a:cxn>
                    <a:cxn ang="0">
                      <a:pos x="108" y="191"/>
                    </a:cxn>
                  </a:cxnLst>
                  <a:rect l="0" t="0" r="r" b="b"/>
                  <a:pathLst>
                    <a:path w="255" h="254">
                      <a:moveTo>
                        <a:pt x="127" y="0"/>
                      </a:moveTo>
                      <a:cubicBezTo>
                        <a:pt x="57" y="0"/>
                        <a:pt x="0" y="57"/>
                        <a:pt x="0" y="127"/>
                      </a:cubicBezTo>
                      <a:cubicBezTo>
                        <a:pt x="0" y="197"/>
                        <a:pt x="57" y="254"/>
                        <a:pt x="127" y="254"/>
                      </a:cubicBezTo>
                      <a:cubicBezTo>
                        <a:pt x="198" y="254"/>
                        <a:pt x="255" y="197"/>
                        <a:pt x="255" y="127"/>
                      </a:cubicBezTo>
                      <a:cubicBezTo>
                        <a:pt x="255" y="57"/>
                        <a:pt x="198" y="0"/>
                        <a:pt x="127" y="0"/>
                      </a:cubicBezTo>
                      <a:close/>
                      <a:moveTo>
                        <a:pt x="108" y="191"/>
                      </a:moveTo>
                      <a:cubicBezTo>
                        <a:pt x="44" y="127"/>
                        <a:pt x="44" y="127"/>
                        <a:pt x="44" y="127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108" y="140"/>
                        <a:pt x="108" y="140"/>
                        <a:pt x="108" y="140"/>
                      </a:cubicBezTo>
                      <a:cubicBezTo>
                        <a:pt x="185" y="63"/>
                        <a:pt x="185" y="63"/>
                        <a:pt x="185" y="63"/>
                      </a:cubicBezTo>
                      <a:cubicBezTo>
                        <a:pt x="211" y="89"/>
                        <a:pt x="211" y="89"/>
                        <a:pt x="211" y="89"/>
                      </a:cubicBezTo>
                      <a:lnTo>
                        <a:pt x="108" y="191"/>
                      </a:lnTo>
                      <a:close/>
                      <a:moveTo>
                        <a:pt x="108" y="191"/>
                      </a:moveTo>
                      <a:cubicBezTo>
                        <a:pt x="108" y="191"/>
                        <a:pt x="108" y="191"/>
                        <a:pt x="108" y="191"/>
                      </a:cubicBezTo>
                    </a:path>
                  </a:pathLst>
                </a:custGeom>
                <a:grpFill/>
                <a:ln w="9525">
                  <a:noFill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1" name="组合 50" hidden="1">
            <a:extLst>
              <a:ext uri="{FF2B5EF4-FFF2-40B4-BE49-F238E27FC236}">
                <a16:creationId xmlns:a16="http://schemas.microsoft.com/office/drawing/2014/main" id="{A84C9C1E-1807-4EC5-B92F-9E51BA3E45F9}"/>
              </a:ext>
            </a:extLst>
          </p:cNvPr>
          <p:cNvGrpSpPr/>
          <p:nvPr/>
        </p:nvGrpSpPr>
        <p:grpSpPr>
          <a:xfrm>
            <a:off x="1108337" y="4475479"/>
            <a:ext cx="2312500" cy="1223412"/>
            <a:chOff x="2136360" y="3893492"/>
            <a:chExt cx="1886136" cy="1223412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25A238-10A5-428D-AC91-8168D0AB8247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100" dirty="0">
                  <a:cs typeface="+mn-ea"/>
                  <a:sym typeface="+mn-lt"/>
                </a:rPr>
                <a:t>在此输入文字内容，文字不易太多，以简练为主，此模板作品在此输入文字内容；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2E13507-BBD5-4148-AE85-97AC79ECAEA4}"/>
                </a:ext>
              </a:extLst>
            </p:cNvPr>
            <p:cNvSpPr/>
            <p:nvPr/>
          </p:nvSpPr>
          <p:spPr>
            <a:xfrm>
              <a:off x="2627571" y="3893492"/>
              <a:ext cx="903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4" name="组合 53" hidden="1">
            <a:extLst>
              <a:ext uri="{FF2B5EF4-FFF2-40B4-BE49-F238E27FC236}">
                <a16:creationId xmlns:a16="http://schemas.microsoft.com/office/drawing/2014/main" id="{C14E03C4-C0AE-4B2D-8CFF-C2FDB18987DB}"/>
              </a:ext>
            </a:extLst>
          </p:cNvPr>
          <p:cNvGrpSpPr/>
          <p:nvPr/>
        </p:nvGrpSpPr>
        <p:grpSpPr>
          <a:xfrm>
            <a:off x="3670108" y="4475479"/>
            <a:ext cx="2312500" cy="1223412"/>
            <a:chOff x="2136360" y="3893492"/>
            <a:chExt cx="1886136" cy="1223412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6255A72-813A-49D5-8C02-660F334815E4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100" dirty="0">
                  <a:cs typeface="+mn-ea"/>
                  <a:sym typeface="+mn-lt"/>
                </a:rPr>
                <a:t>在此输入文字内容，文字不易太多，以简练为主，此模板作品在此输入文字内容；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38B245-0D58-4412-AF4A-079989B4CFB4}"/>
                </a:ext>
              </a:extLst>
            </p:cNvPr>
            <p:cNvSpPr/>
            <p:nvPr/>
          </p:nvSpPr>
          <p:spPr>
            <a:xfrm>
              <a:off x="2627571" y="3893492"/>
              <a:ext cx="903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7" name="组合 56" hidden="1">
            <a:extLst>
              <a:ext uri="{FF2B5EF4-FFF2-40B4-BE49-F238E27FC236}">
                <a16:creationId xmlns:a16="http://schemas.microsoft.com/office/drawing/2014/main" id="{2A9B7A94-91F1-45BB-859F-4896DBE344B9}"/>
              </a:ext>
            </a:extLst>
          </p:cNvPr>
          <p:cNvGrpSpPr/>
          <p:nvPr/>
        </p:nvGrpSpPr>
        <p:grpSpPr>
          <a:xfrm>
            <a:off x="6231879" y="4475479"/>
            <a:ext cx="2312500" cy="1223412"/>
            <a:chOff x="2136360" y="3893492"/>
            <a:chExt cx="1886136" cy="1223412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1D8BD1C-66C1-4F13-9623-FFD1BA31B118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100" dirty="0">
                  <a:cs typeface="+mn-ea"/>
                  <a:sym typeface="+mn-lt"/>
                </a:rPr>
                <a:t>在此输入文字内容，文字不易太多，以简练为主，此模板作品在此输入文字内容；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691C9A2-10B6-4F33-A871-A881A6429FC9}"/>
                </a:ext>
              </a:extLst>
            </p:cNvPr>
            <p:cNvSpPr/>
            <p:nvPr/>
          </p:nvSpPr>
          <p:spPr>
            <a:xfrm>
              <a:off x="2627571" y="3893492"/>
              <a:ext cx="903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0" name="组合 59" hidden="1">
            <a:extLst>
              <a:ext uri="{FF2B5EF4-FFF2-40B4-BE49-F238E27FC236}">
                <a16:creationId xmlns:a16="http://schemas.microsoft.com/office/drawing/2014/main" id="{419E9FB0-AE08-4926-B605-C645AF0D65DC}"/>
              </a:ext>
            </a:extLst>
          </p:cNvPr>
          <p:cNvGrpSpPr/>
          <p:nvPr/>
        </p:nvGrpSpPr>
        <p:grpSpPr>
          <a:xfrm>
            <a:off x="8793650" y="4475479"/>
            <a:ext cx="2312500" cy="1223412"/>
            <a:chOff x="2136360" y="3893492"/>
            <a:chExt cx="1886136" cy="1223412"/>
          </a:xfrm>
        </p:grpSpPr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0ED5059-BE70-4992-850A-700C62741541}"/>
                </a:ext>
              </a:extLst>
            </p:cNvPr>
            <p:cNvSpPr txBox="1"/>
            <p:nvPr/>
          </p:nvSpPr>
          <p:spPr>
            <a:xfrm>
              <a:off x="2136360" y="4262824"/>
              <a:ext cx="188613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zh-CN" altLang="en-US" sz="1100" dirty="0">
                  <a:cs typeface="+mn-ea"/>
                  <a:sym typeface="+mn-lt"/>
                </a:rPr>
                <a:t>在此输入文字内容，文字不易太多，以简练为主，此模板作品在此输入文字内容；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40089EF-C741-4DC2-82B7-AD6CAB0E9547}"/>
                </a:ext>
              </a:extLst>
            </p:cNvPr>
            <p:cNvSpPr/>
            <p:nvPr/>
          </p:nvSpPr>
          <p:spPr>
            <a:xfrm>
              <a:off x="2627571" y="3893492"/>
              <a:ext cx="9037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输入标题</a:t>
              </a:r>
              <a:endParaRPr kumimoji="0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EE22179B-A5A6-4266-A130-507312AA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412" y="1431399"/>
            <a:ext cx="9180000" cy="54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3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CFB6667-45E8-4511-A780-76F98592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t="1527" r="1540" b="1527"/>
          <a:stretch/>
        </p:blipFill>
        <p:spPr>
          <a:xfrm>
            <a:off x="-1" y="-1"/>
            <a:ext cx="12188825" cy="6858001"/>
          </a:xfrm>
          <a:prstGeom prst="rect">
            <a:avLst/>
          </a:prstGeom>
        </p:spPr>
      </p:pic>
      <p:sp>
        <p:nvSpPr>
          <p:cNvPr id="18" name="Rectangle 44">
            <a:extLst>
              <a:ext uri="{FF2B5EF4-FFF2-40B4-BE49-F238E27FC236}">
                <a16:creationId xmlns:a16="http://schemas.microsoft.com/office/drawing/2014/main" id="{B1D6841A-5C99-43F5-B694-E31A5242D046}"/>
              </a:ext>
            </a:extLst>
          </p:cNvPr>
          <p:cNvSpPr/>
          <p:nvPr/>
        </p:nvSpPr>
        <p:spPr>
          <a:xfrm>
            <a:off x="3198832" y="4811222"/>
            <a:ext cx="5791161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TW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0FEB4A-E8DC-4221-A8D9-92C8E5694F5C}"/>
              </a:ext>
            </a:extLst>
          </p:cNvPr>
          <p:cNvGrpSpPr/>
          <p:nvPr/>
        </p:nvGrpSpPr>
        <p:grpSpPr>
          <a:xfrm>
            <a:off x="4376538" y="662898"/>
            <a:ext cx="3156826" cy="3259919"/>
            <a:chOff x="4656594" y="1112602"/>
            <a:chExt cx="3156826" cy="325991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A27C872-2E15-451B-923F-41BD94CCEFBE}"/>
                </a:ext>
              </a:extLst>
            </p:cNvPr>
            <p:cNvGrpSpPr/>
            <p:nvPr/>
          </p:nvGrpSpPr>
          <p:grpSpPr>
            <a:xfrm>
              <a:off x="6274747" y="1180057"/>
              <a:ext cx="1538673" cy="3192464"/>
              <a:chOff x="5972718" y="1180057"/>
              <a:chExt cx="1538673" cy="3192464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355DE67-014B-47DB-9022-1E4B3A12A027}"/>
                  </a:ext>
                </a:extLst>
              </p:cNvPr>
              <p:cNvSpPr txBox="1"/>
              <p:nvPr/>
            </p:nvSpPr>
            <p:spPr>
              <a:xfrm>
                <a:off x="6050735" y="1180057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F3980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3</a:t>
                </a:r>
                <a:endParaRPr lang="zh-CN" altLang="en-US" sz="19900" dirty="0">
                  <a:solidFill>
                    <a:srgbClr val="F3980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B96C8A-BAA8-4E5C-8630-01544E3B1FC2}"/>
                  </a:ext>
                </a:extLst>
              </p:cNvPr>
              <p:cNvSpPr txBox="1"/>
              <p:nvPr/>
            </p:nvSpPr>
            <p:spPr>
              <a:xfrm>
                <a:off x="5972718" y="1217811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3</a:t>
                </a:r>
                <a:endParaRPr lang="zh-CN" altLang="en-US" sz="19900" dirty="0">
                  <a:ln w="28575">
                    <a:solidFill>
                      <a:srgbClr val="8C7DA6"/>
                    </a:solidFill>
                  </a:ln>
                  <a:noFill/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87E54CA-4B4B-423E-8409-139339FC63B3}"/>
                </a:ext>
              </a:extLst>
            </p:cNvPr>
            <p:cNvGrpSpPr/>
            <p:nvPr/>
          </p:nvGrpSpPr>
          <p:grpSpPr>
            <a:xfrm>
              <a:off x="4656594" y="1112602"/>
              <a:ext cx="1538673" cy="3192464"/>
              <a:chOff x="4656594" y="1112602"/>
              <a:chExt cx="1538673" cy="3192464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8E1EAE4-0079-44B2-AAFD-985EFDB832F0}"/>
                  </a:ext>
                </a:extLst>
              </p:cNvPr>
              <p:cNvSpPr txBox="1"/>
              <p:nvPr/>
            </p:nvSpPr>
            <p:spPr>
              <a:xfrm>
                <a:off x="4734611" y="1112602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solidFill>
                      <a:srgbClr val="B2D4E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0</a:t>
                </a:r>
                <a:endParaRPr lang="zh-CN" altLang="en-US" sz="19900" dirty="0">
                  <a:solidFill>
                    <a:srgbClr val="B2D4E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DB05A244-6984-4807-B21F-5F12F9B4AED6}"/>
                  </a:ext>
                </a:extLst>
              </p:cNvPr>
              <p:cNvSpPr txBox="1"/>
              <p:nvPr/>
            </p:nvSpPr>
            <p:spPr>
              <a:xfrm>
                <a:off x="4656594" y="1150356"/>
                <a:ext cx="1460656" cy="3154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900" dirty="0">
                    <a:ln w="28575">
                      <a:solidFill>
                        <a:srgbClr val="8C7DA6"/>
                      </a:solidFill>
                    </a:ln>
                    <a:noFill/>
                    <a:latin typeface="时尚中黑简体" panose="01010104010101010101" pitchFamily="2" charset="-122"/>
                    <a:ea typeface="时尚中黑简体" panose="01010104010101010101" pitchFamily="2" charset="-122"/>
                    <a:cs typeface="+mn-ea"/>
                    <a:sym typeface="+mn-lt"/>
                  </a:rPr>
                  <a:t>0</a:t>
                </a:r>
                <a:endParaRPr lang="zh-CN" altLang="en-US" sz="19900" dirty="0">
                  <a:ln w="28575">
                    <a:solidFill>
                      <a:srgbClr val="8C7DA6"/>
                    </a:solidFill>
                  </a:ln>
                  <a:noFill/>
                  <a:latin typeface="时尚中黑简体" panose="01010104010101010101" pitchFamily="2" charset="-122"/>
                  <a:ea typeface="时尚中黑简体" panose="01010104010101010101" pitchFamily="2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60491E6E-908E-4DC5-9AB8-5810E6483974}"/>
              </a:ext>
            </a:extLst>
          </p:cNvPr>
          <p:cNvSpPr txBox="1"/>
          <p:nvPr/>
        </p:nvSpPr>
        <p:spPr>
          <a:xfrm>
            <a:off x="3464548" y="3305332"/>
            <a:ext cx="52597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rgbClr val="EFB0B4"/>
                </a:solidFill>
                <a:cs typeface="+mn-ea"/>
                <a:sym typeface="+mn-lt"/>
              </a:rPr>
              <a:t>結果總結</a:t>
            </a:r>
            <a:r>
              <a:rPr lang="en-US" altLang="zh-CN" sz="8800" dirty="0">
                <a:solidFill>
                  <a:srgbClr val="EFB0B4"/>
                </a:solidFill>
                <a:cs typeface="+mn-ea"/>
                <a:sym typeface="+mn-lt"/>
              </a:rPr>
              <a:t>.</a:t>
            </a:r>
            <a:endParaRPr lang="zh-CN" altLang="en-US" sz="8800" dirty="0">
              <a:solidFill>
                <a:srgbClr val="EFB0B4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54120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几何多边形年终总结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zg44eld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自訂</PresentationFormat>
  <Paragraphs>127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等线</vt:lpstr>
      <vt:lpstr>librebaskerville-regular</vt:lpstr>
      <vt:lpstr>微软雅黑</vt:lpstr>
      <vt:lpstr>时尚中黑简体</vt:lpstr>
      <vt:lpstr>Arial</vt:lpstr>
      <vt:lpstr>Calibri</vt:lpstr>
      <vt:lpstr>consolas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1</cp:revision>
  <dcterms:created xsi:type="dcterms:W3CDTF">2021-03-15T02:03:50Z</dcterms:created>
  <dcterms:modified xsi:type="dcterms:W3CDTF">2021-07-28T12:48:27Z</dcterms:modified>
</cp:coreProperties>
</file>