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3600450" cy="6480175"/>
  <p:notesSz cx="6858000" cy="9144000"/>
  <p:defaultTextStyle>
    <a:defPPr>
      <a:defRPr lang="zh-TW"/>
    </a:defPPr>
    <a:lvl1pPr marL="0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C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0" autoAdjust="0"/>
    <p:restoredTop sz="94660"/>
  </p:normalViewPr>
  <p:slideViewPr>
    <p:cSldViewPr snapToGrid="0">
      <p:cViewPr>
        <p:scale>
          <a:sx n="100" d="100"/>
          <a:sy n="100" d="100"/>
        </p:scale>
        <p:origin x="334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1060529"/>
            <a:ext cx="3060383" cy="2256061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3403592"/>
            <a:ext cx="2700338" cy="1564542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DF3B-F0C2-46FF-99EE-0C939929A234}" type="datetimeFigureOut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F5D6-B5E7-4A42-91AB-38F0A7F67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082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DF3B-F0C2-46FF-99EE-0C939929A234}" type="datetimeFigureOut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F5D6-B5E7-4A42-91AB-38F0A7F67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81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345009"/>
            <a:ext cx="776347" cy="549164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345009"/>
            <a:ext cx="2284035" cy="549164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DF3B-F0C2-46FF-99EE-0C939929A234}" type="datetimeFigureOut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F5D6-B5E7-4A42-91AB-38F0A7F67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80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DF3B-F0C2-46FF-99EE-0C939929A234}" type="datetimeFigureOut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F5D6-B5E7-4A42-91AB-38F0A7F67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09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1615546"/>
            <a:ext cx="3105388" cy="2695572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4336619"/>
            <a:ext cx="3105388" cy="141753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DF3B-F0C2-46FF-99EE-0C939929A234}" type="datetimeFigureOut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F5D6-B5E7-4A42-91AB-38F0A7F67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41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1725046"/>
            <a:ext cx="1530191" cy="41116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1725046"/>
            <a:ext cx="1530191" cy="41116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DF3B-F0C2-46FF-99EE-0C939929A234}" type="datetimeFigureOut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F5D6-B5E7-4A42-91AB-38F0A7F67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85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45011"/>
            <a:ext cx="3105388" cy="125253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1588543"/>
            <a:ext cx="1523159" cy="778521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2367064"/>
            <a:ext cx="1523159" cy="348159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1588543"/>
            <a:ext cx="1530660" cy="778521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2367064"/>
            <a:ext cx="1530660" cy="348159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DF3B-F0C2-46FF-99EE-0C939929A234}" type="datetimeFigureOut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F5D6-B5E7-4A42-91AB-38F0A7F67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65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DF3B-F0C2-46FF-99EE-0C939929A234}" type="datetimeFigureOut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F5D6-B5E7-4A42-91AB-38F0A7F67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77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DF3B-F0C2-46FF-99EE-0C939929A234}" type="datetimeFigureOut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F5D6-B5E7-4A42-91AB-38F0A7F67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71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432012"/>
            <a:ext cx="1161239" cy="1512041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933027"/>
            <a:ext cx="1822728" cy="4605124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944052"/>
            <a:ext cx="1161239" cy="3601598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DF3B-F0C2-46FF-99EE-0C939929A234}" type="datetimeFigureOut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F5D6-B5E7-4A42-91AB-38F0A7F67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07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432012"/>
            <a:ext cx="1161239" cy="1512041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933027"/>
            <a:ext cx="1822728" cy="4605124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944052"/>
            <a:ext cx="1161239" cy="3601598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DF3B-F0C2-46FF-99EE-0C939929A234}" type="datetimeFigureOut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F5D6-B5E7-4A42-91AB-38F0A7F67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37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345011"/>
            <a:ext cx="3105388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1725046"/>
            <a:ext cx="3105388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6006164"/>
            <a:ext cx="81010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6DF3B-F0C2-46FF-99EE-0C939929A234}" type="datetimeFigureOut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6006164"/>
            <a:ext cx="121515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6006164"/>
            <a:ext cx="81010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9F5D6-B5E7-4A42-91AB-38F0A7F67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1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3600450" cy="6480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3600450" cy="3459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70141"/>
            <a:ext cx="3600450" cy="3100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227634" y="5328637"/>
            <a:ext cx="563198" cy="563198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1076131" y="5328637"/>
            <a:ext cx="563198" cy="563198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1924628" y="5328637"/>
            <a:ext cx="563198" cy="563198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2773125" y="5328637"/>
            <a:ext cx="563198" cy="563198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圓角矩形 10"/>
          <p:cNvSpPr/>
          <p:nvPr/>
        </p:nvSpPr>
        <p:spPr>
          <a:xfrm>
            <a:off x="227634" y="5328637"/>
            <a:ext cx="563198" cy="56319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1072948" y="5328015"/>
            <a:ext cx="566381" cy="56319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2773125" y="5328015"/>
            <a:ext cx="563198" cy="56319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0" y="-1"/>
            <a:ext cx="3600450" cy="6480175"/>
            <a:chOff x="0" y="-1"/>
            <a:chExt cx="3600450" cy="6480175"/>
          </a:xfrm>
        </p:grpSpPr>
        <p:sp>
          <p:nvSpPr>
            <p:cNvPr id="14" name="矩形 13"/>
            <p:cNvSpPr/>
            <p:nvPr/>
          </p:nvSpPr>
          <p:spPr>
            <a:xfrm>
              <a:off x="0" y="-1"/>
              <a:ext cx="3600450" cy="6480175"/>
            </a:xfrm>
            <a:prstGeom prst="rect">
              <a:avLst/>
            </a:prstGeom>
            <a:solidFill>
              <a:srgbClr val="0AC2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89918"/>
              <a:ext cx="3600450" cy="2700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7985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3600450" cy="64801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285087"/>
            <a:ext cx="169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聊天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3600450" cy="2529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7664" y="724930"/>
            <a:ext cx="3484605" cy="3588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5891213"/>
            <a:ext cx="3600450" cy="5889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-130" y="2773759"/>
            <a:ext cx="3600450" cy="670718"/>
            <a:chOff x="0" y="1219200"/>
            <a:chExt cx="3600450" cy="670718"/>
          </a:xfrm>
        </p:grpSpPr>
        <p:sp>
          <p:nvSpPr>
            <p:cNvPr id="13" name="矩形 12"/>
            <p:cNvSpPr/>
            <p:nvPr/>
          </p:nvSpPr>
          <p:spPr>
            <a:xfrm>
              <a:off x="0" y="1219200"/>
              <a:ext cx="3600450" cy="6707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140043" y="1264296"/>
              <a:ext cx="584887" cy="58488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-130" y="3542280"/>
            <a:ext cx="3600450" cy="670718"/>
            <a:chOff x="0" y="1219200"/>
            <a:chExt cx="3600450" cy="670718"/>
          </a:xfrm>
        </p:grpSpPr>
        <p:sp>
          <p:nvSpPr>
            <p:cNvPr id="16" name="矩形 15"/>
            <p:cNvSpPr/>
            <p:nvPr/>
          </p:nvSpPr>
          <p:spPr>
            <a:xfrm>
              <a:off x="0" y="1219200"/>
              <a:ext cx="3600450" cy="6707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40043" y="1264296"/>
              <a:ext cx="584887" cy="58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-130" y="4316640"/>
            <a:ext cx="3600450" cy="670718"/>
            <a:chOff x="0" y="1219200"/>
            <a:chExt cx="3600450" cy="670718"/>
          </a:xfrm>
        </p:grpSpPr>
        <p:sp>
          <p:nvSpPr>
            <p:cNvPr id="19" name="矩形 18"/>
            <p:cNvSpPr/>
            <p:nvPr/>
          </p:nvSpPr>
          <p:spPr>
            <a:xfrm>
              <a:off x="0" y="1219200"/>
              <a:ext cx="3600450" cy="6707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140043" y="1264296"/>
              <a:ext cx="584887" cy="58488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-130" y="5091001"/>
            <a:ext cx="3600450" cy="670718"/>
            <a:chOff x="0" y="1219200"/>
            <a:chExt cx="3600450" cy="670718"/>
          </a:xfrm>
        </p:grpSpPr>
        <p:sp>
          <p:nvSpPr>
            <p:cNvPr id="22" name="矩形 21"/>
            <p:cNvSpPr/>
            <p:nvPr/>
          </p:nvSpPr>
          <p:spPr>
            <a:xfrm>
              <a:off x="0" y="1219200"/>
              <a:ext cx="3600450" cy="6707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140043" y="1264296"/>
              <a:ext cx="584887" cy="58488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-130" y="1201294"/>
            <a:ext cx="3600450" cy="670718"/>
            <a:chOff x="-130" y="1201294"/>
            <a:chExt cx="3600450" cy="670718"/>
          </a:xfrm>
        </p:grpSpPr>
        <p:grpSp>
          <p:nvGrpSpPr>
            <p:cNvPr id="24" name="群組 23"/>
            <p:cNvGrpSpPr/>
            <p:nvPr/>
          </p:nvGrpSpPr>
          <p:grpSpPr>
            <a:xfrm>
              <a:off x="-130" y="1201294"/>
              <a:ext cx="3600450" cy="670718"/>
              <a:chOff x="-130" y="1201294"/>
              <a:chExt cx="3600450" cy="670718"/>
            </a:xfrm>
          </p:grpSpPr>
          <p:grpSp>
            <p:nvGrpSpPr>
              <p:cNvPr id="25" name="群組 24"/>
              <p:cNvGrpSpPr/>
              <p:nvPr/>
            </p:nvGrpSpPr>
            <p:grpSpPr>
              <a:xfrm>
                <a:off x="-130" y="1201294"/>
                <a:ext cx="3600450" cy="670718"/>
                <a:chOff x="0" y="1219200"/>
                <a:chExt cx="3600450" cy="670718"/>
              </a:xfrm>
            </p:grpSpPr>
            <p:sp>
              <p:nvSpPr>
                <p:cNvPr id="28" name="矩形 27"/>
                <p:cNvSpPr/>
                <p:nvPr/>
              </p:nvSpPr>
              <p:spPr>
                <a:xfrm>
                  <a:off x="0" y="1219200"/>
                  <a:ext cx="3600450" cy="6707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" name="橢圓 28"/>
                <p:cNvSpPr/>
                <p:nvPr/>
              </p:nvSpPr>
              <p:spPr>
                <a:xfrm>
                  <a:off x="140043" y="1264296"/>
                  <a:ext cx="584887" cy="584887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pic>
            <p:nvPicPr>
              <p:cNvPr id="26" name="圖片 2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22F42FEC-A762-4536-8B94-400ED88108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-1" b="249"/>
              <a:stretch/>
            </p:blipFill>
            <p:spPr>
              <a:xfrm>
                <a:off x="118836" y="1208112"/>
                <a:ext cx="627040" cy="627040"/>
              </a:xfrm>
              <a:prstGeom prst="ellipse">
                <a:avLst/>
              </a:prstGeom>
            </p:spPr>
          </p:pic>
          <p:sp>
            <p:nvSpPr>
              <p:cNvPr id="27" name="文字方塊 26"/>
              <p:cNvSpPr txBox="1"/>
              <p:nvPr/>
            </p:nvSpPr>
            <p:spPr>
              <a:xfrm>
                <a:off x="864711" y="1250322"/>
                <a:ext cx="26775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2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鯊科經理</a:t>
                </a:r>
                <a:r>
                  <a:rPr lang="en-US" altLang="zh-TW" sz="12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|</a:t>
                </a:r>
                <a:r>
                  <a:rPr lang="en-US" altLang="zh-TW" sz="1200" b="1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Mr.Shark</a:t>
                </a:r>
                <a:endPara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30" name="文字方塊 29"/>
            <p:cNvSpPr txBox="1"/>
            <p:nvPr/>
          </p:nvSpPr>
          <p:spPr>
            <a:xfrm>
              <a:off x="864710" y="1505076"/>
              <a:ext cx="26775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00" dirty="0" smtClean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歡迎來到鯊科經理，今天的你想查什麼</a:t>
              </a:r>
              <a:r>
                <a:rPr lang="en-US" altLang="zh-TW" sz="1000" dirty="0" smtClean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~</a:t>
              </a:r>
              <a:endParaRPr lang="zh-TW" altLang="en-US" sz="10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-130" y="1978677"/>
            <a:ext cx="3600450" cy="670718"/>
            <a:chOff x="-130" y="1978677"/>
            <a:chExt cx="3600450" cy="670718"/>
          </a:xfrm>
        </p:grpSpPr>
        <p:grpSp>
          <p:nvGrpSpPr>
            <p:cNvPr id="9" name="群組 8"/>
            <p:cNvGrpSpPr/>
            <p:nvPr/>
          </p:nvGrpSpPr>
          <p:grpSpPr>
            <a:xfrm>
              <a:off x="-130" y="1978677"/>
              <a:ext cx="3600450" cy="670718"/>
              <a:chOff x="0" y="1219200"/>
              <a:chExt cx="3600450" cy="67071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0" y="1219200"/>
                <a:ext cx="3600450" cy="6707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橢圓 10"/>
              <p:cNvSpPr/>
              <p:nvPr/>
            </p:nvSpPr>
            <p:spPr>
              <a:xfrm>
                <a:off x="140043" y="1264296"/>
                <a:ext cx="584887" cy="5848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3" name="文字方塊 32"/>
            <p:cNvSpPr txBox="1"/>
            <p:nvPr/>
          </p:nvSpPr>
          <p:spPr>
            <a:xfrm>
              <a:off x="898044" y="2046246"/>
              <a:ext cx="26775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</a:t>
              </a:r>
              <a:r>
                <a:rPr lang="zh-TW" altLang="en-US" sz="1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先生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898043" y="2301000"/>
              <a:ext cx="26775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Ahoy!!!!!!!</a:t>
              </a:r>
              <a:endParaRPr lang="zh-TW" altLang="en-US" sz="10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6" name="文字方塊 35"/>
          <p:cNvSpPr txBox="1"/>
          <p:nvPr/>
        </p:nvSpPr>
        <p:spPr>
          <a:xfrm>
            <a:off x="864711" y="2871814"/>
            <a:ext cx="267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Hark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小姐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864710" y="3126568"/>
            <a:ext cx="2677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今天的貼文還沒上傳到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IG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喔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!!!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864711" y="3649393"/>
            <a:ext cx="267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????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同學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864710" y="3904147"/>
            <a:ext cx="2677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你知道自己今天在做什麼嗎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??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898044" y="4396475"/>
            <a:ext cx="267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未來人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98043" y="4651229"/>
            <a:ext cx="2677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你有思考過未來想做什麼嗎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點擊查看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898043" y="5183881"/>
            <a:ext cx="267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資管同學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221534" y="5989762"/>
            <a:ext cx="421643" cy="4216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圓角矩形 45"/>
          <p:cNvSpPr/>
          <p:nvPr/>
        </p:nvSpPr>
        <p:spPr>
          <a:xfrm>
            <a:off x="896131" y="5989762"/>
            <a:ext cx="421643" cy="4216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圓角矩形 46"/>
          <p:cNvSpPr/>
          <p:nvPr/>
        </p:nvSpPr>
        <p:spPr>
          <a:xfrm>
            <a:off x="1570728" y="5989762"/>
            <a:ext cx="421643" cy="4216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>
            <a:off x="2245325" y="5989762"/>
            <a:ext cx="421643" cy="4216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圓角矩形 48"/>
          <p:cNvSpPr/>
          <p:nvPr/>
        </p:nvSpPr>
        <p:spPr>
          <a:xfrm>
            <a:off x="2919921" y="5989762"/>
            <a:ext cx="421643" cy="4216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4" name="群組 53"/>
          <p:cNvGrpSpPr/>
          <p:nvPr/>
        </p:nvGrpSpPr>
        <p:grpSpPr>
          <a:xfrm rot="19555871">
            <a:off x="150614" y="762296"/>
            <a:ext cx="193832" cy="286628"/>
            <a:chOff x="-2438400" y="2454876"/>
            <a:chExt cx="659027" cy="948866"/>
          </a:xfrm>
        </p:grpSpPr>
        <p:sp>
          <p:nvSpPr>
            <p:cNvPr id="53" name="圓角矩形 52"/>
            <p:cNvSpPr/>
            <p:nvPr/>
          </p:nvSpPr>
          <p:spPr>
            <a:xfrm>
              <a:off x="-2199503" y="2862572"/>
              <a:ext cx="181232" cy="54117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/>
            <p:cNvSpPr/>
            <p:nvPr/>
          </p:nvSpPr>
          <p:spPr>
            <a:xfrm>
              <a:off x="-2438400" y="2454876"/>
              <a:ext cx="659027" cy="65902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/>
            <p:cNvSpPr/>
            <p:nvPr/>
          </p:nvSpPr>
          <p:spPr>
            <a:xfrm>
              <a:off x="-2353100" y="2540176"/>
              <a:ext cx="488425" cy="488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927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600450" cy="64801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5815914"/>
            <a:ext cx="3600450" cy="664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0" y="5799710"/>
            <a:ext cx="387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285103" y="5944225"/>
            <a:ext cx="1968843" cy="40763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033" y="6001400"/>
            <a:ext cx="293288" cy="29328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81" y="5974695"/>
            <a:ext cx="346698" cy="34669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04" y="6005850"/>
            <a:ext cx="288838" cy="288838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93589" y="90616"/>
            <a:ext cx="1878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鯊科經理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|</a:t>
            </a:r>
            <a:r>
              <a:rPr lang="en-US" altLang="zh-TW" sz="1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Mr.Shark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22F42FEC-A762-4536-8B94-400ED88108B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"/>
          <a:stretch/>
        </p:blipFill>
        <p:spPr>
          <a:xfrm>
            <a:off x="130306" y="705455"/>
            <a:ext cx="513745" cy="513745"/>
          </a:xfrm>
          <a:prstGeom prst="ellipse">
            <a:avLst/>
          </a:prstGeom>
        </p:spPr>
      </p:pic>
      <p:sp>
        <p:nvSpPr>
          <p:cNvPr id="13" name="圓角矩形圖說文字 12"/>
          <p:cNvSpPr/>
          <p:nvPr/>
        </p:nvSpPr>
        <p:spPr>
          <a:xfrm>
            <a:off x="871223" y="662766"/>
            <a:ext cx="2580431" cy="683740"/>
          </a:xfrm>
          <a:prstGeom prst="wedgeRoundRectCallout">
            <a:avLst>
              <a:gd name="adj1" fmla="val -55732"/>
              <a:gd name="adj2" fmla="val 828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sz="11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歡迎來到鯊科經理，今天你想查什麼</a:t>
            </a:r>
            <a:endParaRPr lang="en-US" altLang="zh-TW" sz="1100" b="1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1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可以詢問金融投資相關的事情喔</a:t>
            </a:r>
            <a:r>
              <a:rPr lang="en-US" altLang="zh-TW" sz="11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</a:t>
            </a:r>
          </a:p>
          <a:p>
            <a:r>
              <a:rPr lang="ka-GE" altLang="zh-TW" sz="11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ლ(⁰⊖⁰ლ)</a:t>
            </a:r>
            <a:endParaRPr lang="zh-TW" altLang="en-US" sz="1100" b="1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圓角矩形圖說文字 13"/>
          <p:cNvSpPr/>
          <p:nvPr/>
        </p:nvSpPr>
        <p:spPr>
          <a:xfrm>
            <a:off x="1210962" y="1536442"/>
            <a:ext cx="2219073" cy="472830"/>
          </a:xfrm>
          <a:prstGeom prst="wedgeRoundRectCallout">
            <a:avLst>
              <a:gd name="adj1" fmla="val 54726"/>
              <a:gd name="adj2" fmla="val -27861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sz="11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我想要問投資上常聽到的</a:t>
            </a:r>
            <a:r>
              <a:rPr lang="en-US" altLang="zh-TW" sz="11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20MA</a:t>
            </a:r>
            <a:endParaRPr lang="en-US" altLang="zh-TW" sz="1100" b="1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1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這是什麼東西</a:t>
            </a:r>
            <a:r>
              <a:rPr lang="en-US" altLang="zh-TW" sz="11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??????</a:t>
            </a:r>
            <a:endParaRPr lang="zh-TW" altLang="en-US" sz="1100" b="1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22F42FEC-A762-4536-8B94-400ED88108B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"/>
          <a:stretch/>
        </p:blipFill>
        <p:spPr>
          <a:xfrm>
            <a:off x="130306" y="2241897"/>
            <a:ext cx="513745" cy="513745"/>
          </a:xfrm>
          <a:prstGeom prst="ellipse">
            <a:avLst/>
          </a:prstGeom>
        </p:spPr>
      </p:pic>
      <p:sp>
        <p:nvSpPr>
          <p:cNvPr id="18" name="圓角矩形圖說文字 17"/>
          <p:cNvSpPr/>
          <p:nvPr/>
        </p:nvSpPr>
        <p:spPr>
          <a:xfrm>
            <a:off x="871223" y="2199207"/>
            <a:ext cx="2580431" cy="1573723"/>
          </a:xfrm>
          <a:prstGeom prst="wedgeRoundRectCallout">
            <a:avLst>
              <a:gd name="adj1" fmla="val -55413"/>
              <a:gd name="adj2" fmla="val -30797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sz="11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幫我撐幾秒鐘讓我給你想要的</a:t>
            </a:r>
            <a:endParaRPr lang="en-US" altLang="zh-TW" sz="1100" b="1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1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-----</a:t>
            </a:r>
            <a:r>
              <a:rPr lang="az-Cyrl-AZ" altLang="zh-TW" sz="11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ja-JP" sz="11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´ ▽ ` )</a:t>
            </a:r>
            <a:r>
              <a:rPr lang="en-US" altLang="zh-TW" sz="11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-----</a:t>
            </a:r>
            <a:endParaRPr lang="en-US" altLang="zh-TW" sz="1100" b="1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1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所謂的</a:t>
            </a:r>
            <a:r>
              <a:rPr lang="en-US" altLang="zh-TW" sz="11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20MA</a:t>
            </a:r>
            <a:r>
              <a:rPr lang="zh-TW" altLang="en-US" sz="11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1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11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日的移動平均線</a:t>
            </a:r>
            <a:endParaRPr lang="en-US" altLang="zh-TW" sz="1100" b="1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1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1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英文縮寫</a:t>
            </a:r>
            <a:r>
              <a:rPr lang="en-US" altLang="zh-TW" sz="11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</a:t>
            </a:r>
            <a:r>
              <a:rPr lang="zh-TW" altLang="en-US" sz="11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1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Moving Average)</a:t>
            </a:r>
          </a:p>
          <a:p>
            <a:r>
              <a:rPr lang="zh-TW" altLang="en-US" sz="11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指一段時間的平均價格</a:t>
            </a:r>
            <a:endParaRPr lang="en-US" altLang="zh-TW" sz="1100" b="1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1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在一段時間內買入股票的平均成本</a:t>
            </a:r>
            <a:endParaRPr lang="en-US" altLang="zh-TW" sz="1100" b="1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1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可藉此判斷股價發展的趨勢</a:t>
            </a:r>
            <a:endParaRPr lang="en-US" altLang="zh-TW" sz="1100" b="1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1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最普及的技術指標</a:t>
            </a:r>
            <a:endParaRPr lang="en-US" altLang="zh-TW" sz="1100" b="1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100" b="1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22F42FEC-A762-4536-8B94-400ED88108B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"/>
          <a:stretch/>
        </p:blipFill>
        <p:spPr>
          <a:xfrm>
            <a:off x="130306" y="4005554"/>
            <a:ext cx="513745" cy="513745"/>
          </a:xfrm>
          <a:prstGeom prst="ellipse">
            <a:avLst/>
          </a:prstGeom>
        </p:spPr>
      </p:pic>
      <p:sp>
        <p:nvSpPr>
          <p:cNvPr id="20" name="圓角矩形圖說文字 19"/>
          <p:cNvSpPr/>
          <p:nvPr/>
        </p:nvSpPr>
        <p:spPr>
          <a:xfrm>
            <a:off x="871223" y="4036909"/>
            <a:ext cx="1476561" cy="451033"/>
          </a:xfrm>
          <a:prstGeom prst="wedgeRoundRectCallout">
            <a:avLst>
              <a:gd name="adj1" fmla="val -59637"/>
              <a:gd name="adj2" fmla="val 463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sz="11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還有想問的問題嗎</a:t>
            </a:r>
            <a:r>
              <a:rPr lang="en-US" altLang="zh-TW" sz="11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z="11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100" b="1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1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我一直都在</a:t>
            </a:r>
            <a:r>
              <a:rPr lang="ja-JP" altLang="en-US" sz="11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ヾ</a:t>
            </a:r>
            <a:r>
              <a:rPr lang="en-US" altLang="ja-JP" sz="11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(*´∇`)</a:t>
            </a:r>
            <a:r>
              <a:rPr lang="ja-JP" altLang="en-US" sz="11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ﾉ</a:t>
            </a:r>
            <a:endParaRPr lang="zh-TW" altLang="en-US" sz="1100" b="1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2457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0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193</Words>
  <Application>Microsoft Office PowerPoint</Application>
  <PresentationFormat>自訂</PresentationFormat>
  <Paragraphs>29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>UBOT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傅家銘</dc:creator>
  <cp:lastModifiedBy>傅家銘</cp:lastModifiedBy>
  <cp:revision>9</cp:revision>
  <dcterms:created xsi:type="dcterms:W3CDTF">2021-08-13T01:14:41Z</dcterms:created>
  <dcterms:modified xsi:type="dcterms:W3CDTF">2021-08-13T02:44:26Z</dcterms:modified>
</cp:coreProperties>
</file>