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1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5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94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8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8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6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8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847D-D7A7-4BB9-8588-DE825BA61460}" type="datetimeFigureOut">
              <a:rPr lang="zh-TW" altLang="en-US" smtClean="0"/>
              <a:t>2021/9/8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C236-4BB9-4A5B-8F66-99F66F5FC5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8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56492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20210901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64345"/>
            <a:ext cx="5064369" cy="5424732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說明比賽內容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除了目前所參加的創新應用競賽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，大專校院資訊應用服務創新競賽，若目前所參加的並未進入決賽可再參加這個競賽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回傳展示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(MySQL)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127631" y="964345"/>
            <a:ext cx="5064369" cy="5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對於資料庫部分提供相關方法做處理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下禮拜需對於繪圖進行說明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06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20210901開會紀錄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20210901開會紀錄</dc:title>
  <dc:creator>傅家銘</dc:creator>
  <cp:lastModifiedBy>傅家銘</cp:lastModifiedBy>
  <cp:revision>2</cp:revision>
  <dcterms:created xsi:type="dcterms:W3CDTF">2021-09-07T16:44:12Z</dcterms:created>
  <dcterms:modified xsi:type="dcterms:W3CDTF">2021-09-07T17:00:17Z</dcterms:modified>
</cp:coreProperties>
</file>