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BAD"/>
    <a:srgbClr val="00BFA6"/>
    <a:srgbClr val="E6F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3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3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8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9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1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1294-B8F4-413D-BC4A-82024E30EC66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1E1D-9ECA-4147-9F8D-A5C1CA17D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8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7237" y="2565400"/>
            <a:ext cx="3537527" cy="1727200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zh-TW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1" y="3880512"/>
            <a:ext cx="3824126" cy="27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536720" y="1286311"/>
            <a:ext cx="4743501" cy="4743501"/>
            <a:chOff x="3724249" y="1057249"/>
            <a:chExt cx="4743501" cy="4743501"/>
          </a:xfrm>
        </p:grpSpPr>
        <p:sp>
          <p:nvSpPr>
            <p:cNvPr id="4" name="手繪多邊形 3"/>
            <p:cNvSpPr/>
            <p:nvPr/>
          </p:nvSpPr>
          <p:spPr>
            <a:xfrm>
              <a:off x="3916070" y="1057249"/>
              <a:ext cx="4551680" cy="455168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551680 w 4551680"/>
                <a:gd name="connsiteY1" fmla="*/ 2275840 h 4551680"/>
                <a:gd name="connsiteX2" fmla="*/ 2275840 w 4551680"/>
                <a:gd name="connsiteY2" fmla="*/ 2275840 h 4551680"/>
                <a:gd name="connsiteX3" fmla="*/ 2275840 w 4551680"/>
                <a:gd name="connsiteY3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532752" y="0"/>
                    <a:pt x="4551680" y="1018928"/>
                    <a:pt x="4551680" y="227584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00BFA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5959" tIns="880161" rIns="582135" bIns="239305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000" b="1" kern="1200" dirty="0" smtClean="0">
                  <a:latin typeface="Agency FB" panose="020B0503020202020204" pitchFamily="34" charset="0"/>
                </a:rPr>
                <a:t>10746014</a:t>
              </a:r>
              <a:endParaRPr lang="zh-TW" altLang="en-US" sz="3000" b="1" kern="1200" dirty="0">
                <a:latin typeface="Agency FB" panose="020B0503020202020204" pitchFamily="34" charset="0"/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3724249" y="1249070"/>
              <a:ext cx="4551680" cy="4551680"/>
            </a:xfrm>
            <a:custGeom>
              <a:avLst/>
              <a:gdLst>
                <a:gd name="connsiteX0" fmla="*/ 4551680 w 4551680"/>
                <a:gd name="connsiteY0" fmla="*/ 2275840 h 4551680"/>
                <a:gd name="connsiteX1" fmla="*/ 2275840 w 4551680"/>
                <a:gd name="connsiteY1" fmla="*/ 4551680 h 4551680"/>
                <a:gd name="connsiteX2" fmla="*/ 2275840 w 4551680"/>
                <a:gd name="connsiteY2" fmla="*/ 2275840 h 4551680"/>
                <a:gd name="connsiteX3" fmla="*/ 4551680 w 4551680"/>
                <a:gd name="connsiteY3" fmla="*/ 227584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4551680" y="2275840"/>
                  </a:moveTo>
                  <a:cubicBezTo>
                    <a:pt x="4551680" y="3532752"/>
                    <a:pt x="3532752" y="4551680"/>
                    <a:pt x="2275840" y="4551680"/>
                  </a:cubicBezTo>
                  <a:lnTo>
                    <a:pt x="2275840" y="2275840"/>
                  </a:lnTo>
                  <a:lnTo>
                    <a:pt x="4551680" y="2275840"/>
                  </a:lnTo>
                  <a:close/>
                </a:path>
              </a:pathLst>
            </a:custGeom>
            <a:solidFill>
              <a:srgbClr val="6DFBAD"/>
            </a:solidFill>
            <a:ln>
              <a:solidFill>
                <a:srgbClr val="E6F8F5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95220" tIns="2395220" rIns="552874" bIns="877994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000" b="1" kern="1200" dirty="0" smtClean="0">
                  <a:latin typeface="Agency FB" panose="020B0503020202020204" pitchFamily="34" charset="0"/>
                </a:rPr>
                <a:t>10746002</a:t>
              </a:r>
              <a:endParaRPr lang="zh-TW" altLang="en-US" sz="3000" b="1" kern="1200" dirty="0">
                <a:latin typeface="Agency FB" panose="020B0503020202020204" pitchFamily="34" charset="0"/>
              </a:endParaRPr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3724249" y="1249070"/>
              <a:ext cx="4551680" cy="4551680"/>
            </a:xfrm>
            <a:custGeom>
              <a:avLst/>
              <a:gdLst>
                <a:gd name="connsiteX0" fmla="*/ 2275840 w 4551680"/>
                <a:gd name="connsiteY0" fmla="*/ 4551680 h 4551680"/>
                <a:gd name="connsiteX1" fmla="*/ 0 w 4551680"/>
                <a:gd name="connsiteY1" fmla="*/ 2275840 h 4551680"/>
                <a:gd name="connsiteX2" fmla="*/ 2275840 w 4551680"/>
                <a:gd name="connsiteY2" fmla="*/ 2275840 h 4551680"/>
                <a:gd name="connsiteX3" fmla="*/ 2275840 w 4551680"/>
                <a:gd name="connsiteY3" fmla="*/ 455168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2275840" y="4551680"/>
                  </a:moveTo>
                  <a:cubicBezTo>
                    <a:pt x="1018928" y="4551680"/>
                    <a:pt x="0" y="3532752"/>
                    <a:pt x="0" y="2275840"/>
                  </a:cubicBezTo>
                  <a:lnTo>
                    <a:pt x="2275840" y="2275840"/>
                  </a:lnTo>
                  <a:lnTo>
                    <a:pt x="2275840" y="455168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73" tIns="2395220" rIns="2395221" bIns="877994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000" b="1" kern="1200" dirty="0" smtClean="0">
                  <a:latin typeface="Agency FB" panose="020B0503020202020204" pitchFamily="34" charset="0"/>
                </a:rPr>
                <a:t>N1076413</a:t>
              </a:r>
              <a:endParaRPr lang="zh-TW" altLang="en-US" sz="3000" b="1" kern="1200" dirty="0">
                <a:latin typeface="Agency FB" panose="020B0503020202020204" pitchFamily="34" charset="0"/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3724249" y="1249070"/>
              <a:ext cx="4551680" cy="4551680"/>
            </a:xfrm>
            <a:custGeom>
              <a:avLst/>
              <a:gdLst>
                <a:gd name="connsiteX0" fmla="*/ 0 w 4551680"/>
                <a:gd name="connsiteY0" fmla="*/ 2275840 h 4551680"/>
                <a:gd name="connsiteX1" fmla="*/ 2275840 w 4551680"/>
                <a:gd name="connsiteY1" fmla="*/ 0 h 4551680"/>
                <a:gd name="connsiteX2" fmla="*/ 2275840 w 4551680"/>
                <a:gd name="connsiteY2" fmla="*/ 2275840 h 4551680"/>
                <a:gd name="connsiteX3" fmla="*/ 0 w 4551680"/>
                <a:gd name="connsiteY3" fmla="*/ 227584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0" y="2275840"/>
                  </a:moveTo>
                  <a:cubicBezTo>
                    <a:pt x="0" y="1018928"/>
                    <a:pt x="1018928" y="0"/>
                    <a:pt x="2275840" y="0"/>
                  </a:cubicBezTo>
                  <a:lnTo>
                    <a:pt x="2275840" y="2275840"/>
                  </a:lnTo>
                  <a:lnTo>
                    <a:pt x="0" y="22758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73" tIns="877994" rIns="2395221" bIns="23952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000" b="1" kern="1200" dirty="0" smtClean="0">
                  <a:latin typeface="Agency FB" panose="020B0503020202020204" pitchFamily="34" charset="0"/>
                </a:rPr>
                <a:t>N1076436</a:t>
              </a:r>
              <a:endParaRPr lang="zh-TW" altLang="en-US" sz="3000" b="1" kern="1200" dirty="0">
                <a:latin typeface="Agency FB" panose="020B0503020202020204" pitchFamily="34" charset="0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6"/>
            <a:ext cx="3178172" cy="231370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20882" y="1607441"/>
            <a:ext cx="391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各自這禮拜做了什麼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圖說文字 14"/>
          <p:cNvSpPr/>
          <p:nvPr/>
        </p:nvSpPr>
        <p:spPr>
          <a:xfrm>
            <a:off x="4755431" y="317500"/>
            <a:ext cx="6661869" cy="6199817"/>
          </a:xfrm>
          <a:prstGeom prst="wedgeRoundRectCallout">
            <a:avLst>
              <a:gd name="adj1" fmla="val -79901"/>
              <a:gd name="adj2" fmla="val 36976"/>
              <a:gd name="adj3" fmla="val 16667"/>
            </a:avLst>
          </a:prstGeom>
          <a:solidFill>
            <a:srgbClr val="00BFA6"/>
          </a:solidFill>
          <a:ln>
            <a:solidFill>
              <a:srgbClr val="E6F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8172" cy="2313709"/>
          </a:xfrm>
          <a:prstGeom prst="rect">
            <a:avLst/>
          </a:prstGeom>
        </p:spPr>
      </p:pic>
      <p:sp>
        <p:nvSpPr>
          <p:cNvPr id="4" name="手繪多邊形 3"/>
          <p:cNvSpPr/>
          <p:nvPr/>
        </p:nvSpPr>
        <p:spPr>
          <a:xfrm>
            <a:off x="-2091409" y="4766591"/>
            <a:ext cx="4182817" cy="4182817"/>
          </a:xfrm>
          <a:custGeom>
            <a:avLst/>
            <a:gdLst>
              <a:gd name="connsiteX0" fmla="*/ 2275840 w 4551680"/>
              <a:gd name="connsiteY0" fmla="*/ 0 h 4551680"/>
              <a:gd name="connsiteX1" fmla="*/ 4551680 w 4551680"/>
              <a:gd name="connsiteY1" fmla="*/ 2275840 h 4551680"/>
              <a:gd name="connsiteX2" fmla="*/ 2275840 w 4551680"/>
              <a:gd name="connsiteY2" fmla="*/ 2275840 h 4551680"/>
              <a:gd name="connsiteX3" fmla="*/ 2275840 w 4551680"/>
              <a:gd name="connsiteY3" fmla="*/ 0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2275840" y="0"/>
                </a:moveTo>
                <a:cubicBezTo>
                  <a:pt x="3532752" y="0"/>
                  <a:pt x="4551680" y="1018928"/>
                  <a:pt x="4551680" y="2275840"/>
                </a:cubicBezTo>
                <a:lnTo>
                  <a:pt x="2275840" y="2275840"/>
                </a:lnTo>
                <a:lnTo>
                  <a:pt x="2275840" y="0"/>
                </a:lnTo>
                <a:close/>
              </a:path>
            </a:pathLst>
          </a:custGeom>
          <a:solidFill>
            <a:srgbClr val="00BFA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65959" tIns="880161" rIns="582135" bIns="2393053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b="1" kern="1200" smtClean="0">
                <a:latin typeface="Agency FB" panose="020B0503020202020204" pitchFamily="34" charset="0"/>
              </a:rPr>
              <a:t>10746014</a:t>
            </a:r>
            <a:endParaRPr lang="zh-TW" altLang="en-US" sz="2800" b="1" kern="1200" dirty="0">
              <a:latin typeface="Agency FB" panose="020B0503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20882" y="1607441"/>
            <a:ext cx="391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嘗試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40" y="701066"/>
            <a:ext cx="5559238" cy="29822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897" y="2430858"/>
            <a:ext cx="2307150" cy="37797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624" y="3517413"/>
            <a:ext cx="2818954" cy="269324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70473" y="2313709"/>
            <a:ext cx="4320170" cy="1634490"/>
          </a:xfrm>
          <a:prstGeom prst="wedgeRoundRectCallout">
            <a:avLst>
              <a:gd name="adj1" fmla="val -27975"/>
              <a:gd name="adj2" fmla="val 96688"/>
              <a:gd name="adj3" fmla="val 16667"/>
            </a:avLst>
          </a:prstGeom>
          <a:solidFill>
            <a:srgbClr val="00BF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還是以本機端為主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Heroku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嘗試失敗可能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有部分程式碼輸錯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做連結利用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4910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8172" cy="2313709"/>
          </a:xfrm>
          <a:prstGeom prst="rect">
            <a:avLst/>
          </a:prstGeom>
        </p:spPr>
      </p:pic>
      <p:sp>
        <p:nvSpPr>
          <p:cNvPr id="4" name="手繪多邊形 3"/>
          <p:cNvSpPr/>
          <p:nvPr/>
        </p:nvSpPr>
        <p:spPr>
          <a:xfrm>
            <a:off x="-2091409" y="4766591"/>
            <a:ext cx="4182817" cy="4182817"/>
          </a:xfrm>
          <a:custGeom>
            <a:avLst/>
            <a:gdLst>
              <a:gd name="connsiteX0" fmla="*/ 2275840 w 4551680"/>
              <a:gd name="connsiteY0" fmla="*/ 0 h 4551680"/>
              <a:gd name="connsiteX1" fmla="*/ 4551680 w 4551680"/>
              <a:gd name="connsiteY1" fmla="*/ 2275840 h 4551680"/>
              <a:gd name="connsiteX2" fmla="*/ 2275840 w 4551680"/>
              <a:gd name="connsiteY2" fmla="*/ 2275840 h 4551680"/>
              <a:gd name="connsiteX3" fmla="*/ 2275840 w 4551680"/>
              <a:gd name="connsiteY3" fmla="*/ 0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2275840" y="0"/>
                </a:moveTo>
                <a:cubicBezTo>
                  <a:pt x="3532752" y="0"/>
                  <a:pt x="4551680" y="1018928"/>
                  <a:pt x="4551680" y="2275840"/>
                </a:cubicBezTo>
                <a:lnTo>
                  <a:pt x="2275840" y="2275840"/>
                </a:lnTo>
                <a:lnTo>
                  <a:pt x="2275840" y="0"/>
                </a:lnTo>
                <a:close/>
              </a:path>
            </a:pathLst>
          </a:custGeom>
          <a:solidFill>
            <a:srgbClr val="00BFA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65959" tIns="880161" rIns="582135" bIns="2393053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b="1" kern="1200" smtClean="0">
                <a:latin typeface="Agency FB" panose="020B0503020202020204" pitchFamily="34" charset="0"/>
              </a:rPr>
              <a:t>10746014</a:t>
            </a:r>
            <a:endParaRPr lang="zh-TW" altLang="en-US" sz="2800" b="1" kern="1200" dirty="0">
              <a:latin typeface="Agency FB" panose="020B0503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20882" y="1607441"/>
            <a:ext cx="391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又再畫了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49" y="1325172"/>
            <a:ext cx="4347355" cy="43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8172" cy="2313709"/>
          </a:xfrm>
          <a:prstGeom prst="rect">
            <a:avLst/>
          </a:prstGeom>
        </p:spPr>
      </p:pic>
      <p:sp>
        <p:nvSpPr>
          <p:cNvPr id="4" name="手繪多邊形 3"/>
          <p:cNvSpPr/>
          <p:nvPr/>
        </p:nvSpPr>
        <p:spPr>
          <a:xfrm>
            <a:off x="-2091409" y="4766591"/>
            <a:ext cx="4182817" cy="4182817"/>
          </a:xfrm>
          <a:custGeom>
            <a:avLst/>
            <a:gdLst>
              <a:gd name="connsiteX0" fmla="*/ 2275840 w 4551680"/>
              <a:gd name="connsiteY0" fmla="*/ 0 h 4551680"/>
              <a:gd name="connsiteX1" fmla="*/ 4551680 w 4551680"/>
              <a:gd name="connsiteY1" fmla="*/ 2275840 h 4551680"/>
              <a:gd name="connsiteX2" fmla="*/ 2275840 w 4551680"/>
              <a:gd name="connsiteY2" fmla="*/ 2275840 h 4551680"/>
              <a:gd name="connsiteX3" fmla="*/ 2275840 w 4551680"/>
              <a:gd name="connsiteY3" fmla="*/ 0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2275840" y="0"/>
                </a:moveTo>
                <a:cubicBezTo>
                  <a:pt x="3532752" y="0"/>
                  <a:pt x="4551680" y="1018928"/>
                  <a:pt x="4551680" y="2275840"/>
                </a:cubicBezTo>
                <a:lnTo>
                  <a:pt x="2275840" y="2275840"/>
                </a:lnTo>
                <a:lnTo>
                  <a:pt x="2275840" y="0"/>
                </a:lnTo>
                <a:close/>
              </a:path>
            </a:pathLst>
          </a:custGeom>
          <a:solidFill>
            <a:srgbClr val="6DFBA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65959" tIns="880161" rIns="582135" bIns="2393053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b="1" kern="1200" dirty="0" smtClean="0">
                <a:latin typeface="Agency FB" panose="020B0503020202020204" pitchFamily="34" charset="0"/>
              </a:rPr>
              <a:t>10746002</a:t>
            </a:r>
            <a:endParaRPr lang="zh-TW" altLang="en-US" sz="2800" b="1" kern="1200" dirty="0">
              <a:latin typeface="Agency FB" panose="020B0503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01" y="1733573"/>
            <a:ext cx="8178204" cy="45656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15709" y="2604655"/>
            <a:ext cx="3869862" cy="1958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文字方塊 10"/>
          <p:cNvSpPr txBox="1"/>
          <p:nvPr/>
        </p:nvSpPr>
        <p:spPr>
          <a:xfrm>
            <a:off x="5683980" y="3195923"/>
            <a:ext cx="38015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UiPath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目前只有爬文</a:t>
            </a:r>
          </a:p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電腦無法實際操作</a:t>
            </a:r>
          </a:p>
          <a:p>
            <a:pPr algn="ctr"/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20882" y="1607441"/>
            <a:ext cx="391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Uipath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爬文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7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01" y="1733573"/>
            <a:ext cx="8178204" cy="45656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15709" y="2604655"/>
            <a:ext cx="3869862" cy="1958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8172" cy="2313709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-2091409" y="4766591"/>
            <a:ext cx="4182817" cy="4182817"/>
          </a:xfrm>
          <a:custGeom>
            <a:avLst/>
            <a:gdLst>
              <a:gd name="connsiteX0" fmla="*/ 2275840 w 4551680"/>
              <a:gd name="connsiteY0" fmla="*/ 0 h 4551680"/>
              <a:gd name="connsiteX1" fmla="*/ 4551680 w 4551680"/>
              <a:gd name="connsiteY1" fmla="*/ 2275840 h 4551680"/>
              <a:gd name="connsiteX2" fmla="*/ 2275840 w 4551680"/>
              <a:gd name="connsiteY2" fmla="*/ 2275840 h 4551680"/>
              <a:gd name="connsiteX3" fmla="*/ 2275840 w 4551680"/>
              <a:gd name="connsiteY3" fmla="*/ 0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2275840" y="0"/>
                </a:moveTo>
                <a:cubicBezTo>
                  <a:pt x="3532752" y="0"/>
                  <a:pt x="4551680" y="1018928"/>
                  <a:pt x="4551680" y="2275840"/>
                </a:cubicBezTo>
                <a:lnTo>
                  <a:pt x="2275840" y="2275840"/>
                </a:lnTo>
                <a:lnTo>
                  <a:pt x="227584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65959" tIns="880161" rIns="582135" bIns="2393053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b="1" kern="1200" dirty="0" smtClean="0">
                <a:latin typeface="Agency FB" panose="020B0503020202020204" pitchFamily="34" charset="0"/>
              </a:rPr>
              <a:t>N1076413</a:t>
            </a:r>
            <a:endParaRPr lang="zh-TW" altLang="en-US" sz="2800" b="1" kern="1200" dirty="0">
              <a:latin typeface="Agency FB" panose="020B0503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20882" y="1607441"/>
            <a:ext cx="391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83980" y="3195782"/>
            <a:ext cx="3801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影片內容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-PPT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內容練習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1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8172" cy="2313709"/>
          </a:xfrm>
          <a:prstGeom prst="rect">
            <a:avLst/>
          </a:prstGeom>
        </p:spPr>
      </p:pic>
      <p:sp>
        <p:nvSpPr>
          <p:cNvPr id="4" name="手繪多邊形 3"/>
          <p:cNvSpPr/>
          <p:nvPr/>
        </p:nvSpPr>
        <p:spPr>
          <a:xfrm>
            <a:off x="-2091409" y="4766591"/>
            <a:ext cx="4182817" cy="4182817"/>
          </a:xfrm>
          <a:custGeom>
            <a:avLst/>
            <a:gdLst>
              <a:gd name="connsiteX0" fmla="*/ 2275840 w 4551680"/>
              <a:gd name="connsiteY0" fmla="*/ 0 h 4551680"/>
              <a:gd name="connsiteX1" fmla="*/ 4551680 w 4551680"/>
              <a:gd name="connsiteY1" fmla="*/ 2275840 h 4551680"/>
              <a:gd name="connsiteX2" fmla="*/ 2275840 w 4551680"/>
              <a:gd name="connsiteY2" fmla="*/ 2275840 h 4551680"/>
              <a:gd name="connsiteX3" fmla="*/ 2275840 w 4551680"/>
              <a:gd name="connsiteY3" fmla="*/ 0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2275840" y="0"/>
                </a:moveTo>
                <a:cubicBezTo>
                  <a:pt x="3532752" y="0"/>
                  <a:pt x="4551680" y="1018928"/>
                  <a:pt x="4551680" y="2275840"/>
                </a:cubicBezTo>
                <a:lnTo>
                  <a:pt x="2275840" y="2275840"/>
                </a:lnTo>
                <a:lnTo>
                  <a:pt x="227584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65959" tIns="880161" rIns="582135" bIns="2393053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b="1" dirty="0" smtClean="0">
                <a:latin typeface="Agency FB" panose="020B0503020202020204" pitchFamily="34" charset="0"/>
              </a:rPr>
              <a:t>N1076436</a:t>
            </a:r>
            <a:endParaRPr lang="zh-TW" altLang="en-US" sz="2800" b="1" dirty="0">
              <a:latin typeface="Agency FB" panose="020B0503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20882" y="1607441"/>
            <a:ext cx="391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PowerBI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009431" y="355600"/>
            <a:ext cx="6661869" cy="6199817"/>
          </a:xfrm>
          <a:prstGeom prst="wedgeRoundRectCallout">
            <a:avLst>
              <a:gd name="adj1" fmla="val -79901"/>
              <a:gd name="adj2" fmla="val 3697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E6F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0263" y="2728409"/>
            <a:ext cx="4726598" cy="1021556"/>
          </a:xfrm>
          <a:prstGeom prst="wedgeRoundRectCallout">
            <a:avLst>
              <a:gd name="adj1" fmla="val -28244"/>
              <a:gd name="adj2" fmla="val 15760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找要繪製圖表的各種資料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熟悉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PowerBI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各公司財報比較圖、股價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線、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71" y="1937275"/>
            <a:ext cx="6039229" cy="30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Agency FB</vt:lpstr>
      <vt:lpstr>Arial</vt:lpstr>
      <vt:lpstr>Calibri</vt:lpstr>
      <vt:lpstr>Calibri Light</vt:lpstr>
      <vt:lpstr>Office 佈景主題</vt:lpstr>
      <vt:lpstr>週報告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週報告</dc:title>
  <dc:creator>傅家銘</dc:creator>
  <cp:lastModifiedBy>傅家銘</cp:lastModifiedBy>
  <cp:revision>7</cp:revision>
  <dcterms:created xsi:type="dcterms:W3CDTF">2021-04-07T15:53:44Z</dcterms:created>
  <dcterms:modified xsi:type="dcterms:W3CDTF">2021-04-08T05:43:32Z</dcterms:modified>
</cp:coreProperties>
</file>