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6800E-A993-4C66-94DA-4EC7E9710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0DFD0B-0A3E-4590-9CBA-330476882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4ACED1-7C41-4C90-83FD-87067F0A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345-2088-4FBE-845C-A78B88392B6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B1E83-7E7D-451E-AC4E-557F1192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B627B9-97B7-4E80-B7EB-9CFB719C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FD0E-940E-48F4-8881-F22098B19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52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2F74C-FD36-4573-9D42-91155E33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EAACFC-3D72-4788-B822-682F008D8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39FFA5-155A-4349-AEB1-677CE8D2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345-2088-4FBE-845C-A78B88392B6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234778-F319-40F1-BF6F-D3C3A340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96CA77-F37F-4271-8ADA-7F720A17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FD0E-940E-48F4-8881-F22098B19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90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F2E08D-9F7D-49FA-A6AC-45C4FB454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8D3E79-47CB-4CA9-9543-3BAF48686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B3B79B-4F20-490E-9559-3837E28A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345-2088-4FBE-845C-A78B88392B6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B2A84-7A1B-4590-9D99-605D1D8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17FDE-C0D0-42AE-B508-1EEB2CF4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FD0E-940E-48F4-8881-F22098B19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0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3219F-2D93-4B14-BAF7-999CF75F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3F095-9AF3-4068-B593-4C564DF3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C77B35-509C-43AF-9810-67274EC0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345-2088-4FBE-845C-A78B88392B6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D41B4B-2753-4031-A85E-65BC622A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0988C5-AB14-4CC9-BB71-239F56EC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FD0E-940E-48F4-8881-F22098B19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D6526-11C3-46D6-8299-E08E0F86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98D396-B370-4ECD-88EF-96DA7F9D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D6B86-2156-41DE-A41B-A4E43D4F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345-2088-4FBE-845C-A78B88392B6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1FCF6-FE3A-4C77-9168-EBC9AE32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92974-5264-4997-B22C-56E258AC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FD0E-940E-48F4-8881-F22098B19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41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E8B00-0106-4894-8D05-55AA358B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068BA-4016-40C6-B74B-760A196AA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6C1A05-1586-4D59-BB62-D4CDC8807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DF16E-B518-4DE0-BE10-E132192D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345-2088-4FBE-845C-A78B88392B6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D43CD7-02F5-4FA9-BC30-99457CC5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82C605-D442-4693-982F-1DD81992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FD0E-940E-48F4-8881-F22098B19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56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04129-3C83-42F8-8296-5C55104F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8A1750-E08E-4D88-B12D-D0D090A9C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D5191B-966D-42B3-AACB-47E92BC2D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16F6CE-24B7-4B56-9941-9110D23C0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425F28-0786-432A-BABF-8CAAF0796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DC9A97-079B-42AB-BA41-6DE6DDFD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345-2088-4FBE-845C-A78B88392B6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B3FE9D-4701-4C15-A268-5B3D2194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6F1AF5-F769-45EF-B3E9-7CAC5616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FD0E-940E-48F4-8881-F22098B19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37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303B7-5491-40F7-93CB-FB4106D8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1E22B0-3025-4059-953E-3796A0C3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345-2088-4FBE-845C-A78B88392B6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F6ADFC-79D0-4FB7-94A7-CACD6E65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F833EE-6F74-4A97-A144-826C50CE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FD0E-940E-48F4-8881-F22098B19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29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C32215-015A-4411-8986-77F35104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345-2088-4FBE-845C-A78B88392B6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D88163-4568-44A6-BB4F-D3A994B2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77AF2C-4955-4FEC-9380-54AC1BC4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FD0E-940E-48F4-8881-F22098B19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63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06A6B-660F-400B-8DFB-ABC36ACC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CFF2E-3A2D-4E02-AF37-0EE7DB86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E3D848-3B58-4C8E-B815-9131BA776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2F6269-7AA5-4D01-B2A7-67B9089A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345-2088-4FBE-845C-A78B88392B6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C6B3AA-20BB-4C78-920E-88C67406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C9C471-B263-411A-B760-258C8201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FD0E-940E-48F4-8881-F22098B19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55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FACB2-A4D2-4DA3-9573-7AB6D368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D69D40-4A1D-49E8-B474-FF3A42C33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F6FF92-BFF4-4789-B4F5-EEB4373EC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E6DEA3-8E4A-4F43-90F2-5BBF7718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7345-2088-4FBE-845C-A78B88392B6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C6D511-268C-4886-A37D-3438F70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93A85-9B8E-487B-B4C7-2AA716B3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FD0E-940E-48F4-8881-F22098B19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2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DC185B-9D2E-453D-9A86-8B2E2E21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DC56D6-FB49-4712-89A8-8332A6169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1642E-1B17-4906-BDD7-A42621F8C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7345-2088-4FBE-845C-A78B88392B6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503435-CD27-4525-A07B-40C46223B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07B962-25FD-4DD5-B2BE-BDDFD60C7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FD0E-940E-48F4-8881-F22098B19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72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7A22D-7ABC-4A1B-873B-D83CDEDDD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888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zh-TW" dirty="0">
                <a:latin typeface="Bauhaus 93" panose="04030905020B02020C02" pitchFamily="82" charset="0"/>
              </a:rPr>
              <a:t>20210708</a:t>
            </a:r>
            <a:endParaRPr lang="zh-TW" altLang="en-US" dirty="0">
              <a:latin typeface="Bauhaus 93" panose="04030905020B02020C02" pitchFamily="8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642B22-FC58-486A-AC09-16C92ED76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637" y="947613"/>
            <a:ext cx="6625701" cy="5470941"/>
          </a:xfrm>
        </p:spPr>
        <p:txBody>
          <a:bodyPr>
            <a:normAutofit/>
          </a:bodyPr>
          <a:lstStyle/>
          <a:p>
            <a:pPr algn="l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談述初評的分數評比及改善</a:t>
            </a: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主題創意高、實用性高</a:t>
            </a: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簡報報告悽慘</a:t>
            </a: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需求規格與分析報告 低</a:t>
            </a: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未呈現作品、未說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、未針對使用者需求進行分析、系統比較未展現出我們好的部分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4!.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資料庫整理缺少我們的資料庫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維度模型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(6/8)</a:t>
            </a: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期末成績依照排名進行分數評比</a:t>
            </a: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東西要提早交出修改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拖延症太嚴重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每周內容上傳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操你妹的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會議記錄上傳給白癡大人看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針對網路解套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多方考量問題 將可能發生的事件降低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8F22873F-E15A-4E15-93B7-509F31AF0C46}"/>
              </a:ext>
            </a:extLst>
          </p:cNvPr>
          <p:cNvSpPr txBox="1">
            <a:spLocks/>
          </p:cNvSpPr>
          <p:nvPr/>
        </p:nvSpPr>
        <p:spPr>
          <a:xfrm>
            <a:off x="5316247" y="5910387"/>
            <a:ext cx="6625701" cy="80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下禮拜內容為建立資料庫及搞懂北風資料庫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利用此資料庫進行修改</a:t>
            </a:r>
          </a:p>
        </p:txBody>
      </p:sp>
    </p:spTree>
    <p:extLst>
      <p:ext uri="{BB962C8B-B14F-4D97-AF65-F5344CB8AC3E}">
        <p14:creationId xmlns:p14="http://schemas.microsoft.com/office/powerpoint/2010/main" val="390448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157</Words>
  <Application>Microsoft Office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Bauhaus 93</vt:lpstr>
      <vt:lpstr>Calibri</vt:lpstr>
      <vt:lpstr>Calibri Light</vt:lpstr>
      <vt:lpstr>Office 佈景主題</vt:lpstr>
      <vt:lpstr>20210708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20210708</dc:title>
  <dc:creator>傅家銘</dc:creator>
  <cp:lastModifiedBy>傅家銘</cp:lastModifiedBy>
  <cp:revision>2</cp:revision>
  <dcterms:created xsi:type="dcterms:W3CDTF">2021-07-07T17:04:57Z</dcterms:created>
  <dcterms:modified xsi:type="dcterms:W3CDTF">2021-07-07T17:20:00Z</dcterms:modified>
</cp:coreProperties>
</file>