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E024C-70BA-4C9F-A2B6-532FB2F81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95EEC0-06AA-45FA-8014-D9D3A8EDF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5F9C66-F02C-481F-A738-170912AA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86F2A0-375B-4F06-9942-54C3D724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5F4B1-FAA3-4829-8B83-49214DF8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19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F6E07-0728-4431-B57E-DCCE0580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5389CA-E417-4AC3-A955-C07749E51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1463D-8F0A-4EE5-AD4D-3F540EDF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4A3187-08F3-440F-BF3D-215DE674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E4A2FE-F633-403D-820D-AC11BE0F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1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27A665-A13F-48EF-9313-CF3562920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81BB80-C9B1-4929-AB06-37763936F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12005C-5F2E-43E7-A133-31F320B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0E667-762D-4B7C-89FE-D80DF6B5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B4B896-21FB-49D2-A72B-FA1E1947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89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5225-4968-4D70-834D-E641FB38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A5F3C-5B9F-41B4-A421-C020C4B8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E1AE2-7575-4F9E-B182-CB15657A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0927C0-C54D-4A18-A126-B5C23C98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E6FDDB-0D51-4990-B3EB-36699F3A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75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72BCB-35F3-421F-905B-639C2885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4FB83A-6763-4ABB-9076-BC7E61D58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3483BA-C3BC-4DDA-B9A5-357DC577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292328-EFD5-445A-A14B-AE9CAAEE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B41DA1-DCCC-410D-885B-A27CE819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8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17D93-923B-4989-8D98-7C4DD7E0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11F40-CE6C-4FA7-902E-7EF0807C9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4DF275-1D35-4FDD-87E9-821D0710B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5CE748-1663-4FD0-AFB4-3CEB2302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3003EC-BFD0-465A-BBA5-7163666C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7833A3-0CCB-41DA-ADBB-6292506B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9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B4514-0EEC-4BE8-8E2D-E0469105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2EC59C-E18D-45DE-BC39-53D2A778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0F7201-02AB-4BBF-AF35-A5DA6308E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D291C0-8E19-45D2-B70A-D749BD9DE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1B3C43-8F0F-40E9-8332-0A4B7DB9B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1E68A9-8EDE-4252-BCD6-4A1EE5F2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31677D-9DCB-4CD4-A582-9E7CFCEF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CD6567-3055-4A44-B002-E412F382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04AA0-9BF2-4A3F-ADA1-F834C22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C6E77B-57E8-4B87-B0F2-8E18A29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0BBEDF-DC0E-447D-9E4E-A2B59D99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EB50E7-DAEB-4E6D-B413-E1E2EE5F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77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387B8E-6521-4707-BE62-F31044EA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C4E2AD-F4B1-4E2B-B85A-52EFC1D9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723EA8-65F7-4E68-AF17-B29D009D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1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FCCC7-4580-4BB2-85CB-41A132FB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906A81-EC56-4E35-A1E3-287CBC52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9C36B0-DC13-4D37-982C-8B66F8B75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D60876-DB60-47AD-A5F8-5062D792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AE1605-E95E-420C-8DE8-6CF7D3C7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52D46E-7FFD-4AFD-A45F-418CC7E8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1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2525A-E1E2-41BC-9A5E-0545F7AE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A7D6A1-3839-4E9A-95FD-15A8AA9B6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537BD5-B5E2-4A97-9FE8-90E1477BB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B9B128-6A8A-4038-9E06-0370E30B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0DA5C8-94CA-4319-9AEB-6997F618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73CED9-3E91-41D5-B9A3-86297A2C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02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CB7FE8-D19A-44BA-92FA-E17FDA8C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2D6E69-0893-47D6-B276-258EDA674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925352-B519-4886-A6DD-A7C83FBCE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1583C-B96A-4900-B1BD-761B4998552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2D0D4-4A5C-4F4C-AA85-51450646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82980F-746E-4F82-BD68-8114D930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B2C1-96B4-41BE-80D9-04D02E024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38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FEB32-7E66-43F9-9565-E75F7977A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開會紀錄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014AD9-3B15-49F9-B93F-8609029B8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2021/7/14</a:t>
            </a:r>
            <a:endParaRPr lang="zh-TW" altLang="en-US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9B36F3-3B32-4B68-A1A4-1FA1583E5A3D}"/>
              </a:ext>
            </a:extLst>
          </p:cNvPr>
          <p:cNvSpPr txBox="1"/>
          <p:nvPr/>
        </p:nvSpPr>
        <p:spPr>
          <a:xfrm>
            <a:off x="768221" y="2458521"/>
            <a:ext cx="3415004" cy="16344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本周開會內容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報告上禮拜的北風資料庫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建立專題專屬資料庫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說明維度模型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討論是否使用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5FE95C-D881-4108-BBF2-B407628E89D7}"/>
              </a:ext>
            </a:extLst>
          </p:cNvPr>
          <p:cNvSpPr txBox="1"/>
          <p:nvPr/>
        </p:nvSpPr>
        <p:spPr>
          <a:xfrm>
            <a:off x="8158065" y="2458521"/>
            <a:ext cx="3415004" cy="194095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下周開會內容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</a:t>
            </a:r>
          </a:p>
          <a:p>
            <a:pPr marL="342900" indent="-342900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維度模型建立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資料庫修改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798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43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開會紀錄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開會紀錄</dc:title>
  <dc:creator>傅家銘</dc:creator>
  <cp:lastModifiedBy>傅家銘</cp:lastModifiedBy>
  <cp:revision>3</cp:revision>
  <dcterms:created xsi:type="dcterms:W3CDTF">2021-07-14T14:04:02Z</dcterms:created>
  <dcterms:modified xsi:type="dcterms:W3CDTF">2021-07-14T16:24:49Z</dcterms:modified>
</cp:coreProperties>
</file>